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85.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Default Extension="bin" ContentType="application/vnd.openxmlformats-officedocument.oleObject"/>
  <Override PartName="/ppt/notesSlides/notesSlide68.xml" ContentType="application/vnd.openxmlformats-officedocument.presentationml.notesSlide+xml"/>
  <Override PartName="/ppt/notesSlides/notesSlide79.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notesSlides/notesSlide86.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notesSlides/notesSlide93.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Default Extension="vml" ContentType="application/vnd.openxmlformats-officedocument.vmlDrawing"/>
  <Default Extension="gif" ContentType="image/gif"/>
  <Override PartName="/ppt/slides/slide89.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notesSlides/notesSlide87.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76.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Override PartName="/ppt/notesSlides/notesSlide83.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notesSlides/notesSlide90.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notesSlides/notesSlide88.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notesSlides/notesSlide84.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notesSlides/notesSlide91.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80.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notesSlides/notesSlide89.xml" ContentType="application/vnd.openxmlformats-officedocument.presentationml.notesSlide+xml"/>
  <Override PartName="/ppt/slides/slide29.xml" ContentType="application/vnd.openxmlformats-officedocument.presentationml.slide+xml"/>
  <Override PartName="/ppt/slides/slide76.xml" ContentType="application/vnd.openxmlformats-officedocument.presentationml.slide+xml"/>
  <Override PartName="/ppt/notesSlides/notesSlide78.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67.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92.xml" ContentType="application/vnd.openxmlformats-officedocument.presentationml.notesSlide+xml"/>
  <Override PartName="/ppt/slides/slide32.xml" ContentType="application/vnd.openxmlformats-officedocument.presentationml.slide+xml"/>
  <Default Extension="fntdata" ContentType="application/x-fontdata"/>
  <Override PartName="/ppt/notesSlides/notesSlide34.xml" ContentType="application/vnd.openxmlformats-officedocument.presentationml.notesSlide+xml"/>
  <Override PartName="/ppt/notesSlides/notesSlide8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p:sldMasterIdLst>
    <p:sldMasterId id="2147483648" r:id="rId1"/>
  </p:sldMasterIdLst>
  <p:notesMasterIdLst>
    <p:notesMasterId r:id="rId95"/>
  </p:notesMasterIdLst>
  <p:sldIdLst>
    <p:sldId id="749" r:id="rId2"/>
    <p:sldId id="276" r:id="rId3"/>
    <p:sldId id="870" r:id="rId4"/>
    <p:sldId id="871" r:id="rId5"/>
    <p:sldId id="872" r:id="rId6"/>
    <p:sldId id="873" r:id="rId7"/>
    <p:sldId id="874" r:id="rId8"/>
    <p:sldId id="875" r:id="rId9"/>
    <p:sldId id="286" r:id="rId10"/>
    <p:sldId id="383" r:id="rId11"/>
    <p:sldId id="726" r:id="rId12"/>
    <p:sldId id="727" r:id="rId13"/>
    <p:sldId id="809" r:id="rId14"/>
    <p:sldId id="391" r:id="rId15"/>
    <p:sldId id="810" r:id="rId16"/>
    <p:sldId id="392" r:id="rId17"/>
    <p:sldId id="811" r:id="rId18"/>
    <p:sldId id="620" r:id="rId19"/>
    <p:sldId id="395" r:id="rId20"/>
    <p:sldId id="798" r:id="rId21"/>
    <p:sldId id="812" r:id="rId22"/>
    <p:sldId id="801" r:id="rId23"/>
    <p:sldId id="398" r:id="rId24"/>
    <p:sldId id="399" r:id="rId25"/>
    <p:sldId id="400" r:id="rId26"/>
    <p:sldId id="402" r:id="rId27"/>
    <p:sldId id="663" r:id="rId28"/>
    <p:sldId id="728" r:id="rId29"/>
    <p:sldId id="405" r:id="rId30"/>
    <p:sldId id="406" r:id="rId31"/>
    <p:sldId id="407" r:id="rId32"/>
    <p:sldId id="627" r:id="rId33"/>
    <p:sldId id="876" r:id="rId34"/>
    <p:sldId id="410" r:id="rId35"/>
    <p:sldId id="854" r:id="rId36"/>
    <p:sldId id="859" r:id="rId37"/>
    <p:sldId id="278" r:id="rId38"/>
    <p:sldId id="731" r:id="rId39"/>
    <p:sldId id="735" r:id="rId40"/>
    <p:sldId id="666" r:id="rId41"/>
    <p:sldId id="641" r:id="rId42"/>
    <p:sldId id="642" r:id="rId43"/>
    <p:sldId id="860" r:id="rId44"/>
    <p:sldId id="861" r:id="rId45"/>
    <p:sldId id="818" r:id="rId46"/>
    <p:sldId id="431" r:id="rId47"/>
    <p:sldId id="432" r:id="rId48"/>
    <p:sldId id="433" r:id="rId49"/>
    <p:sldId id="434" r:id="rId50"/>
    <p:sldId id="435" r:id="rId51"/>
    <p:sldId id="436" r:id="rId52"/>
    <p:sldId id="438" r:id="rId53"/>
    <p:sldId id="736" r:id="rId54"/>
    <p:sldId id="439" r:id="rId55"/>
    <p:sldId id="440" r:id="rId56"/>
    <p:sldId id="825" r:id="rId57"/>
    <p:sldId id="824" r:id="rId58"/>
    <p:sldId id="826" r:id="rId59"/>
    <p:sldId id="827" r:id="rId60"/>
    <p:sldId id="820" r:id="rId61"/>
    <p:sldId id="746" r:id="rId62"/>
    <p:sldId id="853" r:id="rId63"/>
    <p:sldId id="821" r:id="rId64"/>
    <p:sldId id="744" r:id="rId65"/>
    <p:sldId id="846" r:id="rId66"/>
    <p:sldId id="877" r:id="rId67"/>
    <p:sldId id="450" r:id="rId68"/>
    <p:sldId id="721" r:id="rId69"/>
    <p:sldId id="650" r:id="rId70"/>
    <p:sldId id="452" r:id="rId71"/>
    <p:sldId id="791" r:id="rId72"/>
    <p:sldId id="795" r:id="rId73"/>
    <p:sldId id="862" r:id="rId74"/>
    <p:sldId id="786" r:id="rId75"/>
    <p:sldId id="805" r:id="rId76"/>
    <p:sldId id="787" r:id="rId77"/>
    <p:sldId id="788" r:id="rId78"/>
    <p:sldId id="850" r:id="rId79"/>
    <p:sldId id="843" r:id="rId80"/>
    <p:sldId id="655" r:id="rId81"/>
    <p:sldId id="464" r:id="rId82"/>
    <p:sldId id="852" r:id="rId83"/>
    <p:sldId id="466" r:id="rId84"/>
    <p:sldId id="467" r:id="rId85"/>
    <p:sldId id="797" r:id="rId86"/>
    <p:sldId id="471" r:id="rId87"/>
    <p:sldId id="657" r:id="rId88"/>
    <p:sldId id="473" r:id="rId89"/>
    <p:sldId id="659" r:id="rId90"/>
    <p:sldId id="475" r:id="rId91"/>
    <p:sldId id="476" r:id="rId92"/>
    <p:sldId id="477" r:id="rId93"/>
    <p:sldId id="878" r:id="rId94"/>
  </p:sldIdLst>
  <p:sldSz cx="9144000" cy="6858000" type="screen4x3"/>
  <p:notesSz cx="6858000" cy="9144000"/>
  <p:embeddedFontLst>
    <p:embeddedFont>
      <p:font typeface="Arial Black" pitchFamily="34" charset="0"/>
      <p:bold r:id="rId96"/>
    </p:embeddedFont>
    <p:embeddedFont>
      <p:font typeface="Impact" pitchFamily="34" charset="0"/>
      <p:regular r:id="rId97"/>
    </p:embeddedFont>
    <p:embeddedFont>
      <p:font typeface="Arial Narrow" pitchFamily="34" charset="0"/>
      <p:regular r:id="rId98"/>
      <p:bold r:id="rId99"/>
      <p:italic r:id="rId100"/>
      <p:boldItalic r:id="rId101"/>
    </p:embeddedFont>
    <p:embeddedFont>
      <p:font typeface="CommonBullets"/>
      <p:regular r:id="rId102"/>
    </p:embeddedFont>
    <p:embeddedFont>
      <p:font typeface="Papyrus" pitchFamily="66" charset="0"/>
      <p:regular r:id="rId103"/>
    </p:embeddedFont>
    <p:embeddedFont>
      <p:font typeface="Eurostile" pitchFamily="34" charset="0"/>
      <p:regular r:id="rId104"/>
      <p:bold r:id="rId105"/>
    </p:embeddedFont>
    <p:embeddedFont>
      <p:font typeface="Palatino Linotype" pitchFamily="18" charset="0"/>
      <p:regular r:id="rId106"/>
      <p:bold r:id="rId107"/>
      <p:italic r:id="rId108"/>
      <p:boldItalic r:id="rId109"/>
    </p:embeddedFont>
    <p:embeddedFont>
      <p:font typeface="Fette Engschrift"/>
      <p:regular r:id="rId110"/>
    </p:embeddedFont>
    <p:embeddedFont>
      <p:font typeface="Latin Wide"/>
      <p:regular r:id="rId111"/>
    </p:embeddedFont>
  </p:embeddedFontLst>
  <p:defaultTextStyle>
    <a:defPPr>
      <a:defRPr lang="en-US"/>
    </a:defPPr>
    <a:lvl1pPr algn="l" rtl="0" eaLnBrk="0" fontAlgn="base" hangingPunct="0">
      <a:lnSpc>
        <a:spcPct val="75000"/>
      </a:lnSpc>
      <a:spcBef>
        <a:spcPct val="0"/>
      </a:spcBef>
      <a:spcAft>
        <a:spcPct val="0"/>
      </a:spcAft>
      <a:defRPr sz="2700" kern="1200">
        <a:solidFill>
          <a:srgbClr val="000099"/>
        </a:solidFill>
        <a:latin typeface="Impact" pitchFamily="34" charset="0"/>
        <a:ea typeface="+mn-ea"/>
        <a:cs typeface="+mn-cs"/>
      </a:defRPr>
    </a:lvl1pPr>
    <a:lvl2pPr marL="457200" algn="l" rtl="0" eaLnBrk="0" fontAlgn="base" hangingPunct="0">
      <a:lnSpc>
        <a:spcPct val="75000"/>
      </a:lnSpc>
      <a:spcBef>
        <a:spcPct val="0"/>
      </a:spcBef>
      <a:spcAft>
        <a:spcPct val="0"/>
      </a:spcAft>
      <a:defRPr sz="2700" kern="1200">
        <a:solidFill>
          <a:srgbClr val="000099"/>
        </a:solidFill>
        <a:latin typeface="Impact" pitchFamily="34" charset="0"/>
        <a:ea typeface="+mn-ea"/>
        <a:cs typeface="+mn-cs"/>
      </a:defRPr>
    </a:lvl2pPr>
    <a:lvl3pPr marL="914400" algn="l" rtl="0" eaLnBrk="0" fontAlgn="base" hangingPunct="0">
      <a:lnSpc>
        <a:spcPct val="75000"/>
      </a:lnSpc>
      <a:spcBef>
        <a:spcPct val="0"/>
      </a:spcBef>
      <a:spcAft>
        <a:spcPct val="0"/>
      </a:spcAft>
      <a:defRPr sz="2700" kern="1200">
        <a:solidFill>
          <a:srgbClr val="000099"/>
        </a:solidFill>
        <a:latin typeface="Impact" pitchFamily="34" charset="0"/>
        <a:ea typeface="+mn-ea"/>
        <a:cs typeface="+mn-cs"/>
      </a:defRPr>
    </a:lvl3pPr>
    <a:lvl4pPr marL="1371600" algn="l" rtl="0" eaLnBrk="0" fontAlgn="base" hangingPunct="0">
      <a:lnSpc>
        <a:spcPct val="75000"/>
      </a:lnSpc>
      <a:spcBef>
        <a:spcPct val="0"/>
      </a:spcBef>
      <a:spcAft>
        <a:spcPct val="0"/>
      </a:spcAft>
      <a:defRPr sz="2700" kern="1200">
        <a:solidFill>
          <a:srgbClr val="000099"/>
        </a:solidFill>
        <a:latin typeface="Impact" pitchFamily="34" charset="0"/>
        <a:ea typeface="+mn-ea"/>
        <a:cs typeface="+mn-cs"/>
      </a:defRPr>
    </a:lvl4pPr>
    <a:lvl5pPr marL="1828800" algn="l" rtl="0" eaLnBrk="0" fontAlgn="base" hangingPunct="0">
      <a:lnSpc>
        <a:spcPct val="75000"/>
      </a:lnSpc>
      <a:spcBef>
        <a:spcPct val="0"/>
      </a:spcBef>
      <a:spcAft>
        <a:spcPct val="0"/>
      </a:spcAft>
      <a:defRPr sz="2700" kern="1200">
        <a:solidFill>
          <a:srgbClr val="000099"/>
        </a:solidFill>
        <a:latin typeface="Impact" pitchFamily="34" charset="0"/>
        <a:ea typeface="+mn-ea"/>
        <a:cs typeface="+mn-cs"/>
      </a:defRPr>
    </a:lvl5pPr>
    <a:lvl6pPr marL="2286000" algn="l" defTabSz="914400" rtl="0" eaLnBrk="1" latinLnBrk="0" hangingPunct="1">
      <a:defRPr sz="2700" kern="1200">
        <a:solidFill>
          <a:srgbClr val="000099"/>
        </a:solidFill>
        <a:latin typeface="Impact" pitchFamily="34" charset="0"/>
        <a:ea typeface="+mn-ea"/>
        <a:cs typeface="+mn-cs"/>
      </a:defRPr>
    </a:lvl6pPr>
    <a:lvl7pPr marL="2743200" algn="l" defTabSz="914400" rtl="0" eaLnBrk="1" latinLnBrk="0" hangingPunct="1">
      <a:defRPr sz="2700" kern="1200">
        <a:solidFill>
          <a:srgbClr val="000099"/>
        </a:solidFill>
        <a:latin typeface="Impact" pitchFamily="34" charset="0"/>
        <a:ea typeface="+mn-ea"/>
        <a:cs typeface="+mn-cs"/>
      </a:defRPr>
    </a:lvl7pPr>
    <a:lvl8pPr marL="3200400" algn="l" defTabSz="914400" rtl="0" eaLnBrk="1" latinLnBrk="0" hangingPunct="1">
      <a:defRPr sz="2700" kern="1200">
        <a:solidFill>
          <a:srgbClr val="000099"/>
        </a:solidFill>
        <a:latin typeface="Impact" pitchFamily="34" charset="0"/>
        <a:ea typeface="+mn-ea"/>
        <a:cs typeface="+mn-cs"/>
      </a:defRPr>
    </a:lvl8pPr>
    <a:lvl9pPr marL="3657600" algn="l" defTabSz="914400" rtl="0" eaLnBrk="1" latinLnBrk="0" hangingPunct="1">
      <a:defRPr sz="2700" kern="1200">
        <a:solidFill>
          <a:srgbClr val="000099"/>
        </a:solidFill>
        <a:latin typeface="Impact"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clrMru>
    <a:srgbClr val="FFFFFF"/>
    <a:srgbClr val="4F4F75"/>
    <a:srgbClr val="5E5E8C"/>
    <a:srgbClr val="2C2CB2"/>
    <a:srgbClr val="000099"/>
    <a:srgbClr val="0000FF"/>
    <a:srgbClr val="0000CC"/>
    <a:srgbClr val="3333CC"/>
    <a:srgbClr val="000000"/>
    <a:srgbClr val="FF66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8590" autoAdjust="0"/>
    <p:restoredTop sz="94660" autoAdjust="0"/>
  </p:normalViewPr>
  <p:slideViewPr>
    <p:cSldViewPr>
      <p:cViewPr varScale="1">
        <p:scale>
          <a:sx n="84" d="100"/>
          <a:sy n="84" d="100"/>
        </p:scale>
        <p:origin x="-96" y="-588"/>
      </p:cViewPr>
      <p:guideLst>
        <p:guide orient="horz" pos="2736"/>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10830"/>
    </p:cViewPr>
  </p:sorter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presProps" Target="presProps.xml"/><Relationship Id="rId16" Type="http://schemas.openxmlformats.org/officeDocument/2006/relationships/slide" Target="slides/slide15.xml"/><Relationship Id="rId107" Type="http://schemas.openxmlformats.org/officeDocument/2006/relationships/font" Target="fonts/font12.fntdata"/><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font" Target="fonts/font7.fntdata"/><Relationship Id="rId110" Type="http://schemas.openxmlformats.org/officeDocument/2006/relationships/font" Target="fonts/font15.fntdata"/><Relationship Id="rId115"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font" Target="fonts/font5.fntdata"/><Relationship Id="rId105" Type="http://schemas.openxmlformats.org/officeDocument/2006/relationships/font" Target="fonts/font10.fntdata"/><Relationship Id="rId113"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font" Target="fonts/font3.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font" Target="fonts/font8.fntdata"/><Relationship Id="rId108" Type="http://schemas.openxmlformats.org/officeDocument/2006/relationships/font" Target="fonts/font13.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font" Target="fonts/font1.fntdata"/><Relationship Id="rId111"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font" Target="fonts/font11.fntdata"/><Relationship Id="rId114"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font" Target="fonts/font4.fntdata"/><Relationship Id="rId10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font" Target="fonts/font14.fntdata"/><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font" Target="fonts/font2.fntdata"/><Relationship Id="rId104" Type="http://schemas.openxmlformats.org/officeDocument/2006/relationships/font" Target="fonts/font9.fntdata"/><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15.wmf"/><Relationship Id="rId3" Type="http://schemas.openxmlformats.org/officeDocument/2006/relationships/image" Target="../media/image10.wmf"/><Relationship Id="rId7" Type="http://schemas.openxmlformats.org/officeDocument/2006/relationships/image" Target="../media/image14.wmf"/><Relationship Id="rId12" Type="http://schemas.openxmlformats.org/officeDocument/2006/relationships/image" Target="../media/image19.wmf"/><Relationship Id="rId2" Type="http://schemas.openxmlformats.org/officeDocument/2006/relationships/image" Target="../media/image9.wmf"/><Relationship Id="rId1" Type="http://schemas.openxmlformats.org/officeDocument/2006/relationships/image" Target="../media/image8.wmf"/><Relationship Id="rId6" Type="http://schemas.openxmlformats.org/officeDocument/2006/relationships/image" Target="../media/image13.wmf"/><Relationship Id="rId11" Type="http://schemas.openxmlformats.org/officeDocument/2006/relationships/image" Target="../media/image18.wmf"/><Relationship Id="rId5" Type="http://schemas.openxmlformats.org/officeDocument/2006/relationships/image" Target="../media/image12.wmf"/><Relationship Id="rId10" Type="http://schemas.openxmlformats.org/officeDocument/2006/relationships/image" Target="../media/image17.wmf"/><Relationship Id="rId4" Type="http://schemas.openxmlformats.org/officeDocument/2006/relationships/image" Target="../media/image11.wmf"/><Relationship Id="rId9" Type="http://schemas.openxmlformats.org/officeDocument/2006/relationships/image" Target="../media/image16.wmf"/></Relationships>
</file>

<file path=ppt/drawings/_rels/vmlDrawing2.vml.rels><?xml version="1.0" encoding="UTF-8" standalone="yes"?>
<Relationships xmlns="http://schemas.openxmlformats.org/package/2006/relationships"><Relationship Id="rId8" Type="http://schemas.openxmlformats.org/officeDocument/2006/relationships/image" Target="../media/image12.wmf"/><Relationship Id="rId3" Type="http://schemas.openxmlformats.org/officeDocument/2006/relationships/image" Target="../media/image19.wmf"/><Relationship Id="rId7" Type="http://schemas.openxmlformats.org/officeDocument/2006/relationships/image" Target="../media/image11.wmf"/><Relationship Id="rId12" Type="http://schemas.openxmlformats.org/officeDocument/2006/relationships/image" Target="../media/image16.wmf"/><Relationship Id="rId2" Type="http://schemas.openxmlformats.org/officeDocument/2006/relationships/image" Target="../media/image18.wmf"/><Relationship Id="rId1" Type="http://schemas.openxmlformats.org/officeDocument/2006/relationships/image" Target="../media/image17.wmf"/><Relationship Id="rId6" Type="http://schemas.openxmlformats.org/officeDocument/2006/relationships/image" Target="../media/image10.wmf"/><Relationship Id="rId11" Type="http://schemas.openxmlformats.org/officeDocument/2006/relationships/image" Target="../media/image15.wmf"/><Relationship Id="rId5" Type="http://schemas.openxmlformats.org/officeDocument/2006/relationships/image" Target="../media/image9.wmf"/><Relationship Id="rId10" Type="http://schemas.openxmlformats.org/officeDocument/2006/relationships/image" Target="../media/image14.wmf"/><Relationship Id="rId4" Type="http://schemas.openxmlformats.org/officeDocument/2006/relationships/image" Target="../media/image8.wmf"/><Relationship Id="rId9" Type="http://schemas.openxmlformats.org/officeDocument/2006/relationships/image" Target="../media/image13.wmf"/></Relationships>
</file>

<file path=ppt/drawings/_rels/vmlDrawing3.vml.rels><?xml version="1.0" encoding="UTF-8" standalone="yes"?>
<Relationships xmlns="http://schemas.openxmlformats.org/package/2006/relationships"><Relationship Id="rId8" Type="http://schemas.openxmlformats.org/officeDocument/2006/relationships/image" Target="../media/image12.wmf"/><Relationship Id="rId3" Type="http://schemas.openxmlformats.org/officeDocument/2006/relationships/image" Target="../media/image19.wmf"/><Relationship Id="rId7" Type="http://schemas.openxmlformats.org/officeDocument/2006/relationships/image" Target="../media/image11.wmf"/><Relationship Id="rId12" Type="http://schemas.openxmlformats.org/officeDocument/2006/relationships/image" Target="../media/image16.wmf"/><Relationship Id="rId2" Type="http://schemas.openxmlformats.org/officeDocument/2006/relationships/image" Target="../media/image18.wmf"/><Relationship Id="rId1" Type="http://schemas.openxmlformats.org/officeDocument/2006/relationships/image" Target="../media/image17.wmf"/><Relationship Id="rId6" Type="http://schemas.openxmlformats.org/officeDocument/2006/relationships/image" Target="../media/image10.wmf"/><Relationship Id="rId11" Type="http://schemas.openxmlformats.org/officeDocument/2006/relationships/image" Target="../media/image15.wmf"/><Relationship Id="rId5" Type="http://schemas.openxmlformats.org/officeDocument/2006/relationships/image" Target="../media/image9.wmf"/><Relationship Id="rId10" Type="http://schemas.openxmlformats.org/officeDocument/2006/relationships/image" Target="../media/image14.wmf"/><Relationship Id="rId4" Type="http://schemas.openxmlformats.org/officeDocument/2006/relationships/image" Target="../media/image8.wmf"/><Relationship Id="rId9" Type="http://schemas.openxmlformats.org/officeDocument/2006/relationships/image" Target="../media/image13.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defRPr sz="1200">
                <a:solidFill>
                  <a:schemeClr val="tx1"/>
                </a:solidFill>
                <a:latin typeface="Times New Roman" pitchFamily="18" charset="0"/>
              </a:defRPr>
            </a:lvl1pPr>
          </a:lstStyle>
          <a:p>
            <a:endParaRPr lang="en-US"/>
          </a:p>
        </p:txBody>
      </p:sp>
      <p:sp>
        <p:nvSpPr>
          <p:cNvPr id="2969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defRPr sz="1200">
                <a:solidFill>
                  <a:schemeClr val="tx1"/>
                </a:solidFill>
                <a:latin typeface="Times New Roman" pitchFamily="18" charset="0"/>
              </a:defRPr>
            </a:lvl1pPr>
          </a:lstStyle>
          <a:p>
            <a:endParaRPr lang="en-US"/>
          </a:p>
        </p:txBody>
      </p:sp>
      <p:sp>
        <p:nvSpPr>
          <p:cNvPr id="297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2970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970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defRPr sz="1200">
                <a:solidFill>
                  <a:schemeClr val="tx1"/>
                </a:solidFill>
                <a:latin typeface="Times New Roman" pitchFamily="18" charset="0"/>
              </a:defRPr>
            </a:lvl1pPr>
          </a:lstStyle>
          <a:p>
            <a:endParaRPr lang="en-US"/>
          </a:p>
        </p:txBody>
      </p:sp>
      <p:sp>
        <p:nvSpPr>
          <p:cNvPr id="2970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defRPr sz="1200">
                <a:solidFill>
                  <a:schemeClr val="tx1"/>
                </a:solidFill>
                <a:latin typeface="Times New Roman" pitchFamily="18" charset="0"/>
              </a:defRPr>
            </a:lvl1pPr>
          </a:lstStyle>
          <a:p>
            <a:fld id="{240F7CAF-9841-4127-B18E-79FA251A28AB}" type="slidenum">
              <a:rPr lang="en-US"/>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1776534-E1E5-451B-90B7-86624BF9EAC1}" type="slidenum">
              <a:rPr lang="en-US"/>
              <a:pPr/>
              <a:t>1</a:t>
            </a:fld>
            <a:endParaRPr lang="en-US"/>
          </a:p>
        </p:txBody>
      </p:sp>
      <p:sp>
        <p:nvSpPr>
          <p:cNvPr id="884738" name="Rectangle 2"/>
          <p:cNvSpPr>
            <a:spLocks noGrp="1" noRot="1" noChangeAspect="1" noChangeArrowheads="1" noTextEdit="1"/>
          </p:cNvSpPr>
          <p:nvPr>
            <p:ph type="sldImg"/>
          </p:nvPr>
        </p:nvSpPr>
        <p:spPr>
          <a:ln/>
        </p:spPr>
      </p:sp>
      <p:sp>
        <p:nvSpPr>
          <p:cNvPr id="8847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7B6143-D93E-4867-860B-5D9EFA5F87B2}" type="slidenum">
              <a:rPr lang="en-US"/>
              <a:pPr/>
              <a:t>10</a:t>
            </a:fld>
            <a:endParaRPr lang="en-US"/>
          </a:p>
        </p:txBody>
      </p:sp>
      <p:sp>
        <p:nvSpPr>
          <p:cNvPr id="893954" name="Rectangle 2"/>
          <p:cNvSpPr>
            <a:spLocks noGrp="1" noRot="1" noChangeAspect="1" noChangeArrowheads="1" noTextEdit="1"/>
          </p:cNvSpPr>
          <p:nvPr>
            <p:ph type="sldImg"/>
          </p:nvPr>
        </p:nvSpPr>
        <p:spPr>
          <a:ln/>
        </p:spPr>
      </p:sp>
      <p:sp>
        <p:nvSpPr>
          <p:cNvPr id="8939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760FAC-0E3E-4B56-89E4-99F74E732F57}" type="slidenum">
              <a:rPr lang="en-US"/>
              <a:pPr/>
              <a:t>11</a:t>
            </a:fld>
            <a:endParaRPr lang="en-US"/>
          </a:p>
        </p:txBody>
      </p:sp>
      <p:sp>
        <p:nvSpPr>
          <p:cNvPr id="894978" name="Rectangle 2"/>
          <p:cNvSpPr>
            <a:spLocks noGrp="1" noRot="1" noChangeAspect="1" noChangeArrowheads="1" noTextEdit="1"/>
          </p:cNvSpPr>
          <p:nvPr>
            <p:ph type="sldImg"/>
          </p:nvPr>
        </p:nvSpPr>
        <p:spPr>
          <a:ln/>
        </p:spPr>
      </p:sp>
      <p:sp>
        <p:nvSpPr>
          <p:cNvPr id="8949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72AAAD-5A95-4F5E-8FDD-A0131FE9B10D}" type="slidenum">
              <a:rPr lang="en-US"/>
              <a:pPr/>
              <a:t>12</a:t>
            </a:fld>
            <a:endParaRPr lang="en-US"/>
          </a:p>
        </p:txBody>
      </p:sp>
      <p:sp>
        <p:nvSpPr>
          <p:cNvPr id="896002" name="Rectangle 2"/>
          <p:cNvSpPr>
            <a:spLocks noGrp="1" noRot="1" noChangeAspect="1" noChangeArrowheads="1" noTextEdit="1"/>
          </p:cNvSpPr>
          <p:nvPr>
            <p:ph type="sldImg"/>
          </p:nvPr>
        </p:nvSpPr>
        <p:spPr>
          <a:ln/>
        </p:spPr>
      </p:sp>
      <p:sp>
        <p:nvSpPr>
          <p:cNvPr id="8960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DB0BFEE-A5BC-45EA-A15C-D247ED9C1D65}" type="slidenum">
              <a:rPr lang="en-US"/>
              <a:pPr/>
              <a:t>13</a:t>
            </a:fld>
            <a:endParaRPr lang="en-US"/>
          </a:p>
        </p:txBody>
      </p:sp>
      <p:sp>
        <p:nvSpPr>
          <p:cNvPr id="897026" name="Rectangle 2"/>
          <p:cNvSpPr>
            <a:spLocks noGrp="1" noRot="1" noChangeAspect="1" noChangeArrowheads="1" noTextEdit="1"/>
          </p:cNvSpPr>
          <p:nvPr>
            <p:ph type="sldImg"/>
          </p:nvPr>
        </p:nvSpPr>
        <p:spPr>
          <a:ln/>
        </p:spPr>
      </p:sp>
      <p:sp>
        <p:nvSpPr>
          <p:cNvPr id="8970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79C02EC-C6DC-4C40-8B8C-B46FE091EC4B}" type="slidenum">
              <a:rPr lang="en-US"/>
              <a:pPr/>
              <a:t>14</a:t>
            </a:fld>
            <a:endParaRPr lang="en-US"/>
          </a:p>
        </p:txBody>
      </p:sp>
      <p:sp>
        <p:nvSpPr>
          <p:cNvPr id="898050" name="Rectangle 2"/>
          <p:cNvSpPr>
            <a:spLocks noGrp="1" noRot="1" noChangeAspect="1" noChangeArrowheads="1" noTextEdit="1"/>
          </p:cNvSpPr>
          <p:nvPr>
            <p:ph type="sldImg"/>
          </p:nvPr>
        </p:nvSpPr>
        <p:spPr>
          <a:ln/>
        </p:spPr>
      </p:sp>
      <p:sp>
        <p:nvSpPr>
          <p:cNvPr id="8980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12BE8CE-F13D-4260-8049-51406AD232AD}" type="slidenum">
              <a:rPr lang="en-US"/>
              <a:pPr/>
              <a:t>15</a:t>
            </a:fld>
            <a:endParaRPr lang="en-US"/>
          </a:p>
        </p:txBody>
      </p:sp>
      <p:sp>
        <p:nvSpPr>
          <p:cNvPr id="899074" name="Rectangle 2"/>
          <p:cNvSpPr>
            <a:spLocks noGrp="1" noRot="1" noChangeAspect="1" noChangeArrowheads="1" noTextEdit="1"/>
          </p:cNvSpPr>
          <p:nvPr>
            <p:ph type="sldImg"/>
          </p:nvPr>
        </p:nvSpPr>
        <p:spPr>
          <a:ln/>
        </p:spPr>
      </p:sp>
      <p:sp>
        <p:nvSpPr>
          <p:cNvPr id="8990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823BEFD-FF0C-452A-9C58-E2077DAB30EE}" type="slidenum">
              <a:rPr lang="en-US"/>
              <a:pPr/>
              <a:t>16</a:t>
            </a:fld>
            <a:endParaRPr lang="en-US"/>
          </a:p>
        </p:txBody>
      </p:sp>
      <p:sp>
        <p:nvSpPr>
          <p:cNvPr id="900098" name="Rectangle 2"/>
          <p:cNvSpPr>
            <a:spLocks noGrp="1" noRot="1" noChangeAspect="1" noChangeArrowheads="1" noTextEdit="1"/>
          </p:cNvSpPr>
          <p:nvPr>
            <p:ph type="sldImg"/>
          </p:nvPr>
        </p:nvSpPr>
        <p:spPr>
          <a:ln/>
        </p:spPr>
      </p:sp>
      <p:sp>
        <p:nvSpPr>
          <p:cNvPr id="9000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B78D8AB-5DD3-482D-ABEF-A3609C1D954F}" type="slidenum">
              <a:rPr lang="en-US"/>
              <a:pPr/>
              <a:t>17</a:t>
            </a:fld>
            <a:endParaRPr lang="en-US"/>
          </a:p>
        </p:txBody>
      </p:sp>
      <p:sp>
        <p:nvSpPr>
          <p:cNvPr id="901122" name="Rectangle 2"/>
          <p:cNvSpPr>
            <a:spLocks noGrp="1" noRot="1" noChangeAspect="1" noChangeArrowheads="1" noTextEdit="1"/>
          </p:cNvSpPr>
          <p:nvPr>
            <p:ph type="sldImg"/>
          </p:nvPr>
        </p:nvSpPr>
        <p:spPr>
          <a:ln/>
        </p:spPr>
      </p:sp>
      <p:sp>
        <p:nvSpPr>
          <p:cNvPr id="9011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89EB5CA-44DE-443D-B7E0-78895A5F788E}" type="slidenum">
              <a:rPr lang="en-US"/>
              <a:pPr/>
              <a:t>18</a:t>
            </a:fld>
            <a:endParaRPr lang="en-US"/>
          </a:p>
        </p:txBody>
      </p:sp>
      <p:sp>
        <p:nvSpPr>
          <p:cNvPr id="902146" name="Rectangle 2"/>
          <p:cNvSpPr>
            <a:spLocks noGrp="1" noRot="1" noChangeAspect="1" noChangeArrowheads="1" noTextEdit="1"/>
          </p:cNvSpPr>
          <p:nvPr>
            <p:ph type="sldImg"/>
          </p:nvPr>
        </p:nvSpPr>
        <p:spPr>
          <a:ln/>
        </p:spPr>
      </p:sp>
      <p:sp>
        <p:nvSpPr>
          <p:cNvPr id="9021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4AA731-308D-4DB7-9286-5E15E6ECAAAB}" type="slidenum">
              <a:rPr lang="en-US"/>
              <a:pPr/>
              <a:t>19</a:t>
            </a:fld>
            <a:endParaRPr lang="en-US"/>
          </a:p>
        </p:txBody>
      </p:sp>
      <p:sp>
        <p:nvSpPr>
          <p:cNvPr id="903170" name="Rectangle 2"/>
          <p:cNvSpPr>
            <a:spLocks noGrp="1" noRot="1" noChangeAspect="1" noChangeArrowheads="1" noTextEdit="1"/>
          </p:cNvSpPr>
          <p:nvPr>
            <p:ph type="sldImg"/>
          </p:nvPr>
        </p:nvSpPr>
        <p:spPr>
          <a:ln/>
        </p:spPr>
      </p:sp>
      <p:sp>
        <p:nvSpPr>
          <p:cNvPr id="9031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AFA2FB8-5C5E-4332-AEA6-4CE47AADEC61}" type="slidenum">
              <a:rPr lang="en-US"/>
              <a:pPr/>
              <a:t>2</a:t>
            </a:fld>
            <a:endParaRPr lang="en-US"/>
          </a:p>
        </p:txBody>
      </p:sp>
      <p:sp>
        <p:nvSpPr>
          <p:cNvPr id="885762" name="Rectangle 2"/>
          <p:cNvSpPr>
            <a:spLocks noGrp="1" noRot="1" noChangeAspect="1" noChangeArrowheads="1" noTextEdit="1"/>
          </p:cNvSpPr>
          <p:nvPr>
            <p:ph type="sldImg"/>
          </p:nvPr>
        </p:nvSpPr>
        <p:spPr>
          <a:ln/>
        </p:spPr>
      </p:sp>
      <p:sp>
        <p:nvSpPr>
          <p:cNvPr id="8857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0124CF0-B6C4-4515-B394-757C71DBA17D}" type="slidenum">
              <a:rPr lang="en-US"/>
              <a:pPr/>
              <a:t>20</a:t>
            </a:fld>
            <a:endParaRPr lang="en-US"/>
          </a:p>
        </p:txBody>
      </p:sp>
      <p:sp>
        <p:nvSpPr>
          <p:cNvPr id="904194" name="Rectangle 2"/>
          <p:cNvSpPr>
            <a:spLocks noGrp="1" noRot="1" noChangeAspect="1" noChangeArrowheads="1" noTextEdit="1"/>
          </p:cNvSpPr>
          <p:nvPr>
            <p:ph type="sldImg"/>
          </p:nvPr>
        </p:nvSpPr>
        <p:spPr>
          <a:ln/>
        </p:spPr>
      </p:sp>
      <p:sp>
        <p:nvSpPr>
          <p:cNvPr id="9041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32A8189-46A6-498C-BF8A-3CAB7026AD2D}" type="slidenum">
              <a:rPr lang="en-US"/>
              <a:pPr/>
              <a:t>21</a:t>
            </a:fld>
            <a:endParaRPr lang="en-US"/>
          </a:p>
        </p:txBody>
      </p:sp>
      <p:sp>
        <p:nvSpPr>
          <p:cNvPr id="905218" name="Rectangle 2"/>
          <p:cNvSpPr>
            <a:spLocks noGrp="1" noRot="1" noChangeAspect="1" noChangeArrowheads="1" noTextEdit="1"/>
          </p:cNvSpPr>
          <p:nvPr>
            <p:ph type="sldImg"/>
          </p:nvPr>
        </p:nvSpPr>
        <p:spPr>
          <a:ln/>
        </p:spPr>
      </p:sp>
      <p:sp>
        <p:nvSpPr>
          <p:cNvPr id="9052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F9F1CA3-F2B6-406C-9E7E-8C9E833AED57}" type="slidenum">
              <a:rPr lang="en-US"/>
              <a:pPr/>
              <a:t>22</a:t>
            </a:fld>
            <a:endParaRPr lang="en-US"/>
          </a:p>
        </p:txBody>
      </p:sp>
      <p:sp>
        <p:nvSpPr>
          <p:cNvPr id="906242" name="Rectangle 2"/>
          <p:cNvSpPr>
            <a:spLocks noGrp="1" noRot="1" noChangeAspect="1" noChangeArrowheads="1" noTextEdit="1"/>
          </p:cNvSpPr>
          <p:nvPr>
            <p:ph type="sldImg"/>
          </p:nvPr>
        </p:nvSpPr>
        <p:spPr>
          <a:ln/>
        </p:spPr>
      </p:sp>
      <p:sp>
        <p:nvSpPr>
          <p:cNvPr id="9062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8E8B9E8-D571-4017-A8F4-D259B4D274FC}" type="slidenum">
              <a:rPr lang="en-US"/>
              <a:pPr/>
              <a:t>23</a:t>
            </a:fld>
            <a:endParaRPr lang="en-US"/>
          </a:p>
        </p:txBody>
      </p:sp>
      <p:sp>
        <p:nvSpPr>
          <p:cNvPr id="907266" name="Rectangle 2"/>
          <p:cNvSpPr>
            <a:spLocks noGrp="1" noRot="1" noChangeAspect="1" noChangeArrowheads="1" noTextEdit="1"/>
          </p:cNvSpPr>
          <p:nvPr>
            <p:ph type="sldImg"/>
          </p:nvPr>
        </p:nvSpPr>
        <p:spPr>
          <a:ln/>
        </p:spPr>
      </p:sp>
      <p:sp>
        <p:nvSpPr>
          <p:cNvPr id="9072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FAB39B6-2FB3-4451-9587-07048E0719C7}" type="slidenum">
              <a:rPr lang="en-US"/>
              <a:pPr/>
              <a:t>24</a:t>
            </a:fld>
            <a:endParaRPr lang="en-US"/>
          </a:p>
        </p:txBody>
      </p:sp>
      <p:sp>
        <p:nvSpPr>
          <p:cNvPr id="908290" name="Rectangle 2"/>
          <p:cNvSpPr>
            <a:spLocks noGrp="1" noRot="1" noChangeAspect="1" noChangeArrowheads="1" noTextEdit="1"/>
          </p:cNvSpPr>
          <p:nvPr>
            <p:ph type="sldImg"/>
          </p:nvPr>
        </p:nvSpPr>
        <p:spPr>
          <a:ln/>
        </p:spPr>
      </p:sp>
      <p:sp>
        <p:nvSpPr>
          <p:cNvPr id="9082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551DCF-F9D7-4923-A0BA-9D8CC04283D4}" type="slidenum">
              <a:rPr lang="en-US"/>
              <a:pPr/>
              <a:t>25</a:t>
            </a:fld>
            <a:endParaRPr lang="en-US"/>
          </a:p>
        </p:txBody>
      </p:sp>
      <p:sp>
        <p:nvSpPr>
          <p:cNvPr id="909314" name="Rectangle 2"/>
          <p:cNvSpPr>
            <a:spLocks noGrp="1" noRot="1" noChangeAspect="1" noChangeArrowheads="1" noTextEdit="1"/>
          </p:cNvSpPr>
          <p:nvPr>
            <p:ph type="sldImg"/>
          </p:nvPr>
        </p:nvSpPr>
        <p:spPr>
          <a:ln/>
        </p:spPr>
      </p:sp>
      <p:sp>
        <p:nvSpPr>
          <p:cNvPr id="9093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031F7DA-A182-4ADA-8B6A-E75E4F003B74}" type="slidenum">
              <a:rPr lang="en-US"/>
              <a:pPr/>
              <a:t>26</a:t>
            </a:fld>
            <a:endParaRPr lang="en-US"/>
          </a:p>
        </p:txBody>
      </p:sp>
      <p:sp>
        <p:nvSpPr>
          <p:cNvPr id="910338" name="Rectangle 2"/>
          <p:cNvSpPr>
            <a:spLocks noGrp="1" noRot="1" noChangeAspect="1" noChangeArrowheads="1" noTextEdit="1"/>
          </p:cNvSpPr>
          <p:nvPr>
            <p:ph type="sldImg"/>
          </p:nvPr>
        </p:nvSpPr>
        <p:spPr>
          <a:ln/>
        </p:spPr>
      </p:sp>
      <p:sp>
        <p:nvSpPr>
          <p:cNvPr id="9103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F21C873-D9B8-4263-8C70-9747D207B058}" type="slidenum">
              <a:rPr lang="en-US"/>
              <a:pPr/>
              <a:t>27</a:t>
            </a:fld>
            <a:endParaRPr lang="en-US"/>
          </a:p>
        </p:txBody>
      </p:sp>
      <p:sp>
        <p:nvSpPr>
          <p:cNvPr id="911362" name="Rectangle 2"/>
          <p:cNvSpPr>
            <a:spLocks noGrp="1" noRot="1" noChangeAspect="1" noChangeArrowheads="1" noTextEdit="1"/>
          </p:cNvSpPr>
          <p:nvPr>
            <p:ph type="sldImg"/>
          </p:nvPr>
        </p:nvSpPr>
        <p:spPr>
          <a:ln/>
        </p:spPr>
      </p:sp>
      <p:sp>
        <p:nvSpPr>
          <p:cNvPr id="9113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9858CFE-AE5A-46B6-84CF-55F3F5F64017}" type="slidenum">
              <a:rPr lang="en-US"/>
              <a:pPr/>
              <a:t>28</a:t>
            </a:fld>
            <a:endParaRPr lang="en-US"/>
          </a:p>
        </p:txBody>
      </p:sp>
      <p:sp>
        <p:nvSpPr>
          <p:cNvPr id="912386" name="Rectangle 2"/>
          <p:cNvSpPr>
            <a:spLocks noGrp="1" noRot="1" noChangeAspect="1" noChangeArrowheads="1" noTextEdit="1"/>
          </p:cNvSpPr>
          <p:nvPr>
            <p:ph type="sldImg"/>
          </p:nvPr>
        </p:nvSpPr>
        <p:spPr>
          <a:ln/>
        </p:spPr>
      </p:sp>
      <p:sp>
        <p:nvSpPr>
          <p:cNvPr id="9123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D8A375E-AA30-4437-9421-97419B36B32B}" type="slidenum">
              <a:rPr lang="en-US"/>
              <a:pPr/>
              <a:t>29</a:t>
            </a:fld>
            <a:endParaRPr lang="en-US"/>
          </a:p>
        </p:txBody>
      </p:sp>
      <p:sp>
        <p:nvSpPr>
          <p:cNvPr id="913410" name="Rectangle 2"/>
          <p:cNvSpPr>
            <a:spLocks noGrp="1" noRot="1" noChangeAspect="1" noChangeArrowheads="1" noTextEdit="1"/>
          </p:cNvSpPr>
          <p:nvPr>
            <p:ph type="sldImg"/>
          </p:nvPr>
        </p:nvSpPr>
        <p:spPr>
          <a:ln/>
        </p:spPr>
      </p:sp>
      <p:sp>
        <p:nvSpPr>
          <p:cNvPr id="9134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40E251E-C007-4EAF-B314-CBC90C84701B}" type="slidenum">
              <a:rPr lang="en-US"/>
              <a:pPr/>
              <a:t>3</a:t>
            </a:fld>
            <a:endParaRPr lang="en-US"/>
          </a:p>
        </p:txBody>
      </p:sp>
      <p:sp>
        <p:nvSpPr>
          <p:cNvPr id="886786" name="Rectangle 2"/>
          <p:cNvSpPr>
            <a:spLocks noGrp="1" noRot="1" noChangeAspect="1" noChangeArrowheads="1" noTextEdit="1"/>
          </p:cNvSpPr>
          <p:nvPr>
            <p:ph type="sldImg"/>
          </p:nvPr>
        </p:nvSpPr>
        <p:spPr>
          <a:ln/>
        </p:spPr>
      </p:sp>
      <p:sp>
        <p:nvSpPr>
          <p:cNvPr id="8867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BDE557-0AA5-4E1A-BA98-1F1ACF9AC2A7}" type="slidenum">
              <a:rPr lang="en-US"/>
              <a:pPr/>
              <a:t>30</a:t>
            </a:fld>
            <a:endParaRPr lang="en-US"/>
          </a:p>
        </p:txBody>
      </p:sp>
      <p:sp>
        <p:nvSpPr>
          <p:cNvPr id="914434" name="Rectangle 2"/>
          <p:cNvSpPr>
            <a:spLocks noGrp="1" noRot="1" noChangeAspect="1" noChangeArrowheads="1" noTextEdit="1"/>
          </p:cNvSpPr>
          <p:nvPr>
            <p:ph type="sldImg"/>
          </p:nvPr>
        </p:nvSpPr>
        <p:spPr>
          <a:ln/>
        </p:spPr>
      </p:sp>
      <p:sp>
        <p:nvSpPr>
          <p:cNvPr id="9144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1F175EB-0094-4D0F-BBFB-6070E42FE57C}" type="slidenum">
              <a:rPr lang="en-US"/>
              <a:pPr/>
              <a:t>31</a:t>
            </a:fld>
            <a:endParaRPr lang="en-US"/>
          </a:p>
        </p:txBody>
      </p:sp>
      <p:sp>
        <p:nvSpPr>
          <p:cNvPr id="915458" name="Rectangle 2"/>
          <p:cNvSpPr>
            <a:spLocks noGrp="1" noRot="1" noChangeAspect="1" noChangeArrowheads="1" noTextEdit="1"/>
          </p:cNvSpPr>
          <p:nvPr>
            <p:ph type="sldImg"/>
          </p:nvPr>
        </p:nvSpPr>
        <p:spPr>
          <a:ln/>
        </p:spPr>
      </p:sp>
      <p:sp>
        <p:nvSpPr>
          <p:cNvPr id="9154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582EEE5-9698-405B-8CBA-B5F4917FCBF2}" type="slidenum">
              <a:rPr lang="en-US"/>
              <a:pPr/>
              <a:t>32</a:t>
            </a:fld>
            <a:endParaRPr lang="en-US"/>
          </a:p>
        </p:txBody>
      </p:sp>
      <p:sp>
        <p:nvSpPr>
          <p:cNvPr id="916482" name="Rectangle 2"/>
          <p:cNvSpPr>
            <a:spLocks noGrp="1" noRot="1" noChangeAspect="1" noChangeArrowheads="1" noTextEdit="1"/>
          </p:cNvSpPr>
          <p:nvPr>
            <p:ph type="sldImg"/>
          </p:nvPr>
        </p:nvSpPr>
        <p:spPr>
          <a:ln/>
        </p:spPr>
      </p:sp>
      <p:sp>
        <p:nvSpPr>
          <p:cNvPr id="9164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BA9353-E05B-4591-9704-B8369BF6E566}" type="slidenum">
              <a:rPr lang="en-US"/>
              <a:pPr/>
              <a:t>33</a:t>
            </a:fld>
            <a:endParaRPr lang="en-US"/>
          </a:p>
        </p:txBody>
      </p:sp>
      <p:sp>
        <p:nvSpPr>
          <p:cNvPr id="917506" name="Rectangle 2"/>
          <p:cNvSpPr>
            <a:spLocks noGrp="1" noRot="1" noChangeAspect="1" noChangeArrowheads="1" noTextEdit="1"/>
          </p:cNvSpPr>
          <p:nvPr>
            <p:ph type="sldImg"/>
          </p:nvPr>
        </p:nvSpPr>
        <p:spPr>
          <a:ln/>
        </p:spPr>
      </p:sp>
      <p:sp>
        <p:nvSpPr>
          <p:cNvPr id="9175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E02598D-62A1-4E64-9BBC-5B9A1AE5FE7F}" type="slidenum">
              <a:rPr lang="en-US"/>
              <a:pPr/>
              <a:t>34</a:t>
            </a:fld>
            <a:endParaRPr lang="en-US"/>
          </a:p>
        </p:txBody>
      </p:sp>
      <p:sp>
        <p:nvSpPr>
          <p:cNvPr id="918530" name="Rectangle 2"/>
          <p:cNvSpPr>
            <a:spLocks noGrp="1" noRot="1" noChangeAspect="1" noChangeArrowheads="1" noTextEdit="1"/>
          </p:cNvSpPr>
          <p:nvPr>
            <p:ph type="sldImg"/>
          </p:nvPr>
        </p:nvSpPr>
        <p:spPr>
          <a:ln/>
        </p:spPr>
      </p:sp>
      <p:sp>
        <p:nvSpPr>
          <p:cNvPr id="9185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FFD1E22-D805-4D35-A494-89401856546C}" type="slidenum">
              <a:rPr lang="en-US"/>
              <a:pPr/>
              <a:t>35</a:t>
            </a:fld>
            <a:endParaRPr lang="en-US"/>
          </a:p>
        </p:txBody>
      </p:sp>
      <p:sp>
        <p:nvSpPr>
          <p:cNvPr id="919554" name="Rectangle 2"/>
          <p:cNvSpPr>
            <a:spLocks noGrp="1" noRot="1" noChangeAspect="1" noChangeArrowheads="1" noTextEdit="1"/>
          </p:cNvSpPr>
          <p:nvPr>
            <p:ph type="sldImg"/>
          </p:nvPr>
        </p:nvSpPr>
        <p:spPr>
          <a:ln/>
        </p:spPr>
      </p:sp>
      <p:sp>
        <p:nvSpPr>
          <p:cNvPr id="9195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1B79C8-0968-417C-9E47-A9B7ACFBA33C}" type="slidenum">
              <a:rPr lang="en-US"/>
              <a:pPr/>
              <a:t>36</a:t>
            </a:fld>
            <a:endParaRPr lang="en-US"/>
          </a:p>
        </p:txBody>
      </p:sp>
      <p:sp>
        <p:nvSpPr>
          <p:cNvPr id="920578" name="Rectangle 2"/>
          <p:cNvSpPr>
            <a:spLocks noGrp="1" noRot="1" noChangeAspect="1" noChangeArrowheads="1" noTextEdit="1"/>
          </p:cNvSpPr>
          <p:nvPr>
            <p:ph type="sldImg"/>
          </p:nvPr>
        </p:nvSpPr>
        <p:spPr>
          <a:ln/>
        </p:spPr>
      </p:sp>
      <p:sp>
        <p:nvSpPr>
          <p:cNvPr id="9205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1FFED5-A82B-4C11-9FFD-FC22CE349EC5}" type="slidenum">
              <a:rPr lang="en-US"/>
              <a:pPr/>
              <a:t>37</a:t>
            </a:fld>
            <a:endParaRPr lang="en-US"/>
          </a:p>
        </p:txBody>
      </p:sp>
      <p:sp>
        <p:nvSpPr>
          <p:cNvPr id="921602" name="Rectangle 2"/>
          <p:cNvSpPr>
            <a:spLocks noGrp="1" noRot="1" noChangeAspect="1" noChangeArrowheads="1" noTextEdit="1"/>
          </p:cNvSpPr>
          <p:nvPr>
            <p:ph type="sldImg"/>
          </p:nvPr>
        </p:nvSpPr>
        <p:spPr>
          <a:ln/>
        </p:spPr>
      </p:sp>
      <p:sp>
        <p:nvSpPr>
          <p:cNvPr id="9216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C50C429-917B-4D32-9951-EE87EC108666}" type="slidenum">
              <a:rPr lang="en-US"/>
              <a:pPr/>
              <a:t>38</a:t>
            </a:fld>
            <a:endParaRPr lang="en-US"/>
          </a:p>
        </p:txBody>
      </p:sp>
      <p:sp>
        <p:nvSpPr>
          <p:cNvPr id="922626" name="Rectangle 2"/>
          <p:cNvSpPr>
            <a:spLocks noGrp="1" noRot="1" noChangeAspect="1" noChangeArrowheads="1" noTextEdit="1"/>
          </p:cNvSpPr>
          <p:nvPr>
            <p:ph type="sldImg"/>
          </p:nvPr>
        </p:nvSpPr>
        <p:spPr>
          <a:ln/>
        </p:spPr>
      </p:sp>
      <p:sp>
        <p:nvSpPr>
          <p:cNvPr id="9226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2F62926-58D6-442C-8CA4-7D097904D707}" type="slidenum">
              <a:rPr lang="en-US"/>
              <a:pPr/>
              <a:t>39</a:t>
            </a:fld>
            <a:endParaRPr lang="en-US"/>
          </a:p>
        </p:txBody>
      </p:sp>
      <p:sp>
        <p:nvSpPr>
          <p:cNvPr id="923650" name="Rectangle 2"/>
          <p:cNvSpPr>
            <a:spLocks noGrp="1" noRot="1" noChangeAspect="1" noChangeArrowheads="1" noTextEdit="1"/>
          </p:cNvSpPr>
          <p:nvPr>
            <p:ph type="sldImg"/>
          </p:nvPr>
        </p:nvSpPr>
        <p:spPr>
          <a:ln/>
        </p:spPr>
      </p:sp>
      <p:sp>
        <p:nvSpPr>
          <p:cNvPr id="9236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2CA335-7D7A-443A-A214-1DA13D91677B}" type="slidenum">
              <a:rPr lang="en-US"/>
              <a:pPr/>
              <a:t>4</a:t>
            </a:fld>
            <a:endParaRPr lang="en-US"/>
          </a:p>
        </p:txBody>
      </p:sp>
      <p:sp>
        <p:nvSpPr>
          <p:cNvPr id="887810" name="Rectangle 2"/>
          <p:cNvSpPr>
            <a:spLocks noGrp="1" noRot="1" noChangeAspect="1" noChangeArrowheads="1" noTextEdit="1"/>
          </p:cNvSpPr>
          <p:nvPr>
            <p:ph type="sldImg"/>
          </p:nvPr>
        </p:nvSpPr>
        <p:spPr>
          <a:ln/>
        </p:spPr>
      </p:sp>
      <p:sp>
        <p:nvSpPr>
          <p:cNvPr id="8878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E8E92F0-C1F8-4E1A-952F-04AA37B455BE}" type="slidenum">
              <a:rPr lang="en-US"/>
              <a:pPr/>
              <a:t>40</a:t>
            </a:fld>
            <a:endParaRPr lang="en-US"/>
          </a:p>
        </p:txBody>
      </p:sp>
      <p:sp>
        <p:nvSpPr>
          <p:cNvPr id="924674" name="Rectangle 2"/>
          <p:cNvSpPr>
            <a:spLocks noGrp="1" noRot="1" noChangeAspect="1" noChangeArrowheads="1" noTextEdit="1"/>
          </p:cNvSpPr>
          <p:nvPr>
            <p:ph type="sldImg"/>
          </p:nvPr>
        </p:nvSpPr>
        <p:spPr>
          <a:ln/>
        </p:spPr>
      </p:sp>
      <p:sp>
        <p:nvSpPr>
          <p:cNvPr id="9246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1C956EA-8292-450C-A681-9F0927B79D0D}" type="slidenum">
              <a:rPr lang="en-US"/>
              <a:pPr/>
              <a:t>41</a:t>
            </a:fld>
            <a:endParaRPr lang="en-US"/>
          </a:p>
        </p:txBody>
      </p:sp>
      <p:sp>
        <p:nvSpPr>
          <p:cNvPr id="925698" name="Rectangle 2"/>
          <p:cNvSpPr>
            <a:spLocks noGrp="1" noRot="1" noChangeAspect="1" noChangeArrowheads="1" noTextEdit="1"/>
          </p:cNvSpPr>
          <p:nvPr>
            <p:ph type="sldImg"/>
          </p:nvPr>
        </p:nvSpPr>
        <p:spPr>
          <a:ln/>
        </p:spPr>
      </p:sp>
      <p:sp>
        <p:nvSpPr>
          <p:cNvPr id="9256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FE0C11-6028-4EAC-BFFA-B191384B5857}" type="slidenum">
              <a:rPr lang="en-US"/>
              <a:pPr/>
              <a:t>42</a:t>
            </a:fld>
            <a:endParaRPr lang="en-US"/>
          </a:p>
        </p:txBody>
      </p:sp>
      <p:sp>
        <p:nvSpPr>
          <p:cNvPr id="926722" name="Rectangle 2"/>
          <p:cNvSpPr>
            <a:spLocks noGrp="1" noRot="1" noChangeAspect="1" noChangeArrowheads="1" noTextEdit="1"/>
          </p:cNvSpPr>
          <p:nvPr>
            <p:ph type="sldImg"/>
          </p:nvPr>
        </p:nvSpPr>
        <p:spPr>
          <a:ln/>
        </p:spPr>
      </p:sp>
      <p:sp>
        <p:nvSpPr>
          <p:cNvPr id="9267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B213DF6-EB11-41B3-BC65-0AC37DAED3F3}" type="slidenum">
              <a:rPr lang="en-US"/>
              <a:pPr/>
              <a:t>43</a:t>
            </a:fld>
            <a:endParaRPr lang="en-US"/>
          </a:p>
        </p:txBody>
      </p:sp>
      <p:sp>
        <p:nvSpPr>
          <p:cNvPr id="927746" name="Rectangle 2"/>
          <p:cNvSpPr>
            <a:spLocks noGrp="1" noRot="1" noChangeAspect="1" noChangeArrowheads="1" noTextEdit="1"/>
          </p:cNvSpPr>
          <p:nvPr>
            <p:ph type="sldImg"/>
          </p:nvPr>
        </p:nvSpPr>
        <p:spPr>
          <a:ln/>
        </p:spPr>
      </p:sp>
      <p:sp>
        <p:nvSpPr>
          <p:cNvPr id="9277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F51BCCC-0686-4A72-BA98-A65033CED79D}" type="slidenum">
              <a:rPr lang="en-US"/>
              <a:pPr/>
              <a:t>44</a:t>
            </a:fld>
            <a:endParaRPr lang="en-US"/>
          </a:p>
        </p:txBody>
      </p:sp>
      <p:sp>
        <p:nvSpPr>
          <p:cNvPr id="928770" name="Rectangle 2"/>
          <p:cNvSpPr>
            <a:spLocks noGrp="1" noRot="1" noChangeAspect="1" noChangeArrowheads="1" noTextEdit="1"/>
          </p:cNvSpPr>
          <p:nvPr>
            <p:ph type="sldImg"/>
          </p:nvPr>
        </p:nvSpPr>
        <p:spPr>
          <a:ln/>
        </p:spPr>
      </p:sp>
      <p:sp>
        <p:nvSpPr>
          <p:cNvPr id="9287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6DFA05A-E957-4783-A749-2F813D83169F}" type="slidenum">
              <a:rPr lang="en-US"/>
              <a:pPr/>
              <a:t>45</a:t>
            </a:fld>
            <a:endParaRPr lang="en-US"/>
          </a:p>
        </p:txBody>
      </p:sp>
      <p:sp>
        <p:nvSpPr>
          <p:cNvPr id="929794" name="Rectangle 2"/>
          <p:cNvSpPr>
            <a:spLocks noGrp="1" noRot="1" noChangeAspect="1" noChangeArrowheads="1" noTextEdit="1"/>
          </p:cNvSpPr>
          <p:nvPr>
            <p:ph type="sldImg"/>
          </p:nvPr>
        </p:nvSpPr>
        <p:spPr>
          <a:ln/>
        </p:spPr>
      </p:sp>
      <p:sp>
        <p:nvSpPr>
          <p:cNvPr id="9297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D43135E-025C-4403-A521-1D9B2503C512}" type="slidenum">
              <a:rPr lang="en-US"/>
              <a:pPr/>
              <a:t>46</a:t>
            </a:fld>
            <a:endParaRPr lang="en-US"/>
          </a:p>
        </p:txBody>
      </p:sp>
      <p:sp>
        <p:nvSpPr>
          <p:cNvPr id="930818" name="Rectangle 2"/>
          <p:cNvSpPr>
            <a:spLocks noGrp="1" noRot="1" noChangeAspect="1" noChangeArrowheads="1" noTextEdit="1"/>
          </p:cNvSpPr>
          <p:nvPr>
            <p:ph type="sldImg"/>
          </p:nvPr>
        </p:nvSpPr>
        <p:spPr>
          <a:ln/>
        </p:spPr>
      </p:sp>
      <p:sp>
        <p:nvSpPr>
          <p:cNvPr id="9308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4174698-CDE4-442B-B36B-4FCDD6ACB0C7}" type="slidenum">
              <a:rPr lang="en-US"/>
              <a:pPr/>
              <a:t>47</a:t>
            </a:fld>
            <a:endParaRPr lang="en-US"/>
          </a:p>
        </p:txBody>
      </p:sp>
      <p:sp>
        <p:nvSpPr>
          <p:cNvPr id="931842" name="Rectangle 2"/>
          <p:cNvSpPr>
            <a:spLocks noGrp="1" noRot="1" noChangeAspect="1" noChangeArrowheads="1" noTextEdit="1"/>
          </p:cNvSpPr>
          <p:nvPr>
            <p:ph type="sldImg"/>
          </p:nvPr>
        </p:nvSpPr>
        <p:spPr>
          <a:ln/>
        </p:spPr>
      </p:sp>
      <p:sp>
        <p:nvSpPr>
          <p:cNvPr id="9318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95224AC-014E-4B84-A5D7-02B4A0A58E32}" type="slidenum">
              <a:rPr lang="en-US"/>
              <a:pPr/>
              <a:t>48</a:t>
            </a:fld>
            <a:endParaRPr lang="en-US"/>
          </a:p>
        </p:txBody>
      </p:sp>
      <p:sp>
        <p:nvSpPr>
          <p:cNvPr id="932866" name="Rectangle 2"/>
          <p:cNvSpPr>
            <a:spLocks noGrp="1" noRot="1" noChangeAspect="1" noChangeArrowheads="1" noTextEdit="1"/>
          </p:cNvSpPr>
          <p:nvPr>
            <p:ph type="sldImg"/>
          </p:nvPr>
        </p:nvSpPr>
        <p:spPr>
          <a:ln/>
        </p:spPr>
      </p:sp>
      <p:sp>
        <p:nvSpPr>
          <p:cNvPr id="9328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3471723-BB75-4A74-89D1-61E2AD19F30B}" type="slidenum">
              <a:rPr lang="en-US"/>
              <a:pPr/>
              <a:t>49</a:t>
            </a:fld>
            <a:endParaRPr lang="en-US"/>
          </a:p>
        </p:txBody>
      </p:sp>
      <p:sp>
        <p:nvSpPr>
          <p:cNvPr id="933890" name="Rectangle 2"/>
          <p:cNvSpPr>
            <a:spLocks noGrp="1" noRot="1" noChangeAspect="1" noChangeArrowheads="1" noTextEdit="1"/>
          </p:cNvSpPr>
          <p:nvPr>
            <p:ph type="sldImg"/>
          </p:nvPr>
        </p:nvSpPr>
        <p:spPr>
          <a:ln/>
        </p:spPr>
      </p:sp>
      <p:sp>
        <p:nvSpPr>
          <p:cNvPr id="9338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94A2C4F-3EA5-4829-8E1A-BFA805BAC384}" type="slidenum">
              <a:rPr lang="en-US"/>
              <a:pPr/>
              <a:t>5</a:t>
            </a:fld>
            <a:endParaRPr lang="en-US"/>
          </a:p>
        </p:txBody>
      </p:sp>
      <p:sp>
        <p:nvSpPr>
          <p:cNvPr id="888834" name="Rectangle 2"/>
          <p:cNvSpPr>
            <a:spLocks noGrp="1" noRot="1" noChangeAspect="1" noChangeArrowheads="1" noTextEdit="1"/>
          </p:cNvSpPr>
          <p:nvPr>
            <p:ph type="sldImg"/>
          </p:nvPr>
        </p:nvSpPr>
        <p:spPr>
          <a:ln/>
        </p:spPr>
      </p:sp>
      <p:sp>
        <p:nvSpPr>
          <p:cNvPr id="8888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788F2D-20B0-4C12-9C55-F3319CD6FF87}" type="slidenum">
              <a:rPr lang="en-US"/>
              <a:pPr/>
              <a:t>50</a:t>
            </a:fld>
            <a:endParaRPr lang="en-US"/>
          </a:p>
        </p:txBody>
      </p:sp>
      <p:sp>
        <p:nvSpPr>
          <p:cNvPr id="934914" name="Rectangle 2"/>
          <p:cNvSpPr>
            <a:spLocks noGrp="1" noRot="1" noChangeAspect="1" noChangeArrowheads="1" noTextEdit="1"/>
          </p:cNvSpPr>
          <p:nvPr>
            <p:ph type="sldImg"/>
          </p:nvPr>
        </p:nvSpPr>
        <p:spPr>
          <a:ln/>
        </p:spPr>
      </p:sp>
      <p:sp>
        <p:nvSpPr>
          <p:cNvPr id="9349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E8AB1A7-708E-4F67-9793-BCFFAADB2CCC}" type="slidenum">
              <a:rPr lang="en-US"/>
              <a:pPr/>
              <a:t>51</a:t>
            </a:fld>
            <a:endParaRPr lang="en-US"/>
          </a:p>
        </p:txBody>
      </p:sp>
      <p:sp>
        <p:nvSpPr>
          <p:cNvPr id="935938" name="Rectangle 2"/>
          <p:cNvSpPr>
            <a:spLocks noGrp="1" noRot="1" noChangeAspect="1" noChangeArrowheads="1" noTextEdit="1"/>
          </p:cNvSpPr>
          <p:nvPr>
            <p:ph type="sldImg"/>
          </p:nvPr>
        </p:nvSpPr>
        <p:spPr>
          <a:ln/>
        </p:spPr>
      </p:sp>
      <p:sp>
        <p:nvSpPr>
          <p:cNvPr id="9359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F2AF6B1-4A9A-4711-9198-24F354ACBFC4}" type="slidenum">
              <a:rPr lang="en-US"/>
              <a:pPr/>
              <a:t>52</a:t>
            </a:fld>
            <a:endParaRPr lang="en-US"/>
          </a:p>
        </p:txBody>
      </p:sp>
      <p:sp>
        <p:nvSpPr>
          <p:cNvPr id="936962" name="Rectangle 2"/>
          <p:cNvSpPr>
            <a:spLocks noGrp="1" noRot="1" noChangeAspect="1" noChangeArrowheads="1" noTextEdit="1"/>
          </p:cNvSpPr>
          <p:nvPr>
            <p:ph type="sldImg"/>
          </p:nvPr>
        </p:nvSpPr>
        <p:spPr>
          <a:ln/>
        </p:spPr>
      </p:sp>
      <p:sp>
        <p:nvSpPr>
          <p:cNvPr id="9369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793D08-87B7-47F5-8846-EB572F58730B}" type="slidenum">
              <a:rPr lang="en-US"/>
              <a:pPr/>
              <a:t>53</a:t>
            </a:fld>
            <a:endParaRPr lang="en-US"/>
          </a:p>
        </p:txBody>
      </p:sp>
      <p:sp>
        <p:nvSpPr>
          <p:cNvPr id="937986" name="Rectangle 2"/>
          <p:cNvSpPr>
            <a:spLocks noGrp="1" noRot="1" noChangeAspect="1" noChangeArrowheads="1" noTextEdit="1"/>
          </p:cNvSpPr>
          <p:nvPr>
            <p:ph type="sldImg"/>
          </p:nvPr>
        </p:nvSpPr>
        <p:spPr>
          <a:ln/>
        </p:spPr>
      </p:sp>
      <p:sp>
        <p:nvSpPr>
          <p:cNvPr id="9379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846EB0-2A0C-4CF7-973D-F600A4B4C970}" type="slidenum">
              <a:rPr lang="en-US"/>
              <a:pPr/>
              <a:t>54</a:t>
            </a:fld>
            <a:endParaRPr lang="en-US"/>
          </a:p>
        </p:txBody>
      </p:sp>
      <p:sp>
        <p:nvSpPr>
          <p:cNvPr id="939010" name="Rectangle 2"/>
          <p:cNvSpPr>
            <a:spLocks noGrp="1" noRot="1" noChangeAspect="1" noChangeArrowheads="1" noTextEdit="1"/>
          </p:cNvSpPr>
          <p:nvPr>
            <p:ph type="sldImg"/>
          </p:nvPr>
        </p:nvSpPr>
        <p:spPr>
          <a:ln/>
        </p:spPr>
      </p:sp>
      <p:sp>
        <p:nvSpPr>
          <p:cNvPr id="9390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ED2870-4BE9-427E-8E5D-9960554FEAED}" type="slidenum">
              <a:rPr lang="en-US"/>
              <a:pPr/>
              <a:t>55</a:t>
            </a:fld>
            <a:endParaRPr lang="en-US"/>
          </a:p>
        </p:txBody>
      </p:sp>
      <p:sp>
        <p:nvSpPr>
          <p:cNvPr id="940034" name="Rectangle 2"/>
          <p:cNvSpPr>
            <a:spLocks noGrp="1" noRot="1" noChangeAspect="1" noChangeArrowheads="1" noTextEdit="1"/>
          </p:cNvSpPr>
          <p:nvPr>
            <p:ph type="sldImg"/>
          </p:nvPr>
        </p:nvSpPr>
        <p:spPr>
          <a:ln/>
        </p:spPr>
      </p:sp>
      <p:sp>
        <p:nvSpPr>
          <p:cNvPr id="9400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C37B1F-83DF-4DD6-B345-DAF3AD86F2C3}" type="slidenum">
              <a:rPr lang="en-US"/>
              <a:pPr/>
              <a:t>56</a:t>
            </a:fld>
            <a:endParaRPr lang="en-US"/>
          </a:p>
        </p:txBody>
      </p:sp>
      <p:sp>
        <p:nvSpPr>
          <p:cNvPr id="941058" name="Rectangle 2"/>
          <p:cNvSpPr>
            <a:spLocks noGrp="1" noRot="1" noChangeAspect="1" noChangeArrowheads="1" noTextEdit="1"/>
          </p:cNvSpPr>
          <p:nvPr>
            <p:ph type="sldImg"/>
          </p:nvPr>
        </p:nvSpPr>
        <p:spPr>
          <a:ln/>
        </p:spPr>
      </p:sp>
      <p:sp>
        <p:nvSpPr>
          <p:cNvPr id="9410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F7B3DA9-45AA-4713-9D8E-731338BD590F}" type="slidenum">
              <a:rPr lang="en-US"/>
              <a:pPr/>
              <a:t>57</a:t>
            </a:fld>
            <a:endParaRPr lang="en-US"/>
          </a:p>
        </p:txBody>
      </p:sp>
      <p:sp>
        <p:nvSpPr>
          <p:cNvPr id="942082" name="Rectangle 2"/>
          <p:cNvSpPr>
            <a:spLocks noGrp="1" noRot="1" noChangeAspect="1" noChangeArrowheads="1" noTextEdit="1"/>
          </p:cNvSpPr>
          <p:nvPr>
            <p:ph type="sldImg"/>
          </p:nvPr>
        </p:nvSpPr>
        <p:spPr>
          <a:ln/>
        </p:spPr>
      </p:sp>
      <p:sp>
        <p:nvSpPr>
          <p:cNvPr id="9420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BC40B75-1A32-42E2-83A5-85176F5CBC23}" type="slidenum">
              <a:rPr lang="en-US"/>
              <a:pPr/>
              <a:t>58</a:t>
            </a:fld>
            <a:endParaRPr lang="en-US"/>
          </a:p>
        </p:txBody>
      </p:sp>
      <p:sp>
        <p:nvSpPr>
          <p:cNvPr id="943106" name="Rectangle 2"/>
          <p:cNvSpPr>
            <a:spLocks noGrp="1" noRot="1" noChangeAspect="1" noChangeArrowheads="1" noTextEdit="1"/>
          </p:cNvSpPr>
          <p:nvPr>
            <p:ph type="sldImg"/>
          </p:nvPr>
        </p:nvSpPr>
        <p:spPr>
          <a:ln/>
        </p:spPr>
      </p:sp>
      <p:sp>
        <p:nvSpPr>
          <p:cNvPr id="9431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145F11-A756-47B0-AA52-1C4D90BAF607}" type="slidenum">
              <a:rPr lang="en-US"/>
              <a:pPr/>
              <a:t>59</a:t>
            </a:fld>
            <a:endParaRPr lang="en-US"/>
          </a:p>
        </p:txBody>
      </p:sp>
      <p:sp>
        <p:nvSpPr>
          <p:cNvPr id="944130" name="Rectangle 2"/>
          <p:cNvSpPr>
            <a:spLocks noGrp="1" noRot="1" noChangeAspect="1" noChangeArrowheads="1" noTextEdit="1"/>
          </p:cNvSpPr>
          <p:nvPr>
            <p:ph type="sldImg"/>
          </p:nvPr>
        </p:nvSpPr>
        <p:spPr>
          <a:ln/>
        </p:spPr>
      </p:sp>
      <p:sp>
        <p:nvSpPr>
          <p:cNvPr id="9441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D12C7F6-8266-42F8-B0F5-7219088AF7EB}" type="slidenum">
              <a:rPr lang="en-US"/>
              <a:pPr/>
              <a:t>6</a:t>
            </a:fld>
            <a:endParaRPr lang="en-US"/>
          </a:p>
        </p:txBody>
      </p:sp>
      <p:sp>
        <p:nvSpPr>
          <p:cNvPr id="889858" name="Rectangle 2"/>
          <p:cNvSpPr>
            <a:spLocks noGrp="1" noRot="1" noChangeAspect="1" noChangeArrowheads="1" noTextEdit="1"/>
          </p:cNvSpPr>
          <p:nvPr>
            <p:ph type="sldImg"/>
          </p:nvPr>
        </p:nvSpPr>
        <p:spPr>
          <a:ln/>
        </p:spPr>
      </p:sp>
      <p:sp>
        <p:nvSpPr>
          <p:cNvPr id="8898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2052049-4109-415C-B0BF-E0EA4109FD87}" type="slidenum">
              <a:rPr lang="en-US"/>
              <a:pPr/>
              <a:t>60</a:t>
            </a:fld>
            <a:endParaRPr lang="en-US"/>
          </a:p>
        </p:txBody>
      </p:sp>
      <p:sp>
        <p:nvSpPr>
          <p:cNvPr id="945154" name="Rectangle 2"/>
          <p:cNvSpPr>
            <a:spLocks noGrp="1" noRot="1" noChangeAspect="1" noChangeArrowheads="1" noTextEdit="1"/>
          </p:cNvSpPr>
          <p:nvPr>
            <p:ph type="sldImg"/>
          </p:nvPr>
        </p:nvSpPr>
        <p:spPr>
          <a:ln/>
        </p:spPr>
      </p:sp>
      <p:sp>
        <p:nvSpPr>
          <p:cNvPr id="9451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99916D1-55D4-4C78-BCA9-F28BC7C5E86D}" type="slidenum">
              <a:rPr lang="en-US"/>
              <a:pPr/>
              <a:t>61</a:t>
            </a:fld>
            <a:endParaRPr lang="en-US"/>
          </a:p>
        </p:txBody>
      </p:sp>
      <p:sp>
        <p:nvSpPr>
          <p:cNvPr id="946178" name="Rectangle 2"/>
          <p:cNvSpPr>
            <a:spLocks noGrp="1" noRot="1" noChangeAspect="1" noChangeArrowheads="1" noTextEdit="1"/>
          </p:cNvSpPr>
          <p:nvPr>
            <p:ph type="sldImg"/>
          </p:nvPr>
        </p:nvSpPr>
        <p:spPr>
          <a:ln/>
        </p:spPr>
      </p:sp>
      <p:sp>
        <p:nvSpPr>
          <p:cNvPr id="9461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9090638-8B56-4CF3-9EE2-5B9233EB69A1}" type="slidenum">
              <a:rPr lang="en-US"/>
              <a:pPr/>
              <a:t>62</a:t>
            </a:fld>
            <a:endParaRPr lang="en-US"/>
          </a:p>
        </p:txBody>
      </p:sp>
      <p:sp>
        <p:nvSpPr>
          <p:cNvPr id="947202" name="Rectangle 2"/>
          <p:cNvSpPr>
            <a:spLocks noGrp="1" noRot="1" noChangeAspect="1" noChangeArrowheads="1" noTextEdit="1"/>
          </p:cNvSpPr>
          <p:nvPr>
            <p:ph type="sldImg"/>
          </p:nvPr>
        </p:nvSpPr>
        <p:spPr>
          <a:ln/>
        </p:spPr>
      </p:sp>
      <p:sp>
        <p:nvSpPr>
          <p:cNvPr id="9472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EF87D3F-02A3-4A96-BD6D-5D0B43F64E78}" type="slidenum">
              <a:rPr lang="en-US"/>
              <a:pPr/>
              <a:t>63</a:t>
            </a:fld>
            <a:endParaRPr lang="en-US"/>
          </a:p>
        </p:txBody>
      </p:sp>
      <p:sp>
        <p:nvSpPr>
          <p:cNvPr id="948226" name="Rectangle 2"/>
          <p:cNvSpPr>
            <a:spLocks noGrp="1" noRot="1" noChangeAspect="1" noChangeArrowheads="1" noTextEdit="1"/>
          </p:cNvSpPr>
          <p:nvPr>
            <p:ph type="sldImg"/>
          </p:nvPr>
        </p:nvSpPr>
        <p:spPr>
          <a:ln/>
        </p:spPr>
      </p:sp>
      <p:sp>
        <p:nvSpPr>
          <p:cNvPr id="9482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63E2B93-6F06-4B06-AE8F-DB07DEC7B028}" type="slidenum">
              <a:rPr lang="en-US"/>
              <a:pPr/>
              <a:t>64</a:t>
            </a:fld>
            <a:endParaRPr lang="en-US"/>
          </a:p>
        </p:txBody>
      </p:sp>
      <p:sp>
        <p:nvSpPr>
          <p:cNvPr id="949250" name="Rectangle 2"/>
          <p:cNvSpPr>
            <a:spLocks noGrp="1" noRot="1" noChangeAspect="1" noChangeArrowheads="1" noTextEdit="1"/>
          </p:cNvSpPr>
          <p:nvPr>
            <p:ph type="sldImg"/>
          </p:nvPr>
        </p:nvSpPr>
        <p:spPr>
          <a:ln/>
        </p:spPr>
      </p:sp>
      <p:sp>
        <p:nvSpPr>
          <p:cNvPr id="9492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613B2A-78CD-4D6D-A41D-0279FCA8428C}" type="slidenum">
              <a:rPr lang="en-US"/>
              <a:pPr/>
              <a:t>65</a:t>
            </a:fld>
            <a:endParaRPr lang="en-US"/>
          </a:p>
        </p:txBody>
      </p:sp>
      <p:sp>
        <p:nvSpPr>
          <p:cNvPr id="950274" name="Rectangle 2"/>
          <p:cNvSpPr>
            <a:spLocks noGrp="1" noRot="1" noChangeAspect="1" noChangeArrowheads="1" noTextEdit="1"/>
          </p:cNvSpPr>
          <p:nvPr>
            <p:ph type="sldImg"/>
          </p:nvPr>
        </p:nvSpPr>
        <p:spPr>
          <a:ln/>
        </p:spPr>
      </p:sp>
      <p:sp>
        <p:nvSpPr>
          <p:cNvPr id="9502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D281E74-8859-4CFA-8EAA-E98987717F6F}" type="slidenum">
              <a:rPr lang="en-US"/>
              <a:pPr/>
              <a:t>66</a:t>
            </a:fld>
            <a:endParaRPr lang="en-US"/>
          </a:p>
        </p:txBody>
      </p:sp>
      <p:sp>
        <p:nvSpPr>
          <p:cNvPr id="951298" name="Rectangle 2"/>
          <p:cNvSpPr>
            <a:spLocks noGrp="1" noRot="1" noChangeAspect="1" noChangeArrowheads="1" noTextEdit="1"/>
          </p:cNvSpPr>
          <p:nvPr>
            <p:ph type="sldImg"/>
          </p:nvPr>
        </p:nvSpPr>
        <p:spPr>
          <a:ln/>
        </p:spPr>
      </p:sp>
      <p:sp>
        <p:nvSpPr>
          <p:cNvPr id="9512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056BDF-39A7-4E28-8039-534CE353923E}" type="slidenum">
              <a:rPr lang="en-US"/>
              <a:pPr/>
              <a:t>67</a:t>
            </a:fld>
            <a:endParaRPr lang="en-US"/>
          </a:p>
        </p:txBody>
      </p:sp>
      <p:sp>
        <p:nvSpPr>
          <p:cNvPr id="952322" name="Rectangle 2"/>
          <p:cNvSpPr>
            <a:spLocks noGrp="1" noRot="1" noChangeAspect="1" noChangeArrowheads="1" noTextEdit="1"/>
          </p:cNvSpPr>
          <p:nvPr>
            <p:ph type="sldImg"/>
          </p:nvPr>
        </p:nvSpPr>
        <p:spPr>
          <a:ln/>
        </p:spPr>
      </p:sp>
      <p:sp>
        <p:nvSpPr>
          <p:cNvPr id="9523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938204C-9B18-4753-BD09-FF4938A34990}" type="slidenum">
              <a:rPr lang="en-US"/>
              <a:pPr/>
              <a:t>68</a:t>
            </a:fld>
            <a:endParaRPr lang="en-US"/>
          </a:p>
        </p:txBody>
      </p:sp>
      <p:sp>
        <p:nvSpPr>
          <p:cNvPr id="953346" name="Rectangle 2"/>
          <p:cNvSpPr>
            <a:spLocks noGrp="1" noRot="1" noChangeAspect="1" noChangeArrowheads="1" noTextEdit="1"/>
          </p:cNvSpPr>
          <p:nvPr>
            <p:ph type="sldImg"/>
          </p:nvPr>
        </p:nvSpPr>
        <p:spPr>
          <a:ln/>
        </p:spPr>
      </p:sp>
      <p:sp>
        <p:nvSpPr>
          <p:cNvPr id="9533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F06A82-B539-4B32-8FB2-9C58BA112D92}" type="slidenum">
              <a:rPr lang="en-US"/>
              <a:pPr/>
              <a:t>69</a:t>
            </a:fld>
            <a:endParaRPr lang="en-US"/>
          </a:p>
        </p:txBody>
      </p:sp>
      <p:sp>
        <p:nvSpPr>
          <p:cNvPr id="954370" name="Rectangle 2"/>
          <p:cNvSpPr>
            <a:spLocks noGrp="1" noRot="1" noChangeAspect="1" noChangeArrowheads="1" noTextEdit="1"/>
          </p:cNvSpPr>
          <p:nvPr>
            <p:ph type="sldImg"/>
          </p:nvPr>
        </p:nvSpPr>
        <p:spPr>
          <a:ln/>
        </p:spPr>
      </p:sp>
      <p:sp>
        <p:nvSpPr>
          <p:cNvPr id="9543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25D95E-8B7E-4052-AC48-BF949BCDCF6C}" type="slidenum">
              <a:rPr lang="en-US"/>
              <a:pPr/>
              <a:t>7</a:t>
            </a:fld>
            <a:endParaRPr lang="en-US"/>
          </a:p>
        </p:txBody>
      </p:sp>
      <p:sp>
        <p:nvSpPr>
          <p:cNvPr id="890882" name="Rectangle 2"/>
          <p:cNvSpPr>
            <a:spLocks noGrp="1" noRot="1" noChangeAspect="1" noChangeArrowheads="1" noTextEdit="1"/>
          </p:cNvSpPr>
          <p:nvPr>
            <p:ph type="sldImg"/>
          </p:nvPr>
        </p:nvSpPr>
        <p:spPr>
          <a:ln/>
        </p:spPr>
      </p:sp>
      <p:sp>
        <p:nvSpPr>
          <p:cNvPr id="8908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8A850C-4E39-46E7-972A-4E92C9B113BA}" type="slidenum">
              <a:rPr lang="en-US"/>
              <a:pPr/>
              <a:t>70</a:t>
            </a:fld>
            <a:endParaRPr lang="en-US"/>
          </a:p>
        </p:txBody>
      </p:sp>
      <p:sp>
        <p:nvSpPr>
          <p:cNvPr id="955394" name="Rectangle 2"/>
          <p:cNvSpPr>
            <a:spLocks noGrp="1" noRot="1" noChangeAspect="1" noChangeArrowheads="1" noTextEdit="1"/>
          </p:cNvSpPr>
          <p:nvPr>
            <p:ph type="sldImg"/>
          </p:nvPr>
        </p:nvSpPr>
        <p:spPr>
          <a:ln/>
        </p:spPr>
      </p:sp>
      <p:sp>
        <p:nvSpPr>
          <p:cNvPr id="9553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4D7893E-70AE-4589-B67A-E8B2F6B1C12A}" type="slidenum">
              <a:rPr lang="en-US"/>
              <a:pPr/>
              <a:t>71</a:t>
            </a:fld>
            <a:endParaRPr lang="en-US"/>
          </a:p>
        </p:txBody>
      </p:sp>
      <p:sp>
        <p:nvSpPr>
          <p:cNvPr id="956418" name="Rectangle 2"/>
          <p:cNvSpPr>
            <a:spLocks noGrp="1" noRot="1" noChangeAspect="1" noChangeArrowheads="1" noTextEdit="1"/>
          </p:cNvSpPr>
          <p:nvPr>
            <p:ph type="sldImg"/>
          </p:nvPr>
        </p:nvSpPr>
        <p:spPr>
          <a:ln/>
        </p:spPr>
      </p:sp>
      <p:sp>
        <p:nvSpPr>
          <p:cNvPr id="9564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2854DB3-C3EE-4873-A5BE-4035ED91CC3F}" type="slidenum">
              <a:rPr lang="en-US"/>
              <a:pPr/>
              <a:t>72</a:t>
            </a:fld>
            <a:endParaRPr lang="en-US"/>
          </a:p>
        </p:txBody>
      </p:sp>
      <p:sp>
        <p:nvSpPr>
          <p:cNvPr id="957442" name="Rectangle 2"/>
          <p:cNvSpPr>
            <a:spLocks noGrp="1" noRot="1" noChangeAspect="1" noChangeArrowheads="1" noTextEdit="1"/>
          </p:cNvSpPr>
          <p:nvPr>
            <p:ph type="sldImg"/>
          </p:nvPr>
        </p:nvSpPr>
        <p:spPr>
          <a:ln/>
        </p:spPr>
      </p:sp>
      <p:sp>
        <p:nvSpPr>
          <p:cNvPr id="9574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38D70B-6D58-453F-89F4-E125A4A36083}" type="slidenum">
              <a:rPr lang="en-US"/>
              <a:pPr/>
              <a:t>73</a:t>
            </a:fld>
            <a:endParaRPr lang="en-US"/>
          </a:p>
        </p:txBody>
      </p:sp>
      <p:sp>
        <p:nvSpPr>
          <p:cNvPr id="958466" name="Rectangle 2"/>
          <p:cNvSpPr>
            <a:spLocks noGrp="1" noRot="1" noChangeAspect="1" noChangeArrowheads="1" noTextEdit="1"/>
          </p:cNvSpPr>
          <p:nvPr>
            <p:ph type="sldImg"/>
          </p:nvPr>
        </p:nvSpPr>
        <p:spPr>
          <a:ln/>
        </p:spPr>
      </p:sp>
      <p:sp>
        <p:nvSpPr>
          <p:cNvPr id="9584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EF1AC5B-6794-4E7B-BFCF-5C165A18AAE7}" type="slidenum">
              <a:rPr lang="en-US"/>
              <a:pPr/>
              <a:t>74</a:t>
            </a:fld>
            <a:endParaRPr lang="en-US"/>
          </a:p>
        </p:txBody>
      </p:sp>
      <p:sp>
        <p:nvSpPr>
          <p:cNvPr id="959490" name="Rectangle 2"/>
          <p:cNvSpPr>
            <a:spLocks noGrp="1" noRot="1" noChangeAspect="1" noChangeArrowheads="1" noTextEdit="1"/>
          </p:cNvSpPr>
          <p:nvPr>
            <p:ph type="sldImg"/>
          </p:nvPr>
        </p:nvSpPr>
        <p:spPr>
          <a:ln/>
        </p:spPr>
      </p:sp>
      <p:sp>
        <p:nvSpPr>
          <p:cNvPr id="9594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B567FAB-09C9-494E-9206-3B475D40BE9D}" type="slidenum">
              <a:rPr lang="en-US"/>
              <a:pPr/>
              <a:t>75</a:t>
            </a:fld>
            <a:endParaRPr lang="en-US"/>
          </a:p>
        </p:txBody>
      </p:sp>
      <p:sp>
        <p:nvSpPr>
          <p:cNvPr id="960514" name="Rectangle 2"/>
          <p:cNvSpPr>
            <a:spLocks noGrp="1" noRot="1" noChangeAspect="1" noChangeArrowheads="1" noTextEdit="1"/>
          </p:cNvSpPr>
          <p:nvPr>
            <p:ph type="sldImg"/>
          </p:nvPr>
        </p:nvSpPr>
        <p:spPr>
          <a:ln/>
        </p:spPr>
      </p:sp>
      <p:sp>
        <p:nvSpPr>
          <p:cNvPr id="9605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41D908-0C73-4604-9A2E-69FD782C5975}" type="slidenum">
              <a:rPr lang="en-US"/>
              <a:pPr/>
              <a:t>76</a:t>
            </a:fld>
            <a:endParaRPr lang="en-US"/>
          </a:p>
        </p:txBody>
      </p:sp>
      <p:sp>
        <p:nvSpPr>
          <p:cNvPr id="961538" name="Rectangle 2"/>
          <p:cNvSpPr>
            <a:spLocks noGrp="1" noRot="1" noChangeAspect="1" noChangeArrowheads="1" noTextEdit="1"/>
          </p:cNvSpPr>
          <p:nvPr>
            <p:ph type="sldImg"/>
          </p:nvPr>
        </p:nvSpPr>
        <p:spPr>
          <a:ln/>
        </p:spPr>
      </p:sp>
      <p:sp>
        <p:nvSpPr>
          <p:cNvPr id="961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897B894-D202-4767-A390-0484A480E64A}" type="slidenum">
              <a:rPr lang="en-US"/>
              <a:pPr/>
              <a:t>77</a:t>
            </a:fld>
            <a:endParaRPr lang="en-US"/>
          </a:p>
        </p:txBody>
      </p:sp>
      <p:sp>
        <p:nvSpPr>
          <p:cNvPr id="962562" name="Rectangle 2"/>
          <p:cNvSpPr>
            <a:spLocks noGrp="1" noRot="1" noChangeAspect="1" noChangeArrowheads="1" noTextEdit="1"/>
          </p:cNvSpPr>
          <p:nvPr>
            <p:ph type="sldImg"/>
          </p:nvPr>
        </p:nvSpPr>
        <p:spPr>
          <a:ln/>
        </p:spPr>
      </p:sp>
      <p:sp>
        <p:nvSpPr>
          <p:cNvPr id="9625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2C604F8-1095-4037-8687-56E685AD205B}" type="slidenum">
              <a:rPr lang="en-US"/>
              <a:pPr/>
              <a:t>78</a:t>
            </a:fld>
            <a:endParaRPr lang="en-US"/>
          </a:p>
        </p:txBody>
      </p:sp>
      <p:sp>
        <p:nvSpPr>
          <p:cNvPr id="963586" name="Rectangle 2"/>
          <p:cNvSpPr>
            <a:spLocks noGrp="1" noRot="1" noChangeAspect="1" noChangeArrowheads="1" noTextEdit="1"/>
          </p:cNvSpPr>
          <p:nvPr>
            <p:ph type="sldImg"/>
          </p:nvPr>
        </p:nvSpPr>
        <p:spPr>
          <a:ln/>
        </p:spPr>
      </p:sp>
      <p:sp>
        <p:nvSpPr>
          <p:cNvPr id="9635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729D2AA-3B26-47DA-B51E-D0C6D0465C2F}" type="slidenum">
              <a:rPr lang="en-US"/>
              <a:pPr/>
              <a:t>79</a:t>
            </a:fld>
            <a:endParaRPr lang="en-US"/>
          </a:p>
        </p:txBody>
      </p:sp>
      <p:sp>
        <p:nvSpPr>
          <p:cNvPr id="964610" name="Rectangle 2"/>
          <p:cNvSpPr>
            <a:spLocks noGrp="1" noRot="1" noChangeAspect="1" noChangeArrowheads="1" noTextEdit="1"/>
          </p:cNvSpPr>
          <p:nvPr>
            <p:ph type="sldImg"/>
          </p:nvPr>
        </p:nvSpPr>
        <p:spPr>
          <a:ln/>
        </p:spPr>
      </p:sp>
      <p:sp>
        <p:nvSpPr>
          <p:cNvPr id="9646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37652E7-640E-4E90-8BD1-FE224E4EE7D5}" type="slidenum">
              <a:rPr lang="en-US"/>
              <a:pPr/>
              <a:t>8</a:t>
            </a:fld>
            <a:endParaRPr lang="en-US"/>
          </a:p>
        </p:txBody>
      </p:sp>
      <p:sp>
        <p:nvSpPr>
          <p:cNvPr id="891906" name="Rectangle 2"/>
          <p:cNvSpPr>
            <a:spLocks noGrp="1" noRot="1" noChangeAspect="1" noChangeArrowheads="1" noTextEdit="1"/>
          </p:cNvSpPr>
          <p:nvPr>
            <p:ph type="sldImg"/>
          </p:nvPr>
        </p:nvSpPr>
        <p:spPr>
          <a:ln/>
        </p:spPr>
      </p:sp>
      <p:sp>
        <p:nvSpPr>
          <p:cNvPr id="8919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E03AFD7-D1E8-44A2-9266-6BA2771A4D6E}" type="slidenum">
              <a:rPr lang="en-US"/>
              <a:pPr/>
              <a:t>80</a:t>
            </a:fld>
            <a:endParaRPr lang="en-US"/>
          </a:p>
        </p:txBody>
      </p:sp>
      <p:sp>
        <p:nvSpPr>
          <p:cNvPr id="965634" name="Rectangle 2"/>
          <p:cNvSpPr>
            <a:spLocks noGrp="1" noRot="1" noChangeAspect="1" noChangeArrowheads="1" noTextEdit="1"/>
          </p:cNvSpPr>
          <p:nvPr>
            <p:ph type="sldImg"/>
          </p:nvPr>
        </p:nvSpPr>
        <p:spPr>
          <a:ln/>
        </p:spPr>
      </p:sp>
      <p:sp>
        <p:nvSpPr>
          <p:cNvPr id="9656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EFEB469-2675-426F-A12D-625FCA086D3E}" type="slidenum">
              <a:rPr lang="en-US"/>
              <a:pPr/>
              <a:t>81</a:t>
            </a:fld>
            <a:endParaRPr lang="en-US"/>
          </a:p>
        </p:txBody>
      </p:sp>
      <p:sp>
        <p:nvSpPr>
          <p:cNvPr id="966658" name="Rectangle 2"/>
          <p:cNvSpPr>
            <a:spLocks noGrp="1" noRot="1" noChangeAspect="1" noChangeArrowheads="1" noTextEdit="1"/>
          </p:cNvSpPr>
          <p:nvPr>
            <p:ph type="sldImg"/>
          </p:nvPr>
        </p:nvSpPr>
        <p:spPr>
          <a:ln/>
        </p:spPr>
      </p:sp>
      <p:sp>
        <p:nvSpPr>
          <p:cNvPr id="9666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B13B7F-1354-415E-B49B-931D9BEFEBF6}" type="slidenum">
              <a:rPr lang="en-US"/>
              <a:pPr/>
              <a:t>82</a:t>
            </a:fld>
            <a:endParaRPr lang="en-US"/>
          </a:p>
        </p:txBody>
      </p:sp>
      <p:sp>
        <p:nvSpPr>
          <p:cNvPr id="967682" name="Rectangle 2"/>
          <p:cNvSpPr>
            <a:spLocks noGrp="1" noRot="1" noChangeAspect="1" noChangeArrowheads="1" noTextEdit="1"/>
          </p:cNvSpPr>
          <p:nvPr>
            <p:ph type="sldImg"/>
          </p:nvPr>
        </p:nvSpPr>
        <p:spPr>
          <a:ln/>
        </p:spPr>
      </p:sp>
      <p:sp>
        <p:nvSpPr>
          <p:cNvPr id="9676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BBA2710-2852-4B97-813C-F3C5C0586C7A}" type="slidenum">
              <a:rPr lang="en-US"/>
              <a:pPr/>
              <a:t>83</a:t>
            </a:fld>
            <a:endParaRPr lang="en-US"/>
          </a:p>
        </p:txBody>
      </p:sp>
      <p:sp>
        <p:nvSpPr>
          <p:cNvPr id="968706" name="Rectangle 2"/>
          <p:cNvSpPr>
            <a:spLocks noGrp="1" noRot="1" noChangeAspect="1" noChangeArrowheads="1" noTextEdit="1"/>
          </p:cNvSpPr>
          <p:nvPr>
            <p:ph type="sldImg"/>
          </p:nvPr>
        </p:nvSpPr>
        <p:spPr>
          <a:ln/>
        </p:spPr>
      </p:sp>
      <p:sp>
        <p:nvSpPr>
          <p:cNvPr id="9687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940D81-7F47-4510-8E85-F73A93F38FD2}" type="slidenum">
              <a:rPr lang="en-US"/>
              <a:pPr/>
              <a:t>84</a:t>
            </a:fld>
            <a:endParaRPr lang="en-US"/>
          </a:p>
        </p:txBody>
      </p:sp>
      <p:sp>
        <p:nvSpPr>
          <p:cNvPr id="969730" name="Rectangle 2"/>
          <p:cNvSpPr>
            <a:spLocks noGrp="1" noRot="1" noChangeAspect="1" noChangeArrowheads="1" noTextEdit="1"/>
          </p:cNvSpPr>
          <p:nvPr>
            <p:ph type="sldImg"/>
          </p:nvPr>
        </p:nvSpPr>
        <p:spPr>
          <a:ln/>
        </p:spPr>
      </p:sp>
      <p:sp>
        <p:nvSpPr>
          <p:cNvPr id="9697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2936E2-144B-4B80-9BC2-FE77A0908866}" type="slidenum">
              <a:rPr lang="en-US"/>
              <a:pPr/>
              <a:t>85</a:t>
            </a:fld>
            <a:endParaRPr lang="en-US"/>
          </a:p>
        </p:txBody>
      </p:sp>
      <p:sp>
        <p:nvSpPr>
          <p:cNvPr id="970754" name="Rectangle 2"/>
          <p:cNvSpPr>
            <a:spLocks noGrp="1" noRot="1" noChangeAspect="1" noChangeArrowheads="1" noTextEdit="1"/>
          </p:cNvSpPr>
          <p:nvPr>
            <p:ph type="sldImg"/>
          </p:nvPr>
        </p:nvSpPr>
        <p:spPr>
          <a:ln/>
        </p:spPr>
      </p:sp>
      <p:sp>
        <p:nvSpPr>
          <p:cNvPr id="9707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ACA9564-F8A5-40C8-94D4-B32E38DD7FEC}" type="slidenum">
              <a:rPr lang="en-US"/>
              <a:pPr/>
              <a:t>86</a:t>
            </a:fld>
            <a:endParaRPr lang="en-US"/>
          </a:p>
        </p:txBody>
      </p:sp>
      <p:sp>
        <p:nvSpPr>
          <p:cNvPr id="971778" name="Rectangle 2"/>
          <p:cNvSpPr>
            <a:spLocks noGrp="1" noRot="1" noChangeAspect="1" noChangeArrowheads="1" noTextEdit="1"/>
          </p:cNvSpPr>
          <p:nvPr>
            <p:ph type="sldImg"/>
          </p:nvPr>
        </p:nvSpPr>
        <p:spPr>
          <a:ln/>
        </p:spPr>
      </p:sp>
      <p:sp>
        <p:nvSpPr>
          <p:cNvPr id="9717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8E66AF4-4B8A-40FD-8403-A566730F7725}" type="slidenum">
              <a:rPr lang="en-US"/>
              <a:pPr/>
              <a:t>87</a:t>
            </a:fld>
            <a:endParaRPr lang="en-US"/>
          </a:p>
        </p:txBody>
      </p:sp>
      <p:sp>
        <p:nvSpPr>
          <p:cNvPr id="972802" name="Rectangle 2"/>
          <p:cNvSpPr>
            <a:spLocks noGrp="1" noRot="1" noChangeAspect="1" noChangeArrowheads="1" noTextEdit="1"/>
          </p:cNvSpPr>
          <p:nvPr>
            <p:ph type="sldImg"/>
          </p:nvPr>
        </p:nvSpPr>
        <p:spPr>
          <a:ln/>
        </p:spPr>
      </p:sp>
      <p:sp>
        <p:nvSpPr>
          <p:cNvPr id="9728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26FFF14-D8E9-43CC-847B-9A8900C61F5B}" type="slidenum">
              <a:rPr lang="en-US"/>
              <a:pPr/>
              <a:t>88</a:t>
            </a:fld>
            <a:endParaRPr lang="en-US"/>
          </a:p>
        </p:txBody>
      </p:sp>
      <p:sp>
        <p:nvSpPr>
          <p:cNvPr id="973826" name="Rectangle 2"/>
          <p:cNvSpPr>
            <a:spLocks noGrp="1" noRot="1" noChangeAspect="1" noChangeArrowheads="1" noTextEdit="1"/>
          </p:cNvSpPr>
          <p:nvPr>
            <p:ph type="sldImg"/>
          </p:nvPr>
        </p:nvSpPr>
        <p:spPr>
          <a:ln/>
        </p:spPr>
      </p:sp>
      <p:sp>
        <p:nvSpPr>
          <p:cNvPr id="9738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6E7726-4160-4877-B409-D3FB40C96D3D}" type="slidenum">
              <a:rPr lang="en-US"/>
              <a:pPr/>
              <a:t>89</a:t>
            </a:fld>
            <a:endParaRPr lang="en-US"/>
          </a:p>
        </p:txBody>
      </p:sp>
      <p:sp>
        <p:nvSpPr>
          <p:cNvPr id="974850" name="Rectangle 2"/>
          <p:cNvSpPr>
            <a:spLocks noGrp="1" noRot="1" noChangeAspect="1" noChangeArrowheads="1" noTextEdit="1"/>
          </p:cNvSpPr>
          <p:nvPr>
            <p:ph type="sldImg"/>
          </p:nvPr>
        </p:nvSpPr>
        <p:spPr>
          <a:ln/>
        </p:spPr>
      </p:sp>
      <p:sp>
        <p:nvSpPr>
          <p:cNvPr id="9748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030791-BAB7-49E4-B9E9-00DE1ECE1633}" type="slidenum">
              <a:rPr lang="en-US"/>
              <a:pPr/>
              <a:t>9</a:t>
            </a:fld>
            <a:endParaRPr lang="en-US"/>
          </a:p>
        </p:txBody>
      </p:sp>
      <p:sp>
        <p:nvSpPr>
          <p:cNvPr id="892930" name="Rectangle 2"/>
          <p:cNvSpPr>
            <a:spLocks noGrp="1" noRot="1" noChangeAspect="1" noChangeArrowheads="1" noTextEdit="1"/>
          </p:cNvSpPr>
          <p:nvPr>
            <p:ph type="sldImg"/>
          </p:nvPr>
        </p:nvSpPr>
        <p:spPr>
          <a:ln/>
        </p:spPr>
      </p:sp>
      <p:sp>
        <p:nvSpPr>
          <p:cNvPr id="8929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30A0E17-31C1-45C2-A4CE-259BA1BB560A}" type="slidenum">
              <a:rPr lang="en-US"/>
              <a:pPr/>
              <a:t>90</a:t>
            </a:fld>
            <a:endParaRPr lang="en-US"/>
          </a:p>
        </p:txBody>
      </p:sp>
      <p:sp>
        <p:nvSpPr>
          <p:cNvPr id="975874" name="Rectangle 2"/>
          <p:cNvSpPr>
            <a:spLocks noGrp="1" noRot="1" noChangeAspect="1" noChangeArrowheads="1" noTextEdit="1"/>
          </p:cNvSpPr>
          <p:nvPr>
            <p:ph type="sldImg"/>
          </p:nvPr>
        </p:nvSpPr>
        <p:spPr>
          <a:ln/>
        </p:spPr>
      </p:sp>
      <p:sp>
        <p:nvSpPr>
          <p:cNvPr id="9758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4B6DE21-2809-457F-AD62-62B27EE8B4D6}" type="slidenum">
              <a:rPr lang="en-US"/>
              <a:pPr/>
              <a:t>91</a:t>
            </a:fld>
            <a:endParaRPr lang="en-US"/>
          </a:p>
        </p:txBody>
      </p:sp>
      <p:sp>
        <p:nvSpPr>
          <p:cNvPr id="976898" name="Rectangle 2"/>
          <p:cNvSpPr>
            <a:spLocks noGrp="1" noRot="1" noChangeAspect="1" noChangeArrowheads="1" noTextEdit="1"/>
          </p:cNvSpPr>
          <p:nvPr>
            <p:ph type="sldImg"/>
          </p:nvPr>
        </p:nvSpPr>
        <p:spPr>
          <a:ln/>
        </p:spPr>
      </p:sp>
      <p:sp>
        <p:nvSpPr>
          <p:cNvPr id="9768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A74AF22-DF8F-445E-89BA-9D67F939DD72}" type="slidenum">
              <a:rPr lang="en-US"/>
              <a:pPr/>
              <a:t>92</a:t>
            </a:fld>
            <a:endParaRPr lang="en-US"/>
          </a:p>
        </p:txBody>
      </p:sp>
      <p:sp>
        <p:nvSpPr>
          <p:cNvPr id="977922" name="Rectangle 2"/>
          <p:cNvSpPr>
            <a:spLocks noGrp="1" noRot="1" noChangeAspect="1" noChangeArrowheads="1" noTextEdit="1"/>
          </p:cNvSpPr>
          <p:nvPr>
            <p:ph type="sldImg"/>
          </p:nvPr>
        </p:nvSpPr>
        <p:spPr>
          <a:ln/>
        </p:spPr>
      </p:sp>
      <p:sp>
        <p:nvSpPr>
          <p:cNvPr id="9779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50990C3-0E9E-498F-BA7C-D326E4F1AD94}" type="slidenum">
              <a:rPr lang="en-US"/>
              <a:pPr/>
              <a:t>93</a:t>
            </a:fld>
            <a:endParaRPr lang="en-US"/>
          </a:p>
        </p:txBody>
      </p:sp>
      <p:sp>
        <p:nvSpPr>
          <p:cNvPr id="982018" name="Rectangle 2"/>
          <p:cNvSpPr>
            <a:spLocks noGrp="1" noRot="1" noChangeAspect="1" noChangeArrowheads="1" noTextEdit="1"/>
          </p:cNvSpPr>
          <p:nvPr>
            <p:ph type="sldImg"/>
          </p:nvPr>
        </p:nvSpPr>
        <p:spPr>
          <a:ln/>
        </p:spPr>
      </p:sp>
      <p:sp>
        <p:nvSpPr>
          <p:cNvPr id="982019" name="Rectangle 3"/>
          <p:cNvSpPr>
            <a:spLocks noGrp="1" noChangeArrowheads="1"/>
          </p:cNvSpPr>
          <p:nvPr>
            <p:ph type="body" idx="1"/>
          </p:nvPr>
        </p:nvSpPr>
        <p:spPr>
          <a:xfrm>
            <a:off x="685800" y="4343400"/>
            <a:ext cx="5486400" cy="4114800"/>
          </a:xfrm>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760A893-1310-4F9F-9FBF-2813CD8255AF}"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93A0087-830C-493D-9719-FDF29FA5FCB1}"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7618780-2C2F-4A51-9248-2DF215F78E94}"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73FF5F4-C88F-445F-98AB-EE03E6A72FD7}"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3BB526A-3828-4FB3-9073-D96178F9114E}"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08C91AB-2F88-4CA0-B2DC-DA8C8069C3E0}"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5BAA3A95-8F16-42B8-B5AC-75E447737A6F}"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41F6993A-FD36-449F-9675-628F3DFA5DB2}"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76B9E688-818C-4D86-B300-BEDDEB8CFB4F}"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1785181-B6E9-4432-8344-F3FC83A1C511}"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1A882C8-4604-4924-A99A-027EAED8B0C5}"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CCCCFF"/>
            </a:gs>
            <a:gs pos="50000">
              <a:schemeClr val="bg1"/>
            </a:gs>
            <a:gs pos="100000">
              <a:srgbClr val="CCCCFF"/>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defRPr sz="1400">
                <a:solidFill>
                  <a:schemeClr val="tx1"/>
                </a:solidFill>
                <a:latin typeface="+mn-lt"/>
              </a:defRPr>
            </a:lvl1pPr>
          </a:lstStyle>
          <a:p>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100000"/>
              </a:lnSpc>
              <a:defRPr sz="1400">
                <a:solidFill>
                  <a:schemeClr val="tx1"/>
                </a:solidFill>
                <a:latin typeface="+mn-lt"/>
              </a:defRPr>
            </a:lvl1pPr>
          </a:lstStyle>
          <a:p>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defRPr sz="1400">
                <a:solidFill>
                  <a:schemeClr val="tx1"/>
                </a:solidFill>
                <a:latin typeface="+mn-lt"/>
              </a:defRPr>
            </a:lvl1pPr>
          </a:lstStyle>
          <a:p>
            <a:fld id="{4CB296CE-A4EC-420F-8505-344B08E75669}"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wmf"/><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4.wmf"/><Relationship Id="rId5" Type="http://schemas.openxmlformats.org/officeDocument/2006/relationships/image" Target="../media/image3.jpeg"/><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wmf"/><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4.wmf"/><Relationship Id="rId5" Type="http://schemas.openxmlformats.org/officeDocument/2006/relationships/image" Target="../media/image3.jpeg"/><Relationship Id="rId4" Type="http://schemas.openxmlformats.org/officeDocument/2006/relationships/image" Target="../media/image2.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wmf"/><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4.wmf"/><Relationship Id="rId5" Type="http://schemas.openxmlformats.org/officeDocument/2006/relationships/image" Target="../media/image3.jpeg"/><Relationship Id="rId4" Type="http://schemas.openxmlformats.org/officeDocument/2006/relationships/image" Target="../media/image2.jpe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oleObject" Target="../embeddings/oleObject8.bin"/><Relationship Id="rId18" Type="http://schemas.openxmlformats.org/officeDocument/2006/relationships/oleObject" Target="../embeddings/oleObject12.bin"/><Relationship Id="rId3" Type="http://schemas.openxmlformats.org/officeDocument/2006/relationships/notesSlide" Target="../notesSlides/notesSlide52.xml"/><Relationship Id="rId7" Type="http://schemas.openxmlformats.org/officeDocument/2006/relationships/oleObject" Target="../embeddings/oleObject2.bin"/><Relationship Id="rId12" Type="http://schemas.openxmlformats.org/officeDocument/2006/relationships/oleObject" Target="../embeddings/oleObject7.bin"/><Relationship Id="rId17" Type="http://schemas.openxmlformats.org/officeDocument/2006/relationships/oleObject" Target="../embeddings/oleObject11.bin"/><Relationship Id="rId2" Type="http://schemas.openxmlformats.org/officeDocument/2006/relationships/slideLayout" Target="../slideLayouts/slideLayout7.xml"/><Relationship Id="rId16" Type="http://schemas.openxmlformats.org/officeDocument/2006/relationships/image" Target="../media/image22.png"/><Relationship Id="rId1" Type="http://schemas.openxmlformats.org/officeDocument/2006/relationships/vmlDrawing" Target="../drawings/vmlDrawing1.vml"/><Relationship Id="rId6" Type="http://schemas.openxmlformats.org/officeDocument/2006/relationships/oleObject" Target="../embeddings/oleObject1.bin"/><Relationship Id="rId11" Type="http://schemas.openxmlformats.org/officeDocument/2006/relationships/oleObject" Target="../embeddings/oleObject6.bin"/><Relationship Id="rId5" Type="http://schemas.openxmlformats.org/officeDocument/2006/relationships/image" Target="../media/image21.wmf"/><Relationship Id="rId15" Type="http://schemas.openxmlformats.org/officeDocument/2006/relationships/oleObject" Target="../embeddings/oleObject10.bin"/><Relationship Id="rId10" Type="http://schemas.openxmlformats.org/officeDocument/2006/relationships/oleObject" Target="../embeddings/oleObject5.bin"/><Relationship Id="rId19" Type="http://schemas.openxmlformats.org/officeDocument/2006/relationships/oleObject" Target="../embeddings/oleObject13.bin"/><Relationship Id="rId4" Type="http://schemas.openxmlformats.org/officeDocument/2006/relationships/image" Target="../media/image20.jpeg"/><Relationship Id="rId9" Type="http://schemas.openxmlformats.org/officeDocument/2006/relationships/oleObject" Target="../embeddings/oleObject4.bin"/><Relationship Id="rId14" Type="http://schemas.openxmlformats.org/officeDocument/2006/relationships/oleObject" Target="../embeddings/oleObject9.bin"/></Relationships>
</file>

<file path=ppt/slides/_rels/slide53.xml.rels><?xml version="1.0" encoding="UTF-8" standalone="yes"?>
<Relationships xmlns="http://schemas.openxmlformats.org/package/2006/relationships"><Relationship Id="rId8" Type="http://schemas.openxmlformats.org/officeDocument/2006/relationships/oleObject" Target="../embeddings/oleObject16.bin"/><Relationship Id="rId13" Type="http://schemas.openxmlformats.org/officeDocument/2006/relationships/oleObject" Target="../embeddings/oleObject21.bin"/><Relationship Id="rId18" Type="http://schemas.openxmlformats.org/officeDocument/2006/relationships/oleObject" Target="../embeddings/oleObject25.bin"/><Relationship Id="rId3" Type="http://schemas.openxmlformats.org/officeDocument/2006/relationships/notesSlide" Target="../notesSlides/notesSlide53.xml"/><Relationship Id="rId7" Type="http://schemas.openxmlformats.org/officeDocument/2006/relationships/oleObject" Target="../embeddings/oleObject15.bin"/><Relationship Id="rId12" Type="http://schemas.openxmlformats.org/officeDocument/2006/relationships/oleObject" Target="../embeddings/oleObject20.bin"/><Relationship Id="rId17" Type="http://schemas.openxmlformats.org/officeDocument/2006/relationships/oleObject" Target="../embeddings/oleObject24.bin"/><Relationship Id="rId2" Type="http://schemas.openxmlformats.org/officeDocument/2006/relationships/slideLayout" Target="../slideLayouts/slideLayout7.xml"/><Relationship Id="rId16" Type="http://schemas.openxmlformats.org/officeDocument/2006/relationships/image" Target="../media/image22.png"/><Relationship Id="rId1" Type="http://schemas.openxmlformats.org/officeDocument/2006/relationships/vmlDrawing" Target="../drawings/vmlDrawing2.vml"/><Relationship Id="rId6" Type="http://schemas.openxmlformats.org/officeDocument/2006/relationships/oleObject" Target="../embeddings/oleObject14.bin"/><Relationship Id="rId11" Type="http://schemas.openxmlformats.org/officeDocument/2006/relationships/oleObject" Target="../embeddings/oleObject19.bin"/><Relationship Id="rId5" Type="http://schemas.openxmlformats.org/officeDocument/2006/relationships/image" Target="../media/image21.wmf"/><Relationship Id="rId15" Type="http://schemas.openxmlformats.org/officeDocument/2006/relationships/oleObject" Target="../embeddings/oleObject23.bin"/><Relationship Id="rId10" Type="http://schemas.openxmlformats.org/officeDocument/2006/relationships/oleObject" Target="../embeddings/oleObject18.bin"/><Relationship Id="rId19" Type="http://schemas.openxmlformats.org/officeDocument/2006/relationships/oleObject" Target="../embeddings/oleObject26.bin"/><Relationship Id="rId4" Type="http://schemas.openxmlformats.org/officeDocument/2006/relationships/image" Target="../media/image20.jpeg"/><Relationship Id="rId9" Type="http://schemas.openxmlformats.org/officeDocument/2006/relationships/oleObject" Target="../embeddings/oleObject17.bin"/><Relationship Id="rId14" Type="http://schemas.openxmlformats.org/officeDocument/2006/relationships/oleObject" Target="../embeddings/oleObject22.bin"/></Relationships>
</file>

<file path=ppt/slides/_rels/slide54.xml.rels><?xml version="1.0" encoding="UTF-8" standalone="yes"?>
<Relationships xmlns="http://schemas.openxmlformats.org/package/2006/relationships"><Relationship Id="rId8" Type="http://schemas.openxmlformats.org/officeDocument/2006/relationships/oleObject" Target="../embeddings/oleObject29.bin"/><Relationship Id="rId13" Type="http://schemas.openxmlformats.org/officeDocument/2006/relationships/oleObject" Target="../embeddings/oleObject34.bin"/><Relationship Id="rId18" Type="http://schemas.openxmlformats.org/officeDocument/2006/relationships/oleObject" Target="../embeddings/oleObject38.bin"/><Relationship Id="rId3" Type="http://schemas.openxmlformats.org/officeDocument/2006/relationships/notesSlide" Target="../notesSlides/notesSlide54.xml"/><Relationship Id="rId7" Type="http://schemas.openxmlformats.org/officeDocument/2006/relationships/oleObject" Target="../embeddings/oleObject28.bin"/><Relationship Id="rId12" Type="http://schemas.openxmlformats.org/officeDocument/2006/relationships/oleObject" Target="../embeddings/oleObject33.bin"/><Relationship Id="rId17" Type="http://schemas.openxmlformats.org/officeDocument/2006/relationships/oleObject" Target="../embeddings/oleObject37.bin"/><Relationship Id="rId2" Type="http://schemas.openxmlformats.org/officeDocument/2006/relationships/slideLayout" Target="../slideLayouts/slideLayout7.xml"/><Relationship Id="rId16" Type="http://schemas.openxmlformats.org/officeDocument/2006/relationships/image" Target="../media/image22.png"/><Relationship Id="rId1" Type="http://schemas.openxmlformats.org/officeDocument/2006/relationships/vmlDrawing" Target="../drawings/vmlDrawing3.vml"/><Relationship Id="rId6" Type="http://schemas.openxmlformats.org/officeDocument/2006/relationships/oleObject" Target="../embeddings/oleObject27.bin"/><Relationship Id="rId11" Type="http://schemas.openxmlformats.org/officeDocument/2006/relationships/oleObject" Target="../embeddings/oleObject32.bin"/><Relationship Id="rId5" Type="http://schemas.openxmlformats.org/officeDocument/2006/relationships/image" Target="../media/image21.wmf"/><Relationship Id="rId15" Type="http://schemas.openxmlformats.org/officeDocument/2006/relationships/oleObject" Target="../embeddings/oleObject36.bin"/><Relationship Id="rId10" Type="http://schemas.openxmlformats.org/officeDocument/2006/relationships/oleObject" Target="../embeddings/oleObject31.bin"/><Relationship Id="rId19" Type="http://schemas.openxmlformats.org/officeDocument/2006/relationships/oleObject" Target="../embeddings/oleObject39.bin"/><Relationship Id="rId4" Type="http://schemas.openxmlformats.org/officeDocument/2006/relationships/image" Target="../media/image20.jpeg"/><Relationship Id="rId9" Type="http://schemas.openxmlformats.org/officeDocument/2006/relationships/oleObject" Target="../embeddings/oleObject30.bin"/><Relationship Id="rId14" Type="http://schemas.openxmlformats.org/officeDocument/2006/relationships/oleObject" Target="../embeddings/oleObject35.bin"/></Relationships>
</file>

<file path=ppt/slides/_rels/slide5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6.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5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7.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5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4.png"/><Relationship Id="rId7" Type="http://schemas.openxmlformats.org/officeDocument/2006/relationships/image" Target="../media/image28.gif"/><Relationship Id="rId2" Type="http://schemas.openxmlformats.org/officeDocument/2006/relationships/notesSlide" Target="../notesSlides/notesSlide58.xml"/><Relationship Id="rId1" Type="http://schemas.openxmlformats.org/officeDocument/2006/relationships/slideLayout" Target="../slideLayouts/slideLayout7.xml"/><Relationship Id="rId6" Type="http://schemas.openxmlformats.org/officeDocument/2006/relationships/image" Target="../media/image27.gif"/><Relationship Id="rId5" Type="http://schemas.openxmlformats.org/officeDocument/2006/relationships/image" Target="../media/image26.gif"/><Relationship Id="rId4" Type="http://schemas.openxmlformats.org/officeDocument/2006/relationships/image" Target="../media/image25.gif"/></Relationships>
</file>

<file path=ppt/slides/_rels/slide59.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4.png"/><Relationship Id="rId7" Type="http://schemas.openxmlformats.org/officeDocument/2006/relationships/image" Target="../media/image28.gif"/><Relationship Id="rId2" Type="http://schemas.openxmlformats.org/officeDocument/2006/relationships/notesSlide" Target="../notesSlides/notesSlide59.xml"/><Relationship Id="rId1" Type="http://schemas.openxmlformats.org/officeDocument/2006/relationships/slideLayout" Target="../slideLayouts/slideLayout7.xml"/><Relationship Id="rId6" Type="http://schemas.openxmlformats.org/officeDocument/2006/relationships/image" Target="../media/image27.gif"/><Relationship Id="rId5" Type="http://schemas.openxmlformats.org/officeDocument/2006/relationships/image" Target="../media/image26.gif"/><Relationship Id="rId4" Type="http://schemas.openxmlformats.org/officeDocument/2006/relationships/image" Target="../media/image25.gif"/></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wmf"/><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4.wmf"/><Relationship Id="rId5" Type="http://schemas.openxmlformats.org/officeDocument/2006/relationships/image" Target="../media/image3.jpeg"/><Relationship Id="rId4" Type="http://schemas.openxmlformats.org/officeDocument/2006/relationships/image" Target="../media/image2.jpeg"/></Relationships>
</file>

<file path=ppt/slides/_rels/slide60.xml.rels><?xml version="1.0" encoding="UTF-8" standalone="yes"?>
<Relationships xmlns="http://schemas.openxmlformats.org/package/2006/relationships"><Relationship Id="rId8" Type="http://schemas.openxmlformats.org/officeDocument/2006/relationships/image" Target="../media/image34.wmf"/><Relationship Id="rId13" Type="http://schemas.openxmlformats.org/officeDocument/2006/relationships/image" Target="../media/image39.wmf"/><Relationship Id="rId18" Type="http://schemas.openxmlformats.org/officeDocument/2006/relationships/image" Target="../media/image43.png"/><Relationship Id="rId3" Type="http://schemas.openxmlformats.org/officeDocument/2006/relationships/notesSlide" Target="../notesSlides/notesSlide60.xml"/><Relationship Id="rId7" Type="http://schemas.openxmlformats.org/officeDocument/2006/relationships/image" Target="../media/image33.wmf"/><Relationship Id="rId12" Type="http://schemas.openxmlformats.org/officeDocument/2006/relationships/image" Target="../media/image38.wmf"/><Relationship Id="rId17" Type="http://schemas.openxmlformats.org/officeDocument/2006/relationships/image" Target="../media/image42.wmf"/><Relationship Id="rId2" Type="http://schemas.openxmlformats.org/officeDocument/2006/relationships/slideLayout" Target="../slideLayouts/slideLayout7.xml"/><Relationship Id="rId16" Type="http://schemas.openxmlformats.org/officeDocument/2006/relationships/image" Target="../media/image41.wmf"/><Relationship Id="rId1" Type="http://schemas.openxmlformats.org/officeDocument/2006/relationships/vmlDrawing" Target="../drawings/vmlDrawing4.vml"/><Relationship Id="rId6" Type="http://schemas.openxmlformats.org/officeDocument/2006/relationships/image" Target="../media/image32.png"/><Relationship Id="rId11" Type="http://schemas.openxmlformats.org/officeDocument/2006/relationships/image" Target="../media/image37.wmf"/><Relationship Id="rId5" Type="http://schemas.openxmlformats.org/officeDocument/2006/relationships/image" Target="../media/image31.png"/><Relationship Id="rId15" Type="http://schemas.openxmlformats.org/officeDocument/2006/relationships/image" Target="../media/image40.wmf"/><Relationship Id="rId10" Type="http://schemas.openxmlformats.org/officeDocument/2006/relationships/image" Target="../media/image36.wmf"/><Relationship Id="rId19" Type="http://schemas.openxmlformats.org/officeDocument/2006/relationships/image" Target="../media/image44.wmf"/><Relationship Id="rId4" Type="http://schemas.openxmlformats.org/officeDocument/2006/relationships/image" Target="../media/image30.png"/><Relationship Id="rId9" Type="http://schemas.openxmlformats.org/officeDocument/2006/relationships/image" Target="../media/image35.wmf"/><Relationship Id="rId14" Type="http://schemas.openxmlformats.org/officeDocument/2006/relationships/oleObject" Target="../embeddings/oleObject40.bin"/></Relationships>
</file>

<file path=ppt/slides/_rels/slide6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1.xml"/><Relationship Id="rId1" Type="http://schemas.openxmlformats.org/officeDocument/2006/relationships/slideLayout" Target="../slideLayouts/slideLayout7.xml"/><Relationship Id="rId5" Type="http://schemas.openxmlformats.org/officeDocument/2006/relationships/image" Target="../media/image45.png"/><Relationship Id="rId4" Type="http://schemas.openxmlformats.org/officeDocument/2006/relationships/image" Target="../media/image32.png"/></Relationships>
</file>

<file path=ppt/slides/_rels/slide62.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1.jpeg"/><Relationship Id="rId7" Type="http://schemas.openxmlformats.org/officeDocument/2006/relationships/image" Target="../media/image49.wmf"/><Relationship Id="rId2" Type="http://schemas.openxmlformats.org/officeDocument/2006/relationships/notesSlide" Target="../notesSlides/notesSlide62.xml"/><Relationship Id="rId1" Type="http://schemas.openxmlformats.org/officeDocument/2006/relationships/slideLayout" Target="../slideLayouts/slideLayout7.xml"/><Relationship Id="rId6" Type="http://schemas.openxmlformats.org/officeDocument/2006/relationships/image" Target="../media/image48.wmf"/><Relationship Id="rId11" Type="http://schemas.openxmlformats.org/officeDocument/2006/relationships/image" Target="../media/image53.wmf"/><Relationship Id="rId5" Type="http://schemas.openxmlformats.org/officeDocument/2006/relationships/image" Target="../media/image47.jpeg"/><Relationship Id="rId10" Type="http://schemas.openxmlformats.org/officeDocument/2006/relationships/image" Target="../media/image52.wmf"/><Relationship Id="rId4" Type="http://schemas.openxmlformats.org/officeDocument/2006/relationships/image" Target="../media/image46.wmf"/><Relationship Id="rId9" Type="http://schemas.openxmlformats.org/officeDocument/2006/relationships/image" Target="../media/image51.png"/></Relationships>
</file>

<file path=ppt/slides/_rels/slide6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63.xml"/><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50.png"/></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wmf"/><Relationship Id="rId2" Type="http://schemas.openxmlformats.org/officeDocument/2006/relationships/notesSlide" Target="../notesSlides/notesSlide68.xml"/><Relationship Id="rId1" Type="http://schemas.openxmlformats.org/officeDocument/2006/relationships/slideLayout" Target="../slideLayouts/slideLayout7.xml"/><Relationship Id="rId6" Type="http://schemas.openxmlformats.org/officeDocument/2006/relationships/image" Target="../media/image4.wmf"/><Relationship Id="rId5" Type="http://schemas.openxmlformats.org/officeDocument/2006/relationships/image" Target="../media/image3.jpeg"/><Relationship Id="rId4" Type="http://schemas.openxmlformats.org/officeDocument/2006/relationships/image" Target="../media/image2.jpeg"/></Relationships>
</file>

<file path=ppt/slides/_rels/slide69.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wmf"/><Relationship Id="rId2" Type="http://schemas.openxmlformats.org/officeDocument/2006/relationships/notesSlide" Target="../notesSlides/notesSlide69.xml"/><Relationship Id="rId1" Type="http://schemas.openxmlformats.org/officeDocument/2006/relationships/slideLayout" Target="../slideLayouts/slideLayout7.xml"/><Relationship Id="rId6" Type="http://schemas.openxmlformats.org/officeDocument/2006/relationships/image" Target="../media/image4.wmf"/><Relationship Id="rId5" Type="http://schemas.openxmlformats.org/officeDocument/2006/relationships/image" Target="../media/image3.jpeg"/><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wmf"/><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4.wmf"/><Relationship Id="rId5" Type="http://schemas.openxmlformats.org/officeDocument/2006/relationships/image" Target="../media/image3.jpeg"/><Relationship Id="rId4" Type="http://schemas.openxmlformats.org/officeDocument/2006/relationships/image" Target="../media/image2.jpeg"/></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wmf"/><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4.wmf"/><Relationship Id="rId5" Type="http://schemas.openxmlformats.org/officeDocument/2006/relationships/image" Target="../media/image3.jpeg"/><Relationship Id="rId4" Type="http://schemas.openxmlformats.org/officeDocument/2006/relationships/image" Target="../media/image2.jpeg"/></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82.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83.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84.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85.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3138" name="Picture 82" descr="479070"/>
          <p:cNvPicPr>
            <a:picLocks noChangeAspect="1" noChangeArrowheads="1"/>
          </p:cNvPicPr>
          <p:nvPr/>
        </p:nvPicPr>
        <p:blipFill>
          <a:blip r:embed="rId3">
            <a:lum bright="-12000"/>
          </a:blip>
          <a:srcRect t="9970" b="1250"/>
          <a:stretch>
            <a:fillRect/>
          </a:stretch>
        </p:blipFill>
        <p:spPr bwMode="auto">
          <a:xfrm>
            <a:off x="0" y="0"/>
            <a:ext cx="9144000" cy="5410200"/>
          </a:xfrm>
          <a:prstGeom prst="rect">
            <a:avLst/>
          </a:prstGeom>
          <a:noFill/>
        </p:spPr>
      </p:pic>
      <p:sp>
        <p:nvSpPr>
          <p:cNvPr id="173058" name="Rectangle 2"/>
          <p:cNvSpPr>
            <a:spLocks noChangeArrowheads="1"/>
          </p:cNvSpPr>
          <p:nvPr/>
        </p:nvSpPr>
        <p:spPr bwMode="auto">
          <a:xfrm>
            <a:off x="0" y="5410200"/>
            <a:ext cx="9144000" cy="1447800"/>
          </a:xfrm>
          <a:prstGeom prst="rect">
            <a:avLst/>
          </a:prstGeom>
          <a:solidFill>
            <a:schemeClr val="tx1"/>
          </a:solidFill>
          <a:ln w="9525">
            <a:solidFill>
              <a:schemeClr val="tx1"/>
            </a:solidFill>
            <a:miter lim="800000"/>
            <a:headEnd/>
            <a:tailEnd/>
          </a:ln>
          <a:effectLst/>
        </p:spPr>
        <p:txBody>
          <a:bodyPr wrap="none" anchor="ctr"/>
          <a:lstStyle/>
          <a:p>
            <a:endParaRPr lang="en-US"/>
          </a:p>
        </p:txBody>
      </p:sp>
      <p:grpSp>
        <p:nvGrpSpPr>
          <p:cNvPr id="173166" name="Group 110"/>
          <p:cNvGrpSpPr>
            <a:grpSpLocks/>
          </p:cNvGrpSpPr>
          <p:nvPr/>
        </p:nvGrpSpPr>
        <p:grpSpPr bwMode="auto">
          <a:xfrm>
            <a:off x="914400" y="5784850"/>
            <a:ext cx="8001000" cy="768350"/>
            <a:chOff x="576" y="3600"/>
            <a:chExt cx="4848" cy="484"/>
          </a:xfrm>
        </p:grpSpPr>
        <p:sp>
          <p:nvSpPr>
            <p:cNvPr id="173064" name="Text Box 8"/>
            <p:cNvSpPr txBox="1">
              <a:spLocks noChangeArrowheads="1"/>
            </p:cNvSpPr>
            <p:nvPr/>
          </p:nvSpPr>
          <p:spPr bwMode="auto">
            <a:xfrm>
              <a:off x="768" y="3600"/>
              <a:ext cx="4656" cy="484"/>
            </a:xfrm>
            <a:prstGeom prst="rect">
              <a:avLst/>
            </a:prstGeom>
            <a:noFill/>
            <a:ln w="9525">
              <a:noFill/>
              <a:miter lim="800000"/>
              <a:headEnd/>
              <a:tailEnd/>
            </a:ln>
            <a:effectLst/>
          </p:spPr>
          <p:txBody>
            <a:bodyPr>
              <a:spAutoFit/>
            </a:bodyPr>
            <a:lstStyle/>
            <a:p>
              <a:pPr>
                <a:lnSpc>
                  <a:spcPct val="85000"/>
                </a:lnSpc>
              </a:pPr>
              <a:r>
                <a:rPr lang="en-US" sz="2600" b="1">
                  <a:solidFill>
                    <a:schemeClr val="bg1"/>
                  </a:solidFill>
                  <a:latin typeface="Arial Narrow" pitchFamily="34" charset="0"/>
                </a:rPr>
                <a:t>One way to fathom God’s deity is by observing the universe which He created.</a:t>
              </a:r>
            </a:p>
          </p:txBody>
        </p:sp>
        <p:sp>
          <p:nvSpPr>
            <p:cNvPr id="173131" name="Text Box 75"/>
            <p:cNvSpPr txBox="1">
              <a:spLocks noChangeArrowheads="1"/>
            </p:cNvSpPr>
            <p:nvPr/>
          </p:nvSpPr>
          <p:spPr bwMode="auto">
            <a:xfrm>
              <a:off x="576" y="3600"/>
              <a:ext cx="288" cy="250"/>
            </a:xfrm>
            <a:prstGeom prst="rect">
              <a:avLst/>
            </a:prstGeom>
            <a:noFill/>
            <a:ln w="9525">
              <a:noFill/>
              <a:miter lim="800000"/>
              <a:headEnd/>
              <a:tailEnd/>
            </a:ln>
            <a:effectLst/>
          </p:spPr>
          <p:txBody>
            <a:bodyPr>
              <a:spAutoFit/>
            </a:bodyPr>
            <a:lstStyle/>
            <a:p>
              <a:pPr>
                <a:lnSpc>
                  <a:spcPct val="50000"/>
                </a:lnSpc>
              </a:pPr>
              <a:r>
                <a:rPr lang="en-US" sz="4000">
                  <a:solidFill>
                    <a:schemeClr val="bg1"/>
                  </a:solidFill>
                  <a:latin typeface="Times New Roman" pitchFamily="18" charset="0"/>
                  <a:sym typeface="CommonBullets" pitchFamily="34" charset="2"/>
                </a:rPr>
                <a:t></a:t>
              </a:r>
              <a:endParaRPr lang="en-US" sz="4000">
                <a:solidFill>
                  <a:schemeClr val="bg1"/>
                </a:solidFill>
                <a:latin typeface="Times New Roman" pitchFamily="18" charset="0"/>
              </a:endParaRPr>
            </a:p>
          </p:txBody>
        </p:sp>
      </p:grpSp>
      <p:grpSp>
        <p:nvGrpSpPr>
          <p:cNvPr id="173163" name="Group 107"/>
          <p:cNvGrpSpPr>
            <a:grpSpLocks/>
          </p:cNvGrpSpPr>
          <p:nvPr/>
        </p:nvGrpSpPr>
        <p:grpSpPr bwMode="auto">
          <a:xfrm>
            <a:off x="381000" y="76200"/>
            <a:ext cx="6456363" cy="930275"/>
            <a:chOff x="301" y="48"/>
            <a:chExt cx="4067" cy="586"/>
          </a:xfrm>
        </p:grpSpPr>
        <p:sp>
          <p:nvSpPr>
            <p:cNvPr id="173164" name="Text Box 108"/>
            <p:cNvSpPr txBox="1">
              <a:spLocks noChangeArrowheads="1"/>
            </p:cNvSpPr>
            <p:nvPr/>
          </p:nvSpPr>
          <p:spPr bwMode="auto">
            <a:xfrm>
              <a:off x="301" y="48"/>
              <a:ext cx="2160" cy="365"/>
            </a:xfrm>
            <a:prstGeom prst="rect">
              <a:avLst/>
            </a:prstGeom>
            <a:noFill/>
            <a:ln w="9525">
              <a:noFill/>
              <a:miter lim="800000"/>
              <a:headEnd/>
              <a:tailEnd/>
            </a:ln>
            <a:effectLst/>
          </p:spPr>
          <p:txBody>
            <a:bodyPr>
              <a:spAutoFit/>
            </a:bodyPr>
            <a:lstStyle/>
            <a:p>
              <a:pPr>
                <a:lnSpc>
                  <a:spcPct val="100000"/>
                </a:lnSpc>
              </a:pPr>
              <a:r>
                <a:rPr lang="en-US" sz="2800" u="sng">
                  <a:solidFill>
                    <a:srgbClr val="66FFFF"/>
                  </a:solidFill>
                </a:rPr>
                <a:t> </a:t>
              </a:r>
              <a:r>
                <a:rPr lang="en-US" sz="3200" u="sng">
                  <a:solidFill>
                    <a:srgbClr val="66FFFF"/>
                  </a:solidFill>
                  <a:latin typeface="Times New Roman" pitchFamily="18" charset="0"/>
                </a:rPr>
                <a:t>(</a:t>
              </a:r>
              <a:r>
                <a:rPr lang="en-US" sz="2800" u="sng">
                  <a:solidFill>
                    <a:srgbClr val="66FFFF"/>
                  </a:solidFill>
                </a:rPr>
                <a:t>1</a:t>
              </a:r>
              <a:r>
                <a:rPr lang="en-US" sz="3200" u="sng">
                  <a:solidFill>
                    <a:srgbClr val="66FFFF"/>
                  </a:solidFill>
                  <a:latin typeface="Times New Roman" pitchFamily="18" charset="0"/>
                </a:rPr>
                <a:t>)</a:t>
              </a:r>
              <a:r>
                <a:rPr lang="en-US" sz="2800" u="sng">
                  <a:solidFill>
                    <a:srgbClr val="66FFFF"/>
                  </a:solidFill>
                </a:rPr>
                <a:t>  How can we know</a:t>
              </a:r>
            </a:p>
          </p:txBody>
        </p:sp>
        <p:sp>
          <p:nvSpPr>
            <p:cNvPr id="173165" name="Text Box 109"/>
            <p:cNvSpPr txBox="1">
              <a:spLocks noChangeArrowheads="1"/>
            </p:cNvSpPr>
            <p:nvPr/>
          </p:nvSpPr>
          <p:spPr bwMode="auto">
            <a:xfrm>
              <a:off x="685" y="307"/>
              <a:ext cx="3683" cy="327"/>
            </a:xfrm>
            <a:prstGeom prst="rect">
              <a:avLst/>
            </a:prstGeom>
            <a:noFill/>
            <a:ln w="9525">
              <a:noFill/>
              <a:miter lim="800000"/>
              <a:headEnd/>
              <a:tailEnd/>
            </a:ln>
            <a:effectLst/>
          </p:spPr>
          <p:txBody>
            <a:bodyPr>
              <a:spAutoFit/>
            </a:bodyPr>
            <a:lstStyle/>
            <a:p>
              <a:pPr>
                <a:lnSpc>
                  <a:spcPct val="100000"/>
                </a:lnSpc>
              </a:pPr>
              <a:r>
                <a:rPr lang="en-US" sz="2800" u="sng">
                  <a:solidFill>
                    <a:srgbClr val="66FFFF"/>
                  </a:solidFill>
                </a:rPr>
                <a:t>the divine nature of the invisible God ?</a:t>
              </a:r>
            </a:p>
          </p:txBody>
        </p:sp>
      </p:gr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73163"/>
                                        </p:tgtEl>
                                        <p:attrNameLst>
                                          <p:attrName>style.visibility</p:attrName>
                                        </p:attrNameLst>
                                      </p:cBhvr>
                                      <p:to>
                                        <p:strVal val="visible"/>
                                      </p:to>
                                    </p:set>
                                    <p:animEffect transition="in" filter="fade">
                                      <p:cBhvr>
                                        <p:cTn id="7" dur="1000"/>
                                        <p:tgtEl>
                                          <p:spTgt spid="17316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173166"/>
                                        </p:tgtEl>
                                        <p:attrNameLst>
                                          <p:attrName>style.visibility</p:attrName>
                                        </p:attrNameLst>
                                      </p:cBhvr>
                                      <p:to>
                                        <p:strVal val="visible"/>
                                      </p:to>
                                    </p:set>
                                    <p:animEffect transition="in" filter="barn(outVertical)">
                                      <p:cBhvr>
                                        <p:cTn id="12" dur="500"/>
                                        <p:tgtEl>
                                          <p:spTgt spid="1731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1986" name="Picture 1026" descr="479070"/>
          <p:cNvPicPr>
            <a:picLocks noChangeAspect="1" noChangeArrowheads="1"/>
          </p:cNvPicPr>
          <p:nvPr/>
        </p:nvPicPr>
        <p:blipFill>
          <a:blip r:embed="rId3">
            <a:lum bright="-12000"/>
          </a:blip>
          <a:srcRect t="9970" b="1250"/>
          <a:stretch>
            <a:fillRect/>
          </a:stretch>
        </p:blipFill>
        <p:spPr bwMode="auto">
          <a:xfrm>
            <a:off x="0" y="0"/>
            <a:ext cx="9144000" cy="5410200"/>
          </a:xfrm>
          <a:prstGeom prst="rect">
            <a:avLst/>
          </a:prstGeom>
          <a:noFill/>
        </p:spPr>
      </p:pic>
      <p:pic>
        <p:nvPicPr>
          <p:cNvPr id="681987" name="Picture 1027" descr="female painter"/>
          <p:cNvPicPr>
            <a:picLocks noChangeAspect="1" noChangeArrowheads="1"/>
          </p:cNvPicPr>
          <p:nvPr/>
        </p:nvPicPr>
        <p:blipFill>
          <a:blip r:embed="rId4">
            <a:clrChange>
              <a:clrFrom>
                <a:srgbClr val="FFFFFF"/>
              </a:clrFrom>
              <a:clrTo>
                <a:srgbClr val="FFFFFF">
                  <a:alpha val="0"/>
                </a:srgbClr>
              </a:clrTo>
            </a:clrChange>
            <a:lum bright="-12000"/>
          </a:blip>
          <a:srcRect l="25000" t="19444" r="24243" b="19444"/>
          <a:stretch>
            <a:fillRect/>
          </a:stretch>
        </p:blipFill>
        <p:spPr bwMode="auto">
          <a:xfrm>
            <a:off x="457200" y="990600"/>
            <a:ext cx="5105400" cy="5029200"/>
          </a:xfrm>
          <a:prstGeom prst="rect">
            <a:avLst/>
          </a:prstGeom>
          <a:noFill/>
        </p:spPr>
      </p:pic>
      <p:sp>
        <p:nvSpPr>
          <p:cNvPr id="681988" name="AutoShape 1028"/>
          <p:cNvSpPr>
            <a:spLocks noChangeArrowheads="1"/>
          </p:cNvSpPr>
          <p:nvPr/>
        </p:nvSpPr>
        <p:spPr bwMode="auto">
          <a:xfrm flipV="1">
            <a:off x="7391400" y="3144838"/>
            <a:ext cx="304800" cy="568325"/>
          </a:xfrm>
          <a:prstGeom prst="downArrow">
            <a:avLst>
              <a:gd name="adj1" fmla="val 50000"/>
              <a:gd name="adj2" fmla="val 46615"/>
            </a:avLst>
          </a:prstGeom>
          <a:gradFill rotWithShape="0">
            <a:gsLst>
              <a:gs pos="0">
                <a:srgbClr val="9900FF"/>
              </a:gs>
              <a:gs pos="100000">
                <a:srgbClr val="CCFF99"/>
              </a:gs>
            </a:gsLst>
            <a:lin ang="5400000" scaled="1"/>
          </a:gradFill>
          <a:ln w="12700">
            <a:solidFill>
              <a:srgbClr val="FFFF00"/>
            </a:solidFill>
            <a:miter lim="800000"/>
            <a:headEnd/>
            <a:tailEnd/>
          </a:ln>
          <a:effectLst/>
        </p:spPr>
        <p:txBody>
          <a:bodyPr wrap="none" anchor="ctr"/>
          <a:lstStyle/>
          <a:p>
            <a:endParaRPr lang="en-US"/>
          </a:p>
        </p:txBody>
      </p:sp>
      <p:sp>
        <p:nvSpPr>
          <p:cNvPr id="681997" name="Oval 1037"/>
          <p:cNvSpPr>
            <a:spLocks noChangeArrowheads="1"/>
          </p:cNvSpPr>
          <p:nvPr/>
        </p:nvSpPr>
        <p:spPr bwMode="auto">
          <a:xfrm>
            <a:off x="6324600" y="1677988"/>
            <a:ext cx="2438400" cy="1279525"/>
          </a:xfrm>
          <a:prstGeom prst="ellipse">
            <a:avLst/>
          </a:prstGeom>
          <a:noFill/>
          <a:ln w="9525">
            <a:solidFill>
              <a:schemeClr val="bg1"/>
            </a:solidFill>
            <a:round/>
            <a:headEnd/>
            <a:tailEnd/>
          </a:ln>
          <a:effectLst/>
          <a:scene3d>
            <a:camera prst="legacyObliqueBottomLeft"/>
            <a:lightRig rig="legacyFlat3" dir="t"/>
          </a:scene3d>
          <a:sp3d extrusionH="430200" prstMaterial="legacyMatte">
            <a:bevelT w="13500" h="13500" prst="angle"/>
            <a:bevelB w="13500" h="13500" prst="angle"/>
            <a:extrusionClr>
              <a:schemeClr val="bg1"/>
            </a:extrusionClr>
          </a:sp3d>
        </p:spPr>
        <p:txBody>
          <a:bodyPr wrap="none" anchor="ctr">
            <a:flatTx/>
          </a:bodyPr>
          <a:lstStyle/>
          <a:p>
            <a:pPr algn="ctr">
              <a:lnSpc>
                <a:spcPct val="80000"/>
              </a:lnSpc>
            </a:pPr>
            <a:endParaRPr lang="en-US" sz="1400">
              <a:solidFill>
                <a:srgbClr val="9900FF"/>
              </a:solidFill>
              <a:effectLst>
                <a:outerShdw blurRad="38100" dist="38100" dir="2700000" algn="tl">
                  <a:srgbClr val="000000"/>
                </a:outerShdw>
              </a:effectLst>
            </a:endParaRPr>
          </a:p>
          <a:p>
            <a:pPr algn="ctr">
              <a:lnSpc>
                <a:spcPct val="100000"/>
              </a:lnSpc>
            </a:pPr>
            <a:r>
              <a:rPr lang="en-US" sz="3600">
                <a:solidFill>
                  <a:schemeClr val="bg1"/>
                </a:solidFill>
                <a:effectLst>
                  <a:outerShdw blurRad="38100" dist="38100" dir="2700000" algn="tl">
                    <a:srgbClr val="000000"/>
                  </a:outerShdw>
                </a:effectLst>
              </a:rPr>
              <a:t>Nature of</a:t>
            </a:r>
          </a:p>
          <a:p>
            <a:pPr algn="ctr">
              <a:lnSpc>
                <a:spcPct val="80000"/>
              </a:lnSpc>
            </a:pPr>
            <a:r>
              <a:rPr lang="en-US" sz="3600">
                <a:solidFill>
                  <a:schemeClr val="bg1"/>
                </a:solidFill>
                <a:effectLst>
                  <a:outerShdw blurRad="38100" dist="38100" dir="2700000" algn="tl">
                    <a:srgbClr val="000000"/>
                  </a:outerShdw>
                </a:effectLst>
              </a:rPr>
              <a:t>God</a:t>
            </a:r>
          </a:p>
        </p:txBody>
      </p:sp>
      <p:sp>
        <p:nvSpPr>
          <p:cNvPr id="681998" name="Oval 1038"/>
          <p:cNvSpPr>
            <a:spLocks noChangeArrowheads="1"/>
          </p:cNvSpPr>
          <p:nvPr/>
        </p:nvSpPr>
        <p:spPr bwMode="auto">
          <a:xfrm>
            <a:off x="6324600" y="3690938"/>
            <a:ext cx="2438400" cy="1279525"/>
          </a:xfrm>
          <a:prstGeom prst="ellipse">
            <a:avLst/>
          </a:prstGeom>
          <a:noFill/>
          <a:ln w="9525">
            <a:solidFill>
              <a:srgbClr val="CCFF33"/>
            </a:solidFill>
            <a:round/>
            <a:headEnd/>
            <a:tailEnd/>
          </a:ln>
          <a:effectLst/>
          <a:scene3d>
            <a:camera prst="legacyObliqueBottomLeft"/>
            <a:lightRig rig="legacyFlat3" dir="t"/>
          </a:scene3d>
          <a:sp3d extrusionH="430200" prstMaterial="legacyMatte">
            <a:bevelT w="13500" h="13500" prst="angle"/>
            <a:bevelB w="13500" h="13500" prst="angle"/>
            <a:extrusionClr>
              <a:srgbClr val="CCFF33"/>
            </a:extrusionClr>
          </a:sp3d>
        </p:spPr>
        <p:txBody>
          <a:bodyPr wrap="none" anchor="ctr">
            <a:flatTx/>
          </a:bodyPr>
          <a:lstStyle/>
          <a:p>
            <a:pPr algn="ctr">
              <a:lnSpc>
                <a:spcPct val="100000"/>
              </a:lnSpc>
            </a:pPr>
            <a:r>
              <a:rPr lang="en-US" sz="3600">
                <a:solidFill>
                  <a:srgbClr val="CCFF66"/>
                </a:solidFill>
                <a:effectLst>
                  <a:outerShdw blurRad="38100" dist="38100" dir="2700000" algn="tl">
                    <a:srgbClr val="000000"/>
                  </a:outerShdw>
                </a:effectLst>
              </a:rPr>
              <a:t>Creation</a:t>
            </a:r>
          </a:p>
        </p:txBody>
      </p:sp>
      <p:sp>
        <p:nvSpPr>
          <p:cNvPr id="681999" name="Text Box 1039"/>
          <p:cNvSpPr txBox="1">
            <a:spLocks noChangeArrowheads="1"/>
          </p:cNvSpPr>
          <p:nvPr/>
        </p:nvSpPr>
        <p:spPr bwMode="auto">
          <a:xfrm>
            <a:off x="7961313" y="3086100"/>
            <a:ext cx="1030287" cy="676275"/>
          </a:xfrm>
          <a:prstGeom prst="rect">
            <a:avLst/>
          </a:prstGeom>
          <a:noFill/>
          <a:ln w="9525">
            <a:noFill/>
            <a:miter lim="800000"/>
            <a:headEnd/>
            <a:tailEnd/>
          </a:ln>
          <a:effectLst/>
        </p:spPr>
        <p:txBody>
          <a:bodyPr wrap="none">
            <a:spAutoFit/>
          </a:bodyPr>
          <a:lstStyle/>
          <a:p>
            <a:pPr algn="ctr">
              <a:lnSpc>
                <a:spcPct val="80000"/>
              </a:lnSpc>
            </a:pPr>
            <a:r>
              <a:rPr lang="en-US" sz="2400">
                <a:solidFill>
                  <a:srgbClr val="FFCCFF"/>
                </a:solidFill>
                <a:latin typeface="Arial Black" pitchFamily="34" charset="0"/>
              </a:rPr>
              <a:t>Rom.</a:t>
            </a:r>
          </a:p>
          <a:p>
            <a:pPr algn="ctr">
              <a:lnSpc>
                <a:spcPct val="80000"/>
              </a:lnSpc>
            </a:pPr>
            <a:r>
              <a:rPr lang="en-US" sz="2400">
                <a:solidFill>
                  <a:srgbClr val="FFCCFF"/>
                </a:solidFill>
                <a:latin typeface="Arial Black" pitchFamily="34" charset="0"/>
              </a:rPr>
              <a:t>1:20</a:t>
            </a:r>
          </a:p>
        </p:txBody>
      </p:sp>
      <p:sp>
        <p:nvSpPr>
          <p:cNvPr id="682003" name="AutoShape 1043"/>
          <p:cNvSpPr>
            <a:spLocks noChangeArrowheads="1"/>
          </p:cNvSpPr>
          <p:nvPr/>
        </p:nvSpPr>
        <p:spPr bwMode="auto">
          <a:xfrm rot="5400000" flipV="1">
            <a:off x="5991225" y="2705100"/>
            <a:ext cx="304800" cy="1447800"/>
          </a:xfrm>
          <a:prstGeom prst="downArrow">
            <a:avLst>
              <a:gd name="adj1" fmla="val 50000"/>
              <a:gd name="adj2" fmla="val 118750"/>
            </a:avLst>
          </a:prstGeom>
          <a:gradFill rotWithShape="0">
            <a:gsLst>
              <a:gs pos="0">
                <a:srgbClr val="9900FF"/>
              </a:gs>
              <a:gs pos="50000">
                <a:schemeClr val="bg1"/>
              </a:gs>
              <a:gs pos="100000">
                <a:srgbClr val="9900FF"/>
              </a:gs>
            </a:gsLst>
            <a:lin ang="2700000" scaled="1"/>
          </a:gradFill>
          <a:ln w="38100">
            <a:noFill/>
            <a:miter lim="800000"/>
            <a:headEnd/>
            <a:tailEnd/>
          </a:ln>
          <a:effectLst/>
        </p:spPr>
        <p:txBody>
          <a:bodyPr wrap="none" anchor="ctr"/>
          <a:lstStyle/>
          <a:p>
            <a:endParaRPr lang="en-US"/>
          </a:p>
        </p:txBody>
      </p:sp>
      <p:sp>
        <p:nvSpPr>
          <p:cNvPr id="682004" name="AutoShape 1044"/>
          <p:cNvSpPr>
            <a:spLocks noChangeArrowheads="1"/>
          </p:cNvSpPr>
          <p:nvPr/>
        </p:nvSpPr>
        <p:spPr bwMode="auto">
          <a:xfrm flipV="1">
            <a:off x="4429125" y="3146425"/>
            <a:ext cx="304800" cy="568325"/>
          </a:xfrm>
          <a:prstGeom prst="downArrow">
            <a:avLst>
              <a:gd name="adj1" fmla="val 50000"/>
              <a:gd name="adj2" fmla="val 46615"/>
            </a:avLst>
          </a:prstGeom>
          <a:gradFill rotWithShape="0">
            <a:gsLst>
              <a:gs pos="0">
                <a:srgbClr val="FFFF00"/>
              </a:gs>
              <a:gs pos="100000">
                <a:srgbClr val="0000FF"/>
              </a:gs>
            </a:gsLst>
            <a:lin ang="5400000" scaled="1"/>
          </a:gradFill>
          <a:ln w="9525">
            <a:solidFill>
              <a:srgbClr val="FFCC00"/>
            </a:solidFill>
            <a:miter lim="800000"/>
            <a:headEnd/>
            <a:tailEnd/>
          </a:ln>
          <a:effectLst/>
        </p:spPr>
        <p:txBody>
          <a:bodyPr wrap="none" anchor="ctr"/>
          <a:lstStyle/>
          <a:p>
            <a:endParaRPr lang="en-US"/>
          </a:p>
        </p:txBody>
      </p:sp>
      <p:sp>
        <p:nvSpPr>
          <p:cNvPr id="682007" name="Oval 1047"/>
          <p:cNvSpPr>
            <a:spLocks noChangeArrowheads="1"/>
          </p:cNvSpPr>
          <p:nvPr/>
        </p:nvSpPr>
        <p:spPr bwMode="auto">
          <a:xfrm>
            <a:off x="3362325" y="3692525"/>
            <a:ext cx="2438400" cy="1279525"/>
          </a:xfrm>
          <a:prstGeom prst="ellipse">
            <a:avLst/>
          </a:prstGeom>
          <a:noFill/>
          <a:ln w="9525">
            <a:solidFill>
              <a:srgbClr val="66FFFF"/>
            </a:solidFill>
            <a:round/>
            <a:headEnd/>
            <a:tailEnd/>
          </a:ln>
          <a:effectLst/>
          <a:scene3d>
            <a:camera prst="legacyObliqueBottomLeft"/>
            <a:lightRig rig="legacyFlat3" dir="t"/>
          </a:scene3d>
          <a:sp3d extrusionH="430200" prstMaterial="legacyMatte">
            <a:bevelT w="13500" h="13500" prst="angle"/>
            <a:bevelB w="13500" h="13500" prst="angle"/>
            <a:extrusionClr>
              <a:srgbClr val="66FFFF"/>
            </a:extrusionClr>
          </a:sp3d>
        </p:spPr>
        <p:txBody>
          <a:bodyPr wrap="none" anchor="ctr">
            <a:flatTx/>
          </a:bodyPr>
          <a:lstStyle/>
          <a:p>
            <a:pPr algn="ctr">
              <a:lnSpc>
                <a:spcPct val="140000"/>
              </a:lnSpc>
            </a:pPr>
            <a:r>
              <a:rPr lang="en-US" sz="3200">
                <a:solidFill>
                  <a:srgbClr val="66FFFF"/>
                </a:solidFill>
              </a:rPr>
              <a:t>Works of Art</a:t>
            </a:r>
          </a:p>
        </p:txBody>
      </p:sp>
      <p:sp>
        <p:nvSpPr>
          <p:cNvPr id="682008" name="Oval 1048"/>
          <p:cNvSpPr>
            <a:spLocks noChangeArrowheads="1"/>
          </p:cNvSpPr>
          <p:nvPr/>
        </p:nvSpPr>
        <p:spPr bwMode="auto">
          <a:xfrm>
            <a:off x="3362325" y="1679575"/>
            <a:ext cx="2438400" cy="1279525"/>
          </a:xfrm>
          <a:prstGeom prst="ellipse">
            <a:avLst/>
          </a:prstGeom>
          <a:noFill/>
          <a:ln w="9525">
            <a:solidFill>
              <a:srgbClr val="FFFF00"/>
            </a:solidFill>
            <a:round/>
            <a:headEnd/>
            <a:tailEnd/>
          </a:ln>
          <a:effectLst/>
          <a:scene3d>
            <a:camera prst="legacyObliqueBottomLeft"/>
            <a:lightRig rig="legacyFlat3" dir="t"/>
          </a:scene3d>
          <a:sp3d extrusionH="430200" prstMaterial="legacyMatte">
            <a:bevelT w="13500" h="13500" prst="angle"/>
            <a:bevelB w="13500" h="13500" prst="angle"/>
            <a:extrusionClr>
              <a:srgbClr val="FFFF00"/>
            </a:extrusionClr>
          </a:sp3d>
        </p:spPr>
        <p:txBody>
          <a:bodyPr wrap="none" anchor="ctr">
            <a:flatTx/>
          </a:bodyPr>
          <a:lstStyle/>
          <a:p>
            <a:pPr algn="ctr"/>
            <a:endParaRPr lang="en-US" sz="2400" b="1">
              <a:solidFill>
                <a:srgbClr val="FFFF00"/>
              </a:solidFill>
              <a:latin typeface="Arial Black" pitchFamily="34" charset="0"/>
            </a:endParaRPr>
          </a:p>
          <a:p>
            <a:pPr algn="ctr"/>
            <a:r>
              <a:rPr lang="en-US" sz="3200">
                <a:solidFill>
                  <a:srgbClr val="FFFF00"/>
                </a:solidFill>
                <a:effectLst>
                  <a:outerShdw blurRad="38100" dist="38100" dir="2700000" algn="tl">
                    <a:srgbClr val="000000"/>
                  </a:outerShdw>
                </a:effectLst>
              </a:rPr>
              <a:t>Character of</a:t>
            </a:r>
          </a:p>
          <a:p>
            <a:pPr algn="ctr"/>
            <a:r>
              <a:rPr lang="en-US" sz="3200">
                <a:solidFill>
                  <a:srgbClr val="FFFF00"/>
                </a:solidFill>
                <a:effectLst>
                  <a:outerShdw blurRad="38100" dist="38100" dir="2700000" algn="tl">
                    <a:srgbClr val="000000"/>
                  </a:outerShdw>
                </a:effectLst>
              </a:rPr>
              <a:t>an artist</a:t>
            </a:r>
          </a:p>
        </p:txBody>
      </p:sp>
      <p:sp>
        <p:nvSpPr>
          <p:cNvPr id="681989" name="Rectangle 1029"/>
          <p:cNvSpPr>
            <a:spLocks noChangeArrowheads="1"/>
          </p:cNvSpPr>
          <p:nvPr/>
        </p:nvSpPr>
        <p:spPr bwMode="auto">
          <a:xfrm>
            <a:off x="0" y="5334000"/>
            <a:ext cx="9144000" cy="1524000"/>
          </a:xfrm>
          <a:prstGeom prst="rect">
            <a:avLst/>
          </a:prstGeom>
          <a:solidFill>
            <a:schemeClr val="tx1"/>
          </a:solidFill>
          <a:ln w="9525">
            <a:solidFill>
              <a:schemeClr val="tx1"/>
            </a:solidFill>
            <a:miter lim="800000"/>
            <a:headEnd/>
            <a:tailEnd/>
          </a:ln>
          <a:effectLst/>
        </p:spPr>
        <p:txBody>
          <a:bodyPr wrap="none" anchor="ctr"/>
          <a:lstStyle/>
          <a:p>
            <a:endParaRPr lang="en-US"/>
          </a:p>
        </p:txBody>
      </p:sp>
      <p:grpSp>
        <p:nvGrpSpPr>
          <p:cNvPr id="682033" name="Group 1073"/>
          <p:cNvGrpSpPr>
            <a:grpSpLocks/>
          </p:cNvGrpSpPr>
          <p:nvPr/>
        </p:nvGrpSpPr>
        <p:grpSpPr bwMode="auto">
          <a:xfrm>
            <a:off x="609600" y="5522913"/>
            <a:ext cx="7956550" cy="1030287"/>
            <a:chOff x="384" y="3446"/>
            <a:chExt cx="5012" cy="649"/>
          </a:xfrm>
        </p:grpSpPr>
        <p:sp>
          <p:nvSpPr>
            <p:cNvPr id="681990" name="Text Box 1030"/>
            <p:cNvSpPr txBox="1">
              <a:spLocks noChangeArrowheads="1"/>
            </p:cNvSpPr>
            <p:nvPr/>
          </p:nvSpPr>
          <p:spPr bwMode="auto">
            <a:xfrm>
              <a:off x="576" y="3449"/>
              <a:ext cx="4820" cy="646"/>
            </a:xfrm>
            <a:prstGeom prst="rect">
              <a:avLst/>
            </a:prstGeom>
            <a:noFill/>
            <a:ln w="9525">
              <a:noFill/>
              <a:miter lim="800000"/>
              <a:headEnd/>
              <a:tailEnd/>
            </a:ln>
            <a:effectLst/>
          </p:spPr>
          <p:txBody>
            <a:bodyPr>
              <a:spAutoFit/>
            </a:bodyPr>
            <a:lstStyle/>
            <a:p>
              <a:pPr>
                <a:lnSpc>
                  <a:spcPct val="85000"/>
                </a:lnSpc>
              </a:pPr>
              <a:r>
                <a:rPr lang="en-US" sz="2400" b="1">
                  <a:solidFill>
                    <a:schemeClr val="bg1"/>
                  </a:solidFill>
                  <a:latin typeface="Arial Narrow" pitchFamily="34" charset="0"/>
                </a:rPr>
                <a:t>Just as we can come to know the character of an </a:t>
              </a:r>
              <a:r>
                <a:rPr lang="en-US" sz="2400" b="1" u="sng">
                  <a:solidFill>
                    <a:schemeClr val="bg1"/>
                  </a:solidFill>
                  <a:latin typeface="Arial Narrow" pitchFamily="34" charset="0"/>
                </a:rPr>
                <a:t>artist</a:t>
              </a:r>
              <a:r>
                <a:rPr lang="en-US" sz="2400" b="1">
                  <a:solidFill>
                    <a:schemeClr val="bg1"/>
                  </a:solidFill>
                  <a:latin typeface="Arial Narrow" pitchFamily="34" charset="0"/>
                </a:rPr>
                <a:t> through his </a:t>
              </a:r>
              <a:r>
                <a:rPr lang="en-US" sz="2400" b="1" u="sng">
                  <a:solidFill>
                    <a:schemeClr val="bg1"/>
                  </a:solidFill>
                  <a:latin typeface="Arial Narrow" pitchFamily="34" charset="0"/>
                </a:rPr>
                <a:t>works</a:t>
              </a:r>
              <a:r>
                <a:rPr lang="en-US" sz="2400" b="1">
                  <a:solidFill>
                    <a:schemeClr val="bg1"/>
                  </a:solidFill>
                  <a:latin typeface="Arial Narrow" pitchFamily="34" charset="0"/>
                </a:rPr>
                <a:t>, so we can understand the </a:t>
              </a:r>
              <a:r>
                <a:rPr lang="en-US" sz="2400" b="1" u="sng">
                  <a:solidFill>
                    <a:schemeClr val="bg1"/>
                  </a:solidFill>
                  <a:latin typeface="Arial Narrow" pitchFamily="34" charset="0"/>
                </a:rPr>
                <a:t>nature of God</a:t>
              </a:r>
              <a:r>
                <a:rPr lang="en-US" sz="2400" b="1">
                  <a:solidFill>
                    <a:schemeClr val="bg1"/>
                  </a:solidFill>
                  <a:latin typeface="Arial Narrow" pitchFamily="34" charset="0"/>
                </a:rPr>
                <a:t> </a:t>
              </a:r>
            </a:p>
            <a:p>
              <a:pPr>
                <a:lnSpc>
                  <a:spcPct val="85000"/>
                </a:lnSpc>
              </a:pPr>
              <a:r>
                <a:rPr lang="en-US" sz="2400" b="1">
                  <a:solidFill>
                    <a:schemeClr val="bg1"/>
                  </a:solidFill>
                  <a:latin typeface="Arial Narrow" pitchFamily="34" charset="0"/>
                </a:rPr>
                <a:t>by observing the diverse things of </a:t>
              </a:r>
              <a:r>
                <a:rPr lang="en-US" sz="2400" b="1" u="sng">
                  <a:solidFill>
                    <a:schemeClr val="bg1"/>
                  </a:solidFill>
                  <a:latin typeface="Arial Narrow" pitchFamily="34" charset="0"/>
                </a:rPr>
                <a:t>creation</a:t>
              </a:r>
              <a:r>
                <a:rPr lang="en-US" sz="2400" b="1">
                  <a:solidFill>
                    <a:schemeClr val="bg1"/>
                  </a:solidFill>
                  <a:latin typeface="Arial Narrow" pitchFamily="34" charset="0"/>
                </a:rPr>
                <a:t> (Rom. 1:20) </a:t>
              </a:r>
              <a:r>
                <a:rPr lang="en-US" sz="2000">
                  <a:solidFill>
                    <a:schemeClr val="bg1"/>
                  </a:solidFill>
                  <a:latin typeface="Arial" charset="0"/>
                </a:rPr>
                <a:t>(p. 16).</a:t>
              </a:r>
            </a:p>
          </p:txBody>
        </p:sp>
        <p:sp>
          <p:nvSpPr>
            <p:cNvPr id="681991" name="Text Box 1031"/>
            <p:cNvSpPr txBox="1">
              <a:spLocks noChangeArrowheads="1"/>
            </p:cNvSpPr>
            <p:nvPr/>
          </p:nvSpPr>
          <p:spPr bwMode="auto">
            <a:xfrm>
              <a:off x="384" y="3446"/>
              <a:ext cx="215" cy="250"/>
            </a:xfrm>
            <a:prstGeom prst="rect">
              <a:avLst/>
            </a:prstGeom>
            <a:noFill/>
            <a:ln w="9525">
              <a:noFill/>
              <a:miter lim="800000"/>
              <a:headEnd/>
              <a:tailEnd/>
            </a:ln>
            <a:effectLst/>
          </p:spPr>
          <p:txBody>
            <a:bodyPr>
              <a:spAutoFit/>
            </a:bodyPr>
            <a:lstStyle/>
            <a:p>
              <a:pPr>
                <a:lnSpc>
                  <a:spcPct val="50000"/>
                </a:lnSpc>
              </a:pPr>
              <a:r>
                <a:rPr lang="en-US" sz="4000">
                  <a:solidFill>
                    <a:schemeClr val="bg1"/>
                  </a:solidFill>
                  <a:latin typeface="Times New Roman" pitchFamily="18" charset="0"/>
                  <a:sym typeface="CommonBullets" pitchFamily="34" charset="2"/>
                </a:rPr>
                <a:t></a:t>
              </a:r>
              <a:endParaRPr lang="en-US" sz="4000">
                <a:solidFill>
                  <a:schemeClr val="bg1"/>
                </a:solidFill>
                <a:latin typeface="Times New Roman" pitchFamily="18" charset="0"/>
              </a:endParaRPr>
            </a:p>
          </p:txBody>
        </p:sp>
      </p:grpSp>
      <p:grpSp>
        <p:nvGrpSpPr>
          <p:cNvPr id="682024" name="Group 1064"/>
          <p:cNvGrpSpPr>
            <a:grpSpLocks/>
          </p:cNvGrpSpPr>
          <p:nvPr/>
        </p:nvGrpSpPr>
        <p:grpSpPr bwMode="auto">
          <a:xfrm>
            <a:off x="381000" y="76200"/>
            <a:ext cx="6456363" cy="930275"/>
            <a:chOff x="301" y="48"/>
            <a:chExt cx="4067" cy="586"/>
          </a:xfrm>
        </p:grpSpPr>
        <p:sp>
          <p:nvSpPr>
            <p:cNvPr id="682025" name="Text Box 1065"/>
            <p:cNvSpPr txBox="1">
              <a:spLocks noChangeArrowheads="1"/>
            </p:cNvSpPr>
            <p:nvPr/>
          </p:nvSpPr>
          <p:spPr bwMode="auto">
            <a:xfrm>
              <a:off x="301" y="48"/>
              <a:ext cx="2160" cy="365"/>
            </a:xfrm>
            <a:prstGeom prst="rect">
              <a:avLst/>
            </a:prstGeom>
            <a:noFill/>
            <a:ln w="9525">
              <a:noFill/>
              <a:miter lim="800000"/>
              <a:headEnd/>
              <a:tailEnd/>
            </a:ln>
            <a:effectLst/>
          </p:spPr>
          <p:txBody>
            <a:bodyPr>
              <a:spAutoFit/>
            </a:bodyPr>
            <a:lstStyle/>
            <a:p>
              <a:pPr>
                <a:lnSpc>
                  <a:spcPct val="100000"/>
                </a:lnSpc>
              </a:pPr>
              <a:r>
                <a:rPr lang="en-US" sz="2800" u="sng">
                  <a:solidFill>
                    <a:srgbClr val="66FFFF"/>
                  </a:solidFill>
                </a:rPr>
                <a:t> </a:t>
              </a:r>
              <a:r>
                <a:rPr lang="en-US" sz="3200" u="sng">
                  <a:solidFill>
                    <a:srgbClr val="66FFFF"/>
                  </a:solidFill>
                  <a:latin typeface="Times New Roman" pitchFamily="18" charset="0"/>
                </a:rPr>
                <a:t>(</a:t>
              </a:r>
              <a:r>
                <a:rPr lang="en-US" sz="2800" u="sng">
                  <a:solidFill>
                    <a:srgbClr val="66FFFF"/>
                  </a:solidFill>
                </a:rPr>
                <a:t>1</a:t>
              </a:r>
              <a:r>
                <a:rPr lang="en-US" sz="3200" u="sng">
                  <a:solidFill>
                    <a:srgbClr val="66FFFF"/>
                  </a:solidFill>
                  <a:latin typeface="Times New Roman" pitchFamily="18" charset="0"/>
                </a:rPr>
                <a:t>)</a:t>
              </a:r>
              <a:r>
                <a:rPr lang="en-US" sz="2800" u="sng">
                  <a:solidFill>
                    <a:srgbClr val="66FFFF"/>
                  </a:solidFill>
                </a:rPr>
                <a:t>  How can we know</a:t>
              </a:r>
            </a:p>
          </p:txBody>
        </p:sp>
        <p:sp>
          <p:nvSpPr>
            <p:cNvPr id="682026" name="Text Box 1066"/>
            <p:cNvSpPr txBox="1">
              <a:spLocks noChangeArrowheads="1"/>
            </p:cNvSpPr>
            <p:nvPr/>
          </p:nvSpPr>
          <p:spPr bwMode="auto">
            <a:xfrm>
              <a:off x="685" y="307"/>
              <a:ext cx="3683" cy="327"/>
            </a:xfrm>
            <a:prstGeom prst="rect">
              <a:avLst/>
            </a:prstGeom>
            <a:noFill/>
            <a:ln w="9525">
              <a:noFill/>
              <a:miter lim="800000"/>
              <a:headEnd/>
              <a:tailEnd/>
            </a:ln>
            <a:effectLst/>
          </p:spPr>
          <p:txBody>
            <a:bodyPr>
              <a:spAutoFit/>
            </a:bodyPr>
            <a:lstStyle/>
            <a:p>
              <a:pPr>
                <a:lnSpc>
                  <a:spcPct val="100000"/>
                </a:lnSpc>
              </a:pPr>
              <a:r>
                <a:rPr lang="en-US" sz="2800" u="sng">
                  <a:solidFill>
                    <a:srgbClr val="66FFFF"/>
                  </a:solidFill>
                </a:rPr>
                <a:t>the divine nature of the invisible God ?</a:t>
              </a:r>
            </a:p>
          </p:txBody>
        </p:sp>
      </p:grpSp>
      <p:sp>
        <p:nvSpPr>
          <p:cNvPr id="682034" name="Text Box 1074"/>
          <p:cNvSpPr txBox="1">
            <a:spLocks noChangeArrowheads="1"/>
          </p:cNvSpPr>
          <p:nvPr/>
        </p:nvSpPr>
        <p:spPr bwMode="auto">
          <a:xfrm>
            <a:off x="879475" y="3962400"/>
            <a:ext cx="2244725" cy="701675"/>
          </a:xfrm>
          <a:prstGeom prst="rect">
            <a:avLst/>
          </a:prstGeom>
          <a:noFill/>
          <a:ln w="9525">
            <a:noFill/>
            <a:miter lim="800000"/>
            <a:headEnd/>
            <a:tailEnd/>
          </a:ln>
          <a:effectLst>
            <a:outerShdw dist="68392" dir="1308085" algn="ctr" rotWithShape="0">
              <a:schemeClr val="tx1"/>
            </a:outerShdw>
          </a:effectLst>
        </p:spPr>
        <p:txBody>
          <a:bodyPr wrap="none">
            <a:spAutoFit/>
          </a:bodyPr>
          <a:lstStyle/>
          <a:p>
            <a:pPr algn="r">
              <a:lnSpc>
                <a:spcPct val="100000"/>
              </a:lnSpc>
            </a:pPr>
            <a:r>
              <a:rPr lang="en-US" sz="4000">
                <a:solidFill>
                  <a:srgbClr val="CCFF33"/>
                </a:solidFill>
                <a:effectLst>
                  <a:outerShdw blurRad="38100" dist="38100" dir="2700000" algn="tl">
                    <a:srgbClr val="000000"/>
                  </a:outerShdw>
                </a:effectLst>
                <a:latin typeface="Arial Black" pitchFamily="34" charset="0"/>
              </a:rPr>
              <a:t>Visible:</a:t>
            </a:r>
          </a:p>
        </p:txBody>
      </p:sp>
      <p:sp>
        <p:nvSpPr>
          <p:cNvPr id="682035" name="Text Box 1075"/>
          <p:cNvSpPr txBox="1">
            <a:spLocks noChangeArrowheads="1"/>
          </p:cNvSpPr>
          <p:nvPr/>
        </p:nvSpPr>
        <p:spPr bwMode="auto">
          <a:xfrm>
            <a:off x="425450" y="2011363"/>
            <a:ext cx="2695575" cy="701675"/>
          </a:xfrm>
          <a:prstGeom prst="rect">
            <a:avLst/>
          </a:prstGeom>
          <a:noFill/>
          <a:ln w="9525">
            <a:noFill/>
            <a:miter lim="800000"/>
            <a:headEnd/>
            <a:tailEnd/>
          </a:ln>
          <a:effectLst>
            <a:outerShdw dist="45791" dir="2021404" algn="ctr" rotWithShape="0">
              <a:schemeClr val="tx1"/>
            </a:outerShdw>
          </a:effectLst>
        </p:spPr>
        <p:txBody>
          <a:bodyPr wrap="none">
            <a:spAutoFit/>
          </a:bodyPr>
          <a:lstStyle/>
          <a:p>
            <a:pPr algn="r">
              <a:lnSpc>
                <a:spcPct val="100000"/>
              </a:lnSpc>
            </a:pPr>
            <a:r>
              <a:rPr lang="en-US" sz="4000">
                <a:solidFill>
                  <a:schemeClr val="bg1"/>
                </a:solidFill>
                <a:effectLst>
                  <a:outerShdw blurRad="38100" dist="38100" dir="2700000" algn="tl">
                    <a:srgbClr val="000000"/>
                  </a:outerShdw>
                </a:effectLst>
                <a:latin typeface="Arial Black" pitchFamily="34" charset="0"/>
              </a:rPr>
              <a:t>Invisible:</a:t>
            </a:r>
          </a:p>
        </p:txBody>
      </p:sp>
      <p:grpSp>
        <p:nvGrpSpPr>
          <p:cNvPr id="682029" name="Group 1069"/>
          <p:cNvGrpSpPr>
            <a:grpSpLocks/>
          </p:cNvGrpSpPr>
          <p:nvPr/>
        </p:nvGrpSpPr>
        <p:grpSpPr bwMode="auto">
          <a:xfrm>
            <a:off x="762000" y="1066800"/>
            <a:ext cx="7620000" cy="4266999"/>
            <a:chOff x="432" y="432"/>
            <a:chExt cx="4800" cy="2776"/>
          </a:xfrm>
        </p:grpSpPr>
        <p:sp>
          <p:nvSpPr>
            <p:cNvPr id="682030" name="AutoShape 1070"/>
            <p:cNvSpPr>
              <a:spLocks noChangeArrowheads="1"/>
            </p:cNvSpPr>
            <p:nvPr/>
          </p:nvSpPr>
          <p:spPr bwMode="auto">
            <a:xfrm>
              <a:off x="432" y="432"/>
              <a:ext cx="4800" cy="2776"/>
            </a:xfrm>
            <a:prstGeom prst="horizontalScroll">
              <a:avLst>
                <a:gd name="adj" fmla="val 12500"/>
              </a:avLst>
            </a:prstGeom>
            <a:gradFill rotWithShape="0">
              <a:gsLst>
                <a:gs pos="0">
                  <a:srgbClr val="FFCCCC"/>
                </a:gs>
                <a:gs pos="50000">
                  <a:srgbClr val="CCCCFF"/>
                </a:gs>
                <a:gs pos="100000">
                  <a:srgbClr val="FFCCCC"/>
                </a:gs>
              </a:gsLst>
              <a:lin ang="2700000" scaled="1"/>
            </a:gradFill>
            <a:ln w="38100">
              <a:solidFill>
                <a:schemeClr val="accent2">
                  <a:lumMod val="75000"/>
                </a:schemeClr>
              </a:solidFill>
              <a:round/>
              <a:headEnd/>
              <a:tailEnd/>
            </a:ln>
            <a:effectLst/>
          </p:spPr>
          <p:txBody>
            <a:bodyPr wrap="none" anchor="ctr"/>
            <a:lstStyle/>
            <a:p>
              <a:pPr algn="ctr">
                <a:lnSpc>
                  <a:spcPct val="100000"/>
                </a:lnSpc>
              </a:pPr>
              <a:endParaRPr lang="en-US" sz="800" b="1">
                <a:solidFill>
                  <a:srgbClr val="0000FF"/>
                </a:solidFill>
                <a:effectLst>
                  <a:outerShdw blurRad="38100" dist="38100" dir="2700000" algn="tl">
                    <a:srgbClr val="000000"/>
                  </a:outerShdw>
                </a:effectLst>
                <a:latin typeface="Arial Black" pitchFamily="34" charset="0"/>
              </a:endParaRPr>
            </a:p>
            <a:p>
              <a:pPr algn="ctr">
                <a:lnSpc>
                  <a:spcPct val="100000"/>
                </a:lnSpc>
              </a:pPr>
              <a:endParaRPr lang="en-US" sz="1200" b="1">
                <a:solidFill>
                  <a:srgbClr val="CC0099"/>
                </a:solidFill>
                <a:effectLst>
                  <a:outerShdw blurRad="38100" dist="38100" dir="2700000" algn="tl">
                    <a:srgbClr val="000000"/>
                  </a:outerShdw>
                </a:effectLst>
                <a:latin typeface="Times New Roman" pitchFamily="18" charset="0"/>
              </a:endParaRPr>
            </a:p>
            <a:p>
              <a:pPr algn="ctr">
                <a:lnSpc>
                  <a:spcPct val="100000"/>
                </a:lnSpc>
              </a:pPr>
              <a:endParaRPr lang="en-US" sz="2800">
                <a:solidFill>
                  <a:srgbClr val="0000FF"/>
                </a:solidFill>
                <a:latin typeface="Times New Roman" pitchFamily="18" charset="0"/>
              </a:endParaRPr>
            </a:p>
            <a:p>
              <a:pPr algn="ctr">
                <a:lnSpc>
                  <a:spcPct val="100000"/>
                </a:lnSpc>
              </a:pPr>
              <a:endParaRPr lang="en-US" sz="1400" b="1">
                <a:solidFill>
                  <a:srgbClr val="CC0099"/>
                </a:solidFill>
                <a:effectLst>
                  <a:outerShdw blurRad="38100" dist="38100" dir="2700000" algn="tl">
                    <a:srgbClr val="000000"/>
                  </a:outerShdw>
                </a:effectLst>
                <a:latin typeface="Times New Roman" pitchFamily="18" charset="0"/>
              </a:endParaRPr>
            </a:p>
          </p:txBody>
        </p:sp>
        <p:sp>
          <p:nvSpPr>
            <p:cNvPr id="682031" name="Text Box 1071"/>
            <p:cNvSpPr txBox="1">
              <a:spLocks noChangeArrowheads="1"/>
            </p:cNvSpPr>
            <p:nvPr/>
          </p:nvSpPr>
          <p:spPr bwMode="auto">
            <a:xfrm>
              <a:off x="864" y="1077"/>
              <a:ext cx="4176" cy="1422"/>
            </a:xfrm>
            <a:prstGeom prst="rect">
              <a:avLst/>
            </a:prstGeom>
            <a:noFill/>
            <a:ln w="9525">
              <a:noFill/>
              <a:miter lim="800000"/>
              <a:headEnd/>
              <a:tailEnd/>
            </a:ln>
            <a:effectLst/>
          </p:spPr>
          <p:txBody>
            <a:bodyPr wrap="square">
              <a:spAutoFit/>
            </a:bodyPr>
            <a:lstStyle/>
            <a:p>
              <a:pPr>
                <a:lnSpc>
                  <a:spcPct val="85000"/>
                </a:lnSpc>
              </a:pPr>
              <a:r>
                <a:rPr lang="en-US" sz="3200" b="1" dirty="0">
                  <a:solidFill>
                    <a:srgbClr val="0000FF"/>
                  </a:solidFill>
                  <a:latin typeface="Papyrus" pitchFamily="66" charset="0"/>
                </a:rPr>
                <a:t>Ever since the creation </a:t>
              </a:r>
              <a:r>
                <a:rPr lang="en-US" sz="3200" b="1" dirty="0" smtClean="0">
                  <a:solidFill>
                    <a:srgbClr val="0000FF"/>
                  </a:solidFill>
                  <a:latin typeface="Papyrus" pitchFamily="66" charset="0"/>
                </a:rPr>
                <a:t>of the </a:t>
              </a:r>
              <a:r>
                <a:rPr lang="en-US" sz="3200" b="1" dirty="0">
                  <a:solidFill>
                    <a:srgbClr val="0000FF"/>
                  </a:solidFill>
                  <a:latin typeface="Papyrus" pitchFamily="66" charset="0"/>
                </a:rPr>
                <a:t>world his invisible </a:t>
              </a:r>
              <a:r>
                <a:rPr lang="en-US" sz="3200" b="1" dirty="0" smtClean="0">
                  <a:solidFill>
                    <a:srgbClr val="0000FF"/>
                  </a:solidFill>
                  <a:latin typeface="Papyrus" pitchFamily="66" charset="0"/>
                </a:rPr>
                <a:t>nature, namely</a:t>
              </a:r>
              <a:r>
                <a:rPr lang="en-US" sz="3200" b="1" dirty="0">
                  <a:solidFill>
                    <a:srgbClr val="0000FF"/>
                  </a:solidFill>
                  <a:latin typeface="Papyrus" pitchFamily="66" charset="0"/>
                </a:rPr>
                <a:t>, his eternal </a:t>
              </a:r>
              <a:r>
                <a:rPr lang="en-US" sz="3200" b="1" dirty="0" smtClean="0">
                  <a:solidFill>
                    <a:srgbClr val="0000FF"/>
                  </a:solidFill>
                  <a:latin typeface="Papyrus" pitchFamily="66" charset="0"/>
                </a:rPr>
                <a:t>power and </a:t>
              </a:r>
              <a:r>
                <a:rPr lang="en-US" sz="3200" b="1" dirty="0">
                  <a:solidFill>
                    <a:srgbClr val="0000FF"/>
                  </a:solidFill>
                  <a:latin typeface="Papyrus" pitchFamily="66" charset="0"/>
                </a:rPr>
                <a:t>deity, has been </a:t>
              </a:r>
              <a:r>
                <a:rPr lang="en-US" sz="3200" b="1" dirty="0" smtClean="0">
                  <a:solidFill>
                    <a:srgbClr val="0000FF"/>
                  </a:solidFill>
                  <a:latin typeface="Papyrus" pitchFamily="66" charset="0"/>
                </a:rPr>
                <a:t>clearly perceived </a:t>
              </a:r>
              <a:r>
                <a:rPr lang="en-US" sz="3200" b="1" dirty="0">
                  <a:solidFill>
                    <a:srgbClr val="0000FF"/>
                  </a:solidFill>
                  <a:latin typeface="Papyrus" pitchFamily="66" charset="0"/>
                </a:rPr>
                <a:t>in the things </a:t>
              </a:r>
              <a:r>
                <a:rPr lang="en-US" sz="3200" b="1" dirty="0" smtClean="0">
                  <a:solidFill>
                    <a:srgbClr val="0000FF"/>
                  </a:solidFill>
                  <a:latin typeface="Papyrus" pitchFamily="66" charset="0"/>
                </a:rPr>
                <a:t>that have been made</a:t>
              </a:r>
              <a:r>
                <a:rPr lang="en-US" sz="3200" b="1" dirty="0">
                  <a:solidFill>
                    <a:srgbClr val="0000FF"/>
                  </a:solidFill>
                  <a:latin typeface="Papyrus" pitchFamily="66" charset="0"/>
                </a:rPr>
                <a:t>. So they </a:t>
              </a:r>
              <a:r>
                <a:rPr lang="en-US" sz="3200" b="1" dirty="0" smtClean="0">
                  <a:solidFill>
                    <a:srgbClr val="0000FF"/>
                  </a:solidFill>
                  <a:latin typeface="Papyrus" pitchFamily="66" charset="0"/>
                </a:rPr>
                <a:t>are without </a:t>
              </a:r>
              <a:r>
                <a:rPr lang="en-US" sz="3200" b="1" dirty="0">
                  <a:solidFill>
                    <a:srgbClr val="0000FF"/>
                  </a:solidFill>
                  <a:latin typeface="Papyrus" pitchFamily="66" charset="0"/>
                </a:rPr>
                <a:t>excuse.</a:t>
              </a:r>
              <a:r>
                <a:rPr lang="en-US" sz="3200" b="1" dirty="0">
                  <a:solidFill>
                    <a:srgbClr val="CC0099"/>
                  </a:solidFill>
                  <a:latin typeface="Papyrus" pitchFamily="66" charset="0"/>
                </a:rPr>
                <a:t> </a:t>
              </a:r>
              <a:endParaRPr lang="en-US" sz="3200" b="1" dirty="0">
                <a:solidFill>
                  <a:srgbClr val="0000FF"/>
                </a:solidFill>
                <a:latin typeface="Papyrus" pitchFamily="66" charset="0"/>
              </a:endParaRPr>
            </a:p>
          </p:txBody>
        </p:sp>
        <p:sp>
          <p:nvSpPr>
            <p:cNvPr id="682032" name="Text Box 1072"/>
            <p:cNvSpPr txBox="1">
              <a:spLocks noChangeArrowheads="1"/>
            </p:cNvSpPr>
            <p:nvPr/>
          </p:nvSpPr>
          <p:spPr bwMode="auto">
            <a:xfrm>
              <a:off x="3456" y="2465"/>
              <a:ext cx="1392" cy="291"/>
            </a:xfrm>
            <a:prstGeom prst="rect">
              <a:avLst/>
            </a:prstGeom>
            <a:noFill/>
            <a:ln w="9525">
              <a:noFill/>
              <a:miter lim="800000"/>
              <a:headEnd/>
              <a:tailEnd/>
            </a:ln>
            <a:effectLst/>
          </p:spPr>
          <p:txBody>
            <a:bodyPr>
              <a:spAutoFit/>
            </a:bodyPr>
            <a:lstStyle/>
            <a:p>
              <a:pPr>
                <a:lnSpc>
                  <a:spcPct val="100000"/>
                </a:lnSpc>
              </a:pPr>
              <a:r>
                <a:rPr lang="en-US" sz="2400" dirty="0">
                  <a:solidFill>
                    <a:srgbClr val="0000FF"/>
                  </a:solidFill>
                  <a:latin typeface="Eurostile" pitchFamily="34" charset="0"/>
                </a:rPr>
                <a:t>Romans 1:20</a:t>
              </a:r>
            </a:p>
          </p:txBody>
        </p:sp>
      </p:gr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682033"/>
                                        </p:tgtEl>
                                        <p:attrNameLst>
                                          <p:attrName>style.visibility</p:attrName>
                                        </p:attrNameLst>
                                      </p:cBhvr>
                                      <p:to>
                                        <p:strVal val="visible"/>
                                      </p:to>
                                    </p:set>
                                    <p:animEffect transition="in" filter="barn(outVertical)">
                                      <p:cBhvr>
                                        <p:cTn id="7" dur="500"/>
                                        <p:tgtEl>
                                          <p:spTgt spid="682033"/>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272" fill="hold" grpId="0" nodeType="clickEffect">
                                  <p:stCondLst>
                                    <p:cond delay="0"/>
                                  </p:stCondLst>
                                  <p:childTnLst>
                                    <p:set>
                                      <p:cBhvr>
                                        <p:cTn id="11" dur="1" fill="hold">
                                          <p:stCondLst>
                                            <p:cond delay="0"/>
                                          </p:stCondLst>
                                        </p:cTn>
                                        <p:tgtEl>
                                          <p:spTgt spid="682008"/>
                                        </p:tgtEl>
                                        <p:attrNameLst>
                                          <p:attrName>style.visibility</p:attrName>
                                        </p:attrNameLst>
                                      </p:cBhvr>
                                      <p:to>
                                        <p:strVal val="visible"/>
                                      </p:to>
                                    </p:set>
                                    <p:anim calcmode="lin" valueType="num">
                                      <p:cBhvr>
                                        <p:cTn id="12" dur="1000" fill="hold"/>
                                        <p:tgtEl>
                                          <p:spTgt spid="682008"/>
                                        </p:tgtEl>
                                        <p:attrNameLst>
                                          <p:attrName>ppt_w</p:attrName>
                                        </p:attrNameLst>
                                      </p:cBhvr>
                                      <p:tavLst>
                                        <p:tav tm="0">
                                          <p:val>
                                            <p:strVal val="2/3*#ppt_w"/>
                                          </p:val>
                                        </p:tav>
                                        <p:tav tm="100000">
                                          <p:val>
                                            <p:strVal val="#ppt_w"/>
                                          </p:val>
                                        </p:tav>
                                      </p:tavLst>
                                    </p:anim>
                                    <p:anim calcmode="lin" valueType="num">
                                      <p:cBhvr>
                                        <p:cTn id="13" dur="1000" fill="hold"/>
                                        <p:tgtEl>
                                          <p:spTgt spid="682008"/>
                                        </p:tgtEl>
                                        <p:attrNameLst>
                                          <p:attrName>ppt_h</p:attrName>
                                        </p:attrNameLst>
                                      </p:cBhvr>
                                      <p:tavLst>
                                        <p:tav tm="0">
                                          <p:val>
                                            <p:strVal val="2/3*#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3" presetClass="entr" presetSubtype="272" fill="hold" grpId="0" nodeType="clickEffect">
                                  <p:stCondLst>
                                    <p:cond delay="0"/>
                                  </p:stCondLst>
                                  <p:childTnLst>
                                    <p:set>
                                      <p:cBhvr>
                                        <p:cTn id="17" dur="1" fill="hold">
                                          <p:stCondLst>
                                            <p:cond delay="0"/>
                                          </p:stCondLst>
                                        </p:cTn>
                                        <p:tgtEl>
                                          <p:spTgt spid="682007"/>
                                        </p:tgtEl>
                                        <p:attrNameLst>
                                          <p:attrName>style.visibility</p:attrName>
                                        </p:attrNameLst>
                                      </p:cBhvr>
                                      <p:to>
                                        <p:strVal val="visible"/>
                                      </p:to>
                                    </p:set>
                                    <p:anim calcmode="lin" valueType="num">
                                      <p:cBhvr>
                                        <p:cTn id="18" dur="1000" fill="hold"/>
                                        <p:tgtEl>
                                          <p:spTgt spid="682007"/>
                                        </p:tgtEl>
                                        <p:attrNameLst>
                                          <p:attrName>ppt_w</p:attrName>
                                        </p:attrNameLst>
                                      </p:cBhvr>
                                      <p:tavLst>
                                        <p:tav tm="0">
                                          <p:val>
                                            <p:strVal val="2/3*#ppt_w"/>
                                          </p:val>
                                        </p:tav>
                                        <p:tav tm="100000">
                                          <p:val>
                                            <p:strVal val="#ppt_w"/>
                                          </p:val>
                                        </p:tav>
                                      </p:tavLst>
                                    </p:anim>
                                    <p:anim calcmode="lin" valueType="num">
                                      <p:cBhvr>
                                        <p:cTn id="19" dur="1000" fill="hold"/>
                                        <p:tgtEl>
                                          <p:spTgt spid="682007"/>
                                        </p:tgtEl>
                                        <p:attrNameLst>
                                          <p:attrName>ppt_h</p:attrName>
                                        </p:attrNameLst>
                                      </p:cBhvr>
                                      <p:tavLst>
                                        <p:tav tm="0">
                                          <p:val>
                                            <p:strVal val="2/3*#ppt_h"/>
                                          </p:val>
                                        </p:tav>
                                        <p:tav tm="100000">
                                          <p:val>
                                            <p:strVal val="#ppt_h"/>
                                          </p:val>
                                        </p:tav>
                                      </p:tavLst>
                                    </p:anim>
                                  </p:childTnLst>
                                </p:cTn>
                              </p:par>
                              <p:par>
                                <p:cTn id="20" presetID="10" presetClass="entr" presetSubtype="0" fill="hold" nodeType="withEffect">
                                  <p:stCondLst>
                                    <p:cond delay="0"/>
                                  </p:stCondLst>
                                  <p:childTnLst>
                                    <p:set>
                                      <p:cBhvr>
                                        <p:cTn id="21" dur="1" fill="hold">
                                          <p:stCondLst>
                                            <p:cond delay="0"/>
                                          </p:stCondLst>
                                        </p:cTn>
                                        <p:tgtEl>
                                          <p:spTgt spid="681987"/>
                                        </p:tgtEl>
                                        <p:attrNameLst>
                                          <p:attrName>style.visibility</p:attrName>
                                        </p:attrNameLst>
                                      </p:cBhvr>
                                      <p:to>
                                        <p:strVal val="visible"/>
                                      </p:to>
                                    </p:set>
                                    <p:animEffect transition="in" filter="fade">
                                      <p:cBhvr>
                                        <p:cTn id="22" dur="2000"/>
                                        <p:tgtEl>
                                          <p:spTgt spid="68198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82004"/>
                                        </p:tgtEl>
                                        <p:attrNameLst>
                                          <p:attrName>style.visibility</p:attrName>
                                        </p:attrNameLst>
                                      </p:cBhvr>
                                      <p:to>
                                        <p:strVal val="visible"/>
                                      </p:to>
                                    </p:set>
                                    <p:animEffect transition="in" filter="fade">
                                      <p:cBhvr>
                                        <p:cTn id="25" dur="2000"/>
                                        <p:tgtEl>
                                          <p:spTgt spid="682004"/>
                                        </p:tgtEl>
                                      </p:cBhvr>
                                    </p:animEffect>
                                  </p:childTnLst>
                                </p:cTn>
                              </p:par>
                            </p:childTnLst>
                          </p:cTn>
                        </p:par>
                      </p:childTnLst>
                    </p:cTn>
                  </p:par>
                  <p:par>
                    <p:cTn id="26" fill="hold">
                      <p:stCondLst>
                        <p:cond delay="indefinite"/>
                      </p:stCondLst>
                      <p:childTnLst>
                        <p:par>
                          <p:cTn id="27" fill="hold">
                            <p:stCondLst>
                              <p:cond delay="0"/>
                            </p:stCondLst>
                            <p:childTnLst>
                              <p:par>
                                <p:cTn id="28" presetID="23" presetClass="entr" presetSubtype="272" fill="hold" grpId="0" nodeType="clickEffect">
                                  <p:stCondLst>
                                    <p:cond delay="0"/>
                                  </p:stCondLst>
                                  <p:childTnLst>
                                    <p:set>
                                      <p:cBhvr>
                                        <p:cTn id="29" dur="1" fill="hold">
                                          <p:stCondLst>
                                            <p:cond delay="0"/>
                                          </p:stCondLst>
                                        </p:cTn>
                                        <p:tgtEl>
                                          <p:spTgt spid="681997"/>
                                        </p:tgtEl>
                                        <p:attrNameLst>
                                          <p:attrName>style.visibility</p:attrName>
                                        </p:attrNameLst>
                                      </p:cBhvr>
                                      <p:to>
                                        <p:strVal val="visible"/>
                                      </p:to>
                                    </p:set>
                                    <p:anim calcmode="lin" valueType="num">
                                      <p:cBhvr>
                                        <p:cTn id="30" dur="1000" fill="hold"/>
                                        <p:tgtEl>
                                          <p:spTgt spid="681997"/>
                                        </p:tgtEl>
                                        <p:attrNameLst>
                                          <p:attrName>ppt_w</p:attrName>
                                        </p:attrNameLst>
                                      </p:cBhvr>
                                      <p:tavLst>
                                        <p:tav tm="0">
                                          <p:val>
                                            <p:strVal val="2/3*#ppt_w"/>
                                          </p:val>
                                        </p:tav>
                                        <p:tav tm="100000">
                                          <p:val>
                                            <p:strVal val="#ppt_w"/>
                                          </p:val>
                                        </p:tav>
                                      </p:tavLst>
                                    </p:anim>
                                    <p:anim calcmode="lin" valueType="num">
                                      <p:cBhvr>
                                        <p:cTn id="31" dur="1000" fill="hold"/>
                                        <p:tgtEl>
                                          <p:spTgt spid="681997"/>
                                        </p:tgtEl>
                                        <p:attrNameLst>
                                          <p:attrName>ppt_h</p:attrName>
                                        </p:attrNameLst>
                                      </p:cBhvr>
                                      <p:tavLst>
                                        <p:tav tm="0">
                                          <p:val>
                                            <p:strVal val="2/3*#ppt_h"/>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23" presetClass="entr" presetSubtype="272" fill="hold" grpId="0" nodeType="clickEffect">
                                  <p:stCondLst>
                                    <p:cond delay="0"/>
                                  </p:stCondLst>
                                  <p:childTnLst>
                                    <p:set>
                                      <p:cBhvr>
                                        <p:cTn id="35" dur="1" fill="hold">
                                          <p:stCondLst>
                                            <p:cond delay="0"/>
                                          </p:stCondLst>
                                        </p:cTn>
                                        <p:tgtEl>
                                          <p:spTgt spid="681998"/>
                                        </p:tgtEl>
                                        <p:attrNameLst>
                                          <p:attrName>style.visibility</p:attrName>
                                        </p:attrNameLst>
                                      </p:cBhvr>
                                      <p:to>
                                        <p:strVal val="visible"/>
                                      </p:to>
                                    </p:set>
                                    <p:anim calcmode="lin" valueType="num">
                                      <p:cBhvr>
                                        <p:cTn id="36" dur="1000" fill="hold"/>
                                        <p:tgtEl>
                                          <p:spTgt spid="681998"/>
                                        </p:tgtEl>
                                        <p:attrNameLst>
                                          <p:attrName>ppt_w</p:attrName>
                                        </p:attrNameLst>
                                      </p:cBhvr>
                                      <p:tavLst>
                                        <p:tav tm="0">
                                          <p:val>
                                            <p:strVal val="2/3*#ppt_w"/>
                                          </p:val>
                                        </p:tav>
                                        <p:tav tm="100000">
                                          <p:val>
                                            <p:strVal val="#ppt_w"/>
                                          </p:val>
                                        </p:tav>
                                      </p:tavLst>
                                    </p:anim>
                                    <p:anim calcmode="lin" valueType="num">
                                      <p:cBhvr>
                                        <p:cTn id="37" dur="1000" fill="hold"/>
                                        <p:tgtEl>
                                          <p:spTgt spid="681998"/>
                                        </p:tgtEl>
                                        <p:attrNameLst>
                                          <p:attrName>ppt_h</p:attrName>
                                        </p:attrNameLst>
                                      </p:cBhvr>
                                      <p:tavLst>
                                        <p:tav tm="0">
                                          <p:val>
                                            <p:strVal val="2/3*#ppt_h"/>
                                          </p:val>
                                        </p:tav>
                                        <p:tav tm="100000">
                                          <p:val>
                                            <p:strVal val="#ppt_h"/>
                                          </p:val>
                                        </p:tav>
                                      </p:tavLst>
                                    </p:anim>
                                  </p:childTnLst>
                                </p:cTn>
                              </p:par>
                              <p:par>
                                <p:cTn id="38" presetID="10" presetClass="entr" presetSubtype="0" fill="hold" grpId="0" nodeType="withEffect">
                                  <p:stCondLst>
                                    <p:cond delay="0"/>
                                  </p:stCondLst>
                                  <p:childTnLst>
                                    <p:set>
                                      <p:cBhvr>
                                        <p:cTn id="39" dur="1" fill="hold">
                                          <p:stCondLst>
                                            <p:cond delay="0"/>
                                          </p:stCondLst>
                                        </p:cTn>
                                        <p:tgtEl>
                                          <p:spTgt spid="681999"/>
                                        </p:tgtEl>
                                        <p:attrNameLst>
                                          <p:attrName>style.visibility</p:attrName>
                                        </p:attrNameLst>
                                      </p:cBhvr>
                                      <p:to>
                                        <p:strVal val="visible"/>
                                      </p:to>
                                    </p:set>
                                    <p:animEffect transition="in" filter="fade">
                                      <p:cBhvr>
                                        <p:cTn id="40" dur="1000"/>
                                        <p:tgtEl>
                                          <p:spTgt spid="681999"/>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681988"/>
                                        </p:tgtEl>
                                        <p:attrNameLst>
                                          <p:attrName>style.visibility</p:attrName>
                                        </p:attrNameLst>
                                      </p:cBhvr>
                                      <p:to>
                                        <p:strVal val="visible"/>
                                      </p:to>
                                    </p:set>
                                    <p:animEffect transition="in" filter="fade">
                                      <p:cBhvr>
                                        <p:cTn id="43" dur="2000"/>
                                        <p:tgtEl>
                                          <p:spTgt spid="681988"/>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682003"/>
                                        </p:tgtEl>
                                        <p:attrNameLst>
                                          <p:attrName>style.visibility</p:attrName>
                                        </p:attrNameLst>
                                      </p:cBhvr>
                                      <p:to>
                                        <p:strVal val="visible"/>
                                      </p:to>
                                    </p:set>
                                    <p:animEffect transition="in" filter="fade">
                                      <p:cBhvr>
                                        <p:cTn id="46" dur="2000"/>
                                        <p:tgtEl>
                                          <p:spTgt spid="682003"/>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682035"/>
                                        </p:tgtEl>
                                        <p:attrNameLst>
                                          <p:attrName>style.visibility</p:attrName>
                                        </p:attrNameLst>
                                      </p:cBhvr>
                                      <p:to>
                                        <p:strVal val="visible"/>
                                      </p:to>
                                    </p:set>
                                    <p:animEffect transition="in" filter="fade">
                                      <p:cBhvr>
                                        <p:cTn id="49" dur="2000"/>
                                        <p:tgtEl>
                                          <p:spTgt spid="682035"/>
                                        </p:tgtEl>
                                      </p:cBhvr>
                                    </p:animEffect>
                                  </p:childTnLst>
                                </p:cTn>
                              </p:par>
                              <p:par>
                                <p:cTn id="50" presetID="10" presetClass="entr" presetSubtype="0" fill="hold" nodeType="withEffect">
                                  <p:stCondLst>
                                    <p:cond delay="0"/>
                                  </p:stCondLst>
                                  <p:childTnLst>
                                    <p:set>
                                      <p:cBhvr>
                                        <p:cTn id="51" dur="1" fill="hold">
                                          <p:stCondLst>
                                            <p:cond delay="0"/>
                                          </p:stCondLst>
                                        </p:cTn>
                                        <p:tgtEl>
                                          <p:spTgt spid="682034"/>
                                        </p:tgtEl>
                                        <p:attrNameLst>
                                          <p:attrName>style.visibility</p:attrName>
                                        </p:attrNameLst>
                                      </p:cBhvr>
                                      <p:to>
                                        <p:strVal val="visible"/>
                                      </p:to>
                                    </p:set>
                                    <p:animEffect transition="in" filter="fade">
                                      <p:cBhvr>
                                        <p:cTn id="52" dur="2000"/>
                                        <p:tgtEl>
                                          <p:spTgt spid="682034"/>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37" fill="hold" nodeType="clickEffect">
                                  <p:stCondLst>
                                    <p:cond delay="0"/>
                                  </p:stCondLst>
                                  <p:childTnLst>
                                    <p:set>
                                      <p:cBhvr>
                                        <p:cTn id="56" dur="1" fill="hold">
                                          <p:stCondLst>
                                            <p:cond delay="0"/>
                                          </p:stCondLst>
                                        </p:cTn>
                                        <p:tgtEl>
                                          <p:spTgt spid="682029"/>
                                        </p:tgtEl>
                                        <p:attrNameLst>
                                          <p:attrName>style.visibility</p:attrName>
                                        </p:attrNameLst>
                                      </p:cBhvr>
                                      <p:to>
                                        <p:strVal val="visible"/>
                                      </p:to>
                                    </p:set>
                                    <p:animEffect transition="in" filter="barn(outVertical)">
                                      <p:cBhvr>
                                        <p:cTn id="57" dur="500"/>
                                        <p:tgtEl>
                                          <p:spTgt spid="682029"/>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xit" presetSubtype="21" fill="hold" nodeType="clickEffect">
                                  <p:stCondLst>
                                    <p:cond delay="0"/>
                                  </p:stCondLst>
                                  <p:childTnLst>
                                    <p:animEffect transition="out" filter="barn(inVertical)">
                                      <p:cBhvr>
                                        <p:cTn id="61" dur="500"/>
                                        <p:tgtEl>
                                          <p:spTgt spid="682029"/>
                                        </p:tgtEl>
                                      </p:cBhvr>
                                    </p:animEffect>
                                    <p:set>
                                      <p:cBhvr>
                                        <p:cTn id="62" dur="1" fill="hold">
                                          <p:stCondLst>
                                            <p:cond delay="499"/>
                                          </p:stCondLst>
                                        </p:cTn>
                                        <p:tgtEl>
                                          <p:spTgt spid="68202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1988" grpId="0" animBg="1"/>
      <p:bldP spid="681997" grpId="0" animBg="1" autoUpdateAnimBg="0"/>
      <p:bldP spid="681998" grpId="0" animBg="1" autoUpdateAnimBg="0"/>
      <p:bldP spid="681999" grpId="0" autoUpdateAnimBg="0"/>
      <p:bldP spid="682003" grpId="0" animBg="1"/>
      <p:bldP spid="682004" grpId="0" animBg="1"/>
      <p:bldP spid="682007" grpId="0" animBg="1" autoUpdateAnimBg="0"/>
      <p:bldP spid="682008" grpId="0" animBg="1" autoUpdateAnimBg="0"/>
      <p:bldP spid="68203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0">
          <a:gsLst>
            <a:gs pos="0">
              <a:srgbClr val="CC99FF"/>
            </a:gs>
            <a:gs pos="100000">
              <a:schemeClr val="bg1"/>
            </a:gs>
          </a:gsLst>
          <a:lin ang="18900000" scaled="1"/>
        </a:gradFill>
        <a:effectLst/>
      </p:bgPr>
    </p:bg>
    <p:spTree>
      <p:nvGrpSpPr>
        <p:cNvPr id="1" name=""/>
        <p:cNvGrpSpPr/>
        <p:nvPr/>
      </p:nvGrpSpPr>
      <p:grpSpPr>
        <a:xfrm>
          <a:off x="0" y="0"/>
          <a:ext cx="0" cy="0"/>
          <a:chOff x="0" y="0"/>
          <a:chExt cx="0" cy="0"/>
        </a:xfrm>
      </p:grpSpPr>
      <p:sp>
        <p:nvSpPr>
          <p:cNvPr id="683010" name="WordArt 1026"/>
          <p:cNvSpPr>
            <a:spLocks noChangeArrowheads="1" noChangeShapeType="1" noTextEdit="1"/>
          </p:cNvSpPr>
          <p:nvPr/>
        </p:nvSpPr>
        <p:spPr bwMode="auto">
          <a:xfrm>
            <a:off x="1143000" y="1676400"/>
            <a:ext cx="6781800" cy="1981200"/>
          </a:xfrm>
          <a:prstGeom prst="rect">
            <a:avLst/>
          </a:prstGeom>
        </p:spPr>
        <p:txBody>
          <a:bodyPr wrap="none" fromWordArt="1">
            <a:prstTxWarp prst="textPlain">
              <a:avLst>
                <a:gd name="adj" fmla="val 50000"/>
              </a:avLst>
            </a:prstTxWarp>
            <a:scene3d>
              <a:camera prst="legacyPerspectiveTop"/>
              <a:lightRig rig="legacyFlat3" dir="b"/>
            </a:scene3d>
            <a:sp3d extrusionH="121893000" prstMaterial="legacyMatte">
              <a:extrusionClr>
                <a:srgbClr val="FFCCFF"/>
              </a:extrusionClr>
            </a:sp3d>
          </a:bodyPr>
          <a:lstStyle/>
          <a:p>
            <a:pPr algn="ctr"/>
            <a:r>
              <a:rPr lang="en-US" sz="3600" kern="10">
                <a:ln w="9525">
                  <a:noFill/>
                  <a:round/>
                  <a:headEnd/>
                  <a:tailEnd/>
                </a:ln>
                <a:solidFill>
                  <a:srgbClr val="0000CC"/>
                </a:solidFill>
                <a:latin typeface="Arial Black"/>
              </a:rPr>
              <a:t>Common elements</a:t>
            </a:r>
          </a:p>
        </p:txBody>
      </p:sp>
      <p:sp>
        <p:nvSpPr>
          <p:cNvPr id="683011" name="Rectangle 1027"/>
          <p:cNvSpPr>
            <a:spLocks noChangeArrowheads="1"/>
          </p:cNvSpPr>
          <p:nvPr/>
        </p:nvSpPr>
        <p:spPr bwMode="auto">
          <a:xfrm>
            <a:off x="0" y="5181600"/>
            <a:ext cx="9144000" cy="1676400"/>
          </a:xfrm>
          <a:prstGeom prst="rect">
            <a:avLst/>
          </a:prstGeom>
          <a:solidFill>
            <a:schemeClr val="tx1"/>
          </a:solidFill>
          <a:ln w="9525">
            <a:solidFill>
              <a:schemeClr val="tx1"/>
            </a:solidFill>
            <a:miter lim="800000"/>
            <a:headEnd/>
            <a:tailEnd/>
          </a:ln>
          <a:effectLst/>
        </p:spPr>
        <p:txBody>
          <a:bodyPr wrap="none" anchor="ctr"/>
          <a:lstStyle/>
          <a:p>
            <a:endParaRPr lang="en-US"/>
          </a:p>
        </p:txBody>
      </p:sp>
      <p:grpSp>
        <p:nvGrpSpPr>
          <p:cNvPr id="683020" name="Group 1036"/>
          <p:cNvGrpSpPr>
            <a:grpSpLocks/>
          </p:cNvGrpSpPr>
          <p:nvPr/>
        </p:nvGrpSpPr>
        <p:grpSpPr bwMode="auto">
          <a:xfrm>
            <a:off x="76200" y="106363"/>
            <a:ext cx="7175500" cy="579437"/>
            <a:chOff x="48" y="67"/>
            <a:chExt cx="4520" cy="365"/>
          </a:xfrm>
        </p:grpSpPr>
        <p:sp>
          <p:nvSpPr>
            <p:cNvPr id="683016" name="Text Box 1032"/>
            <p:cNvSpPr txBox="1">
              <a:spLocks noChangeArrowheads="1"/>
            </p:cNvSpPr>
            <p:nvPr/>
          </p:nvSpPr>
          <p:spPr bwMode="auto">
            <a:xfrm>
              <a:off x="302" y="67"/>
              <a:ext cx="4266" cy="365"/>
            </a:xfrm>
            <a:prstGeom prst="rect">
              <a:avLst/>
            </a:prstGeom>
            <a:noFill/>
            <a:ln w="9525">
              <a:noFill/>
              <a:miter lim="800000"/>
              <a:headEnd/>
              <a:tailEnd/>
            </a:ln>
            <a:effectLst>
              <a:outerShdw dist="17961" dir="2700000" algn="ctr" rotWithShape="0">
                <a:schemeClr val="bg1"/>
              </a:outerShdw>
            </a:effectLst>
          </p:spPr>
          <p:txBody>
            <a:bodyPr wrap="none">
              <a:spAutoFit/>
            </a:bodyPr>
            <a:lstStyle/>
            <a:p>
              <a:pPr algn="ctr">
                <a:lnSpc>
                  <a:spcPct val="100000"/>
                </a:lnSpc>
              </a:pPr>
              <a:r>
                <a:rPr lang="en-US" sz="3200" dirty="0"/>
                <a:t>  </a:t>
              </a:r>
              <a:r>
                <a:rPr lang="en-US" sz="3200" u="sng" dirty="0"/>
                <a:t>Common elements in the natural world</a:t>
              </a:r>
            </a:p>
          </p:txBody>
        </p:sp>
        <p:sp>
          <p:nvSpPr>
            <p:cNvPr id="683017" name="Text Box 1033"/>
            <p:cNvSpPr txBox="1">
              <a:spLocks noChangeArrowheads="1"/>
            </p:cNvSpPr>
            <p:nvPr/>
          </p:nvSpPr>
          <p:spPr bwMode="auto">
            <a:xfrm>
              <a:off x="48" y="67"/>
              <a:ext cx="445" cy="365"/>
            </a:xfrm>
            <a:prstGeom prst="rect">
              <a:avLst/>
            </a:prstGeom>
            <a:noFill/>
            <a:ln w="9525">
              <a:noFill/>
              <a:miter lim="800000"/>
              <a:headEnd/>
              <a:tailEnd/>
            </a:ln>
            <a:effectLst>
              <a:outerShdw dist="17961" dir="2700000" algn="ctr" rotWithShape="0">
                <a:schemeClr val="bg1"/>
              </a:outerShdw>
            </a:effectLst>
          </p:spPr>
          <p:txBody>
            <a:bodyPr>
              <a:spAutoFit/>
            </a:bodyPr>
            <a:lstStyle/>
            <a:p>
              <a:pPr>
                <a:lnSpc>
                  <a:spcPct val="100000"/>
                </a:lnSpc>
              </a:pPr>
              <a:r>
                <a:rPr lang="en-US" sz="3200" u="sng" dirty="0"/>
                <a:t>(2)</a:t>
              </a:r>
            </a:p>
          </p:txBody>
        </p:sp>
      </p:grpSp>
      <p:grpSp>
        <p:nvGrpSpPr>
          <p:cNvPr id="683028" name="Group 1044"/>
          <p:cNvGrpSpPr>
            <a:grpSpLocks/>
          </p:cNvGrpSpPr>
          <p:nvPr/>
        </p:nvGrpSpPr>
        <p:grpSpPr bwMode="auto">
          <a:xfrm>
            <a:off x="1143000" y="5486400"/>
            <a:ext cx="7010400" cy="768350"/>
            <a:chOff x="720" y="3456"/>
            <a:chExt cx="4416" cy="484"/>
          </a:xfrm>
        </p:grpSpPr>
        <p:sp>
          <p:nvSpPr>
            <p:cNvPr id="683026" name="Text Box 1042"/>
            <p:cNvSpPr txBox="1">
              <a:spLocks noChangeArrowheads="1"/>
            </p:cNvSpPr>
            <p:nvPr/>
          </p:nvSpPr>
          <p:spPr bwMode="auto">
            <a:xfrm>
              <a:off x="941" y="3456"/>
              <a:ext cx="4195" cy="484"/>
            </a:xfrm>
            <a:prstGeom prst="rect">
              <a:avLst/>
            </a:prstGeom>
            <a:noFill/>
            <a:ln w="9525">
              <a:noFill/>
              <a:miter lim="800000"/>
              <a:headEnd/>
              <a:tailEnd/>
            </a:ln>
            <a:effectLst/>
          </p:spPr>
          <p:txBody>
            <a:bodyPr>
              <a:spAutoFit/>
            </a:bodyPr>
            <a:lstStyle/>
            <a:p>
              <a:pPr>
                <a:lnSpc>
                  <a:spcPct val="85000"/>
                </a:lnSpc>
              </a:pPr>
              <a:r>
                <a:rPr lang="en-US" sz="2600" b="1">
                  <a:solidFill>
                    <a:schemeClr val="bg1"/>
                  </a:solidFill>
                  <a:latin typeface="Arial Narrow" pitchFamily="34" charset="0"/>
                </a:rPr>
                <a:t>Let us point out the </a:t>
              </a:r>
              <a:r>
                <a:rPr lang="en-US" sz="2600" b="1" u="sng">
                  <a:solidFill>
                    <a:schemeClr val="bg1"/>
                  </a:solidFill>
                  <a:latin typeface="Arial Narrow" pitchFamily="34" charset="0"/>
                </a:rPr>
                <a:t>common elements</a:t>
              </a:r>
              <a:r>
                <a:rPr lang="en-US" sz="2600" b="1">
                  <a:solidFill>
                    <a:schemeClr val="bg1"/>
                  </a:solidFill>
                  <a:latin typeface="Arial Narrow" pitchFamily="34" charset="0"/>
                </a:rPr>
                <a:t> which are found universally throughout the natural world.</a:t>
              </a:r>
            </a:p>
          </p:txBody>
        </p:sp>
        <p:sp>
          <p:nvSpPr>
            <p:cNvPr id="683027" name="Text Box 1043"/>
            <p:cNvSpPr txBox="1">
              <a:spLocks noChangeArrowheads="1"/>
            </p:cNvSpPr>
            <p:nvPr/>
          </p:nvSpPr>
          <p:spPr bwMode="auto">
            <a:xfrm>
              <a:off x="720" y="3456"/>
              <a:ext cx="259" cy="250"/>
            </a:xfrm>
            <a:prstGeom prst="rect">
              <a:avLst/>
            </a:prstGeom>
            <a:noFill/>
            <a:ln w="9525">
              <a:noFill/>
              <a:miter lim="800000"/>
              <a:headEnd/>
              <a:tailEnd/>
            </a:ln>
            <a:effectLst/>
          </p:spPr>
          <p:txBody>
            <a:bodyPr>
              <a:spAutoFit/>
            </a:bodyPr>
            <a:lstStyle/>
            <a:p>
              <a:pPr>
                <a:lnSpc>
                  <a:spcPct val="50000"/>
                </a:lnSpc>
              </a:pPr>
              <a:r>
                <a:rPr lang="en-US" sz="4000">
                  <a:solidFill>
                    <a:schemeClr val="bg1"/>
                  </a:solidFill>
                  <a:latin typeface="Times New Roman" pitchFamily="18" charset="0"/>
                  <a:sym typeface="CommonBullets" pitchFamily="34" charset="2"/>
                </a:rPr>
                <a:t></a:t>
              </a:r>
              <a:endParaRPr lang="en-US" sz="4000">
                <a:solidFill>
                  <a:schemeClr val="bg1"/>
                </a:solidFill>
                <a:latin typeface="Times New Roman" pitchFamily="18" charset="0"/>
              </a:endParaRPr>
            </a:p>
          </p:txBody>
        </p:sp>
      </p:gr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683020"/>
                                        </p:tgtEl>
                                        <p:attrNameLst>
                                          <p:attrName>style.visibility</p:attrName>
                                        </p:attrNameLst>
                                      </p:cBhvr>
                                      <p:to>
                                        <p:strVal val="visible"/>
                                      </p:to>
                                    </p:set>
                                    <p:anim calcmode="lin" valueType="num">
                                      <p:cBhvr>
                                        <p:cTn id="7" dur="2000" fill="hold"/>
                                        <p:tgtEl>
                                          <p:spTgt spid="683020"/>
                                        </p:tgtEl>
                                        <p:attrNameLst>
                                          <p:attrName>ppt_w</p:attrName>
                                        </p:attrNameLst>
                                      </p:cBhvr>
                                      <p:tavLst>
                                        <p:tav tm="0">
                                          <p:val>
                                            <p:strVal val="#ppt_w*0.70"/>
                                          </p:val>
                                        </p:tav>
                                        <p:tav tm="100000">
                                          <p:val>
                                            <p:strVal val="#ppt_w"/>
                                          </p:val>
                                        </p:tav>
                                      </p:tavLst>
                                    </p:anim>
                                    <p:anim calcmode="lin" valueType="num">
                                      <p:cBhvr>
                                        <p:cTn id="8" dur="2000" fill="hold"/>
                                        <p:tgtEl>
                                          <p:spTgt spid="683020"/>
                                        </p:tgtEl>
                                        <p:attrNameLst>
                                          <p:attrName>ppt_h</p:attrName>
                                        </p:attrNameLst>
                                      </p:cBhvr>
                                      <p:tavLst>
                                        <p:tav tm="0">
                                          <p:val>
                                            <p:strVal val="#ppt_h"/>
                                          </p:val>
                                        </p:tav>
                                        <p:tav tm="100000">
                                          <p:val>
                                            <p:strVal val="#ppt_h"/>
                                          </p:val>
                                        </p:tav>
                                      </p:tavLst>
                                    </p:anim>
                                    <p:animEffect transition="in" filter="fade">
                                      <p:cBhvr>
                                        <p:cTn id="9" dur="2000"/>
                                        <p:tgtEl>
                                          <p:spTgt spid="683020"/>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37" fill="hold" nodeType="clickEffect">
                                  <p:stCondLst>
                                    <p:cond delay="0"/>
                                  </p:stCondLst>
                                  <p:childTnLst>
                                    <p:set>
                                      <p:cBhvr>
                                        <p:cTn id="13" dur="1" fill="hold">
                                          <p:stCondLst>
                                            <p:cond delay="0"/>
                                          </p:stCondLst>
                                        </p:cTn>
                                        <p:tgtEl>
                                          <p:spTgt spid="683028"/>
                                        </p:tgtEl>
                                        <p:attrNameLst>
                                          <p:attrName>style.visibility</p:attrName>
                                        </p:attrNameLst>
                                      </p:cBhvr>
                                      <p:to>
                                        <p:strVal val="visible"/>
                                      </p:to>
                                    </p:set>
                                    <p:animEffect transition="in" filter="barn(outVertical)">
                                      <p:cBhvr>
                                        <p:cTn id="14" dur="500"/>
                                        <p:tgtEl>
                                          <p:spTgt spid="683028"/>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683010"/>
                                        </p:tgtEl>
                                        <p:attrNameLst>
                                          <p:attrName>style.visibility</p:attrName>
                                        </p:attrNameLst>
                                      </p:cBhvr>
                                      <p:to>
                                        <p:strVal val="visible"/>
                                      </p:to>
                                    </p:set>
                                    <p:animEffect transition="in" filter="wipe(up)">
                                      <p:cBhvr>
                                        <p:cTn id="19" dur="1000"/>
                                        <p:tgtEl>
                                          <p:spTgt spid="683010"/>
                                        </p:tgtEl>
                                      </p:cBhvr>
                                    </p:animEffect>
                                  </p:childTnLst>
                                </p:cTn>
                              </p:par>
                            </p:childTnLst>
                          </p:cTn>
                        </p:par>
                        <p:par>
                          <p:cTn id="20" fill="hold">
                            <p:stCondLst>
                              <p:cond delay="1000"/>
                            </p:stCondLst>
                            <p:childTnLst>
                              <p:par>
                                <p:cTn id="21" presetID="10" presetClass="exit" presetSubtype="0" fill="hold" grpId="1" nodeType="afterEffect">
                                  <p:stCondLst>
                                    <p:cond delay="2000"/>
                                  </p:stCondLst>
                                  <p:childTnLst>
                                    <p:animEffect transition="out" filter="fade">
                                      <p:cBhvr>
                                        <p:cTn id="22" dur="2000"/>
                                        <p:tgtEl>
                                          <p:spTgt spid="683010"/>
                                        </p:tgtEl>
                                      </p:cBhvr>
                                    </p:animEffect>
                                    <p:set>
                                      <p:cBhvr>
                                        <p:cTn id="23" dur="1" fill="hold">
                                          <p:stCondLst>
                                            <p:cond delay="1999"/>
                                          </p:stCondLst>
                                        </p:cTn>
                                        <p:tgtEl>
                                          <p:spTgt spid="6830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3010" grpId="0" animBg="1"/>
      <p:bldP spid="683010"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0">
          <a:gsLst>
            <a:gs pos="0">
              <a:srgbClr val="CC99FF"/>
            </a:gs>
            <a:gs pos="100000">
              <a:schemeClr val="bg1"/>
            </a:gs>
          </a:gsLst>
          <a:lin ang="18900000" scaled="1"/>
        </a:gradFill>
        <a:effectLst/>
      </p:bgPr>
    </p:bg>
    <p:spTree>
      <p:nvGrpSpPr>
        <p:cNvPr id="1" name=""/>
        <p:cNvGrpSpPr/>
        <p:nvPr/>
      </p:nvGrpSpPr>
      <p:grpSpPr>
        <a:xfrm>
          <a:off x="0" y="0"/>
          <a:ext cx="0" cy="0"/>
          <a:chOff x="0" y="0"/>
          <a:chExt cx="0" cy="0"/>
        </a:xfrm>
      </p:grpSpPr>
      <p:grpSp>
        <p:nvGrpSpPr>
          <p:cNvPr id="784386" name="Group 2"/>
          <p:cNvGrpSpPr>
            <a:grpSpLocks/>
          </p:cNvGrpSpPr>
          <p:nvPr/>
        </p:nvGrpSpPr>
        <p:grpSpPr bwMode="auto">
          <a:xfrm>
            <a:off x="2535238" y="1371600"/>
            <a:ext cx="609600" cy="914400"/>
            <a:chOff x="1549" y="720"/>
            <a:chExt cx="384" cy="576"/>
          </a:xfrm>
        </p:grpSpPr>
        <p:sp>
          <p:nvSpPr>
            <p:cNvPr id="784387" name="Line 3"/>
            <p:cNvSpPr>
              <a:spLocks noChangeShapeType="1"/>
            </p:cNvSpPr>
            <p:nvPr/>
          </p:nvSpPr>
          <p:spPr bwMode="auto">
            <a:xfrm rot="-367102" flipH="1" flipV="1">
              <a:off x="1549" y="1056"/>
              <a:ext cx="384" cy="240"/>
            </a:xfrm>
            <a:prstGeom prst="line">
              <a:avLst/>
            </a:prstGeom>
            <a:noFill/>
            <a:ln w="57150">
              <a:solidFill>
                <a:srgbClr val="800080"/>
              </a:solidFill>
              <a:round/>
              <a:headEnd/>
              <a:tailEnd/>
            </a:ln>
            <a:effectLst/>
          </p:spPr>
          <p:txBody>
            <a:bodyPr/>
            <a:lstStyle/>
            <a:p>
              <a:endParaRPr lang="en-US"/>
            </a:p>
          </p:txBody>
        </p:sp>
        <p:sp>
          <p:nvSpPr>
            <p:cNvPr id="784388" name="Line 4"/>
            <p:cNvSpPr>
              <a:spLocks noChangeShapeType="1"/>
            </p:cNvSpPr>
            <p:nvPr/>
          </p:nvSpPr>
          <p:spPr bwMode="auto">
            <a:xfrm rot="353489" flipV="1">
              <a:off x="1549" y="720"/>
              <a:ext cx="384" cy="240"/>
            </a:xfrm>
            <a:prstGeom prst="line">
              <a:avLst/>
            </a:prstGeom>
            <a:noFill/>
            <a:ln w="57150">
              <a:solidFill>
                <a:srgbClr val="800080"/>
              </a:solidFill>
              <a:round/>
              <a:headEnd/>
              <a:tailEnd/>
            </a:ln>
            <a:effectLst/>
          </p:spPr>
          <p:txBody>
            <a:bodyPr/>
            <a:lstStyle/>
            <a:p>
              <a:endParaRPr lang="en-US"/>
            </a:p>
          </p:txBody>
        </p:sp>
      </p:grpSp>
      <p:sp>
        <p:nvSpPr>
          <p:cNvPr id="784389" name="AutoShape 5"/>
          <p:cNvSpPr>
            <a:spLocks noChangeArrowheads="1"/>
          </p:cNvSpPr>
          <p:nvPr/>
        </p:nvSpPr>
        <p:spPr bwMode="auto">
          <a:xfrm>
            <a:off x="2992438" y="1905000"/>
            <a:ext cx="2514600" cy="533400"/>
          </a:xfrm>
          <a:prstGeom prst="roundRect">
            <a:avLst>
              <a:gd name="adj" fmla="val 16667"/>
            </a:avLst>
          </a:prstGeom>
          <a:gradFill rotWithShape="0">
            <a:gsLst>
              <a:gs pos="0">
                <a:schemeClr val="bg1"/>
              </a:gs>
              <a:gs pos="100000">
                <a:srgbClr val="99FF99"/>
              </a:gs>
            </a:gsLst>
            <a:path path="shape">
              <a:fillToRect l="50000" t="50000" r="50000" b="50000"/>
            </a:path>
          </a:gradFill>
          <a:ln w="19050">
            <a:solidFill>
              <a:srgbClr val="33CC33"/>
            </a:solidFill>
            <a:round/>
            <a:headEnd/>
            <a:tailEnd/>
          </a:ln>
          <a:effectLst/>
        </p:spPr>
        <p:txBody>
          <a:bodyPr wrap="none" anchor="ctr"/>
          <a:lstStyle/>
          <a:p>
            <a:pPr algn="ctr">
              <a:lnSpc>
                <a:spcPct val="100000"/>
              </a:lnSpc>
            </a:pPr>
            <a:r>
              <a:rPr lang="en-US" sz="3200">
                <a:solidFill>
                  <a:srgbClr val="6600CC"/>
                </a:solidFill>
              </a:rPr>
              <a:t>Yin</a:t>
            </a:r>
          </a:p>
        </p:txBody>
      </p:sp>
      <p:sp>
        <p:nvSpPr>
          <p:cNvPr id="784390" name="AutoShape 6"/>
          <p:cNvSpPr>
            <a:spLocks noChangeArrowheads="1"/>
          </p:cNvSpPr>
          <p:nvPr/>
        </p:nvSpPr>
        <p:spPr bwMode="auto">
          <a:xfrm>
            <a:off x="2992438" y="1219200"/>
            <a:ext cx="2514600" cy="533400"/>
          </a:xfrm>
          <a:prstGeom prst="roundRect">
            <a:avLst>
              <a:gd name="adj" fmla="val 16667"/>
            </a:avLst>
          </a:prstGeom>
          <a:gradFill rotWithShape="0">
            <a:gsLst>
              <a:gs pos="0">
                <a:schemeClr val="bg1"/>
              </a:gs>
              <a:gs pos="100000">
                <a:srgbClr val="FFCCCC"/>
              </a:gs>
            </a:gsLst>
            <a:path path="shape">
              <a:fillToRect l="50000" t="50000" r="50000" b="50000"/>
            </a:path>
          </a:gradFill>
          <a:ln w="9525">
            <a:solidFill>
              <a:srgbClr val="FF9966"/>
            </a:solidFill>
            <a:round/>
            <a:headEnd/>
            <a:tailEnd/>
          </a:ln>
          <a:effectLst/>
        </p:spPr>
        <p:txBody>
          <a:bodyPr wrap="none" anchor="ctr"/>
          <a:lstStyle/>
          <a:p>
            <a:pPr algn="ctr">
              <a:lnSpc>
                <a:spcPct val="100000"/>
              </a:lnSpc>
            </a:pPr>
            <a:r>
              <a:rPr lang="en-US" sz="3200">
                <a:solidFill>
                  <a:srgbClr val="0000FF"/>
                </a:solidFill>
              </a:rPr>
              <a:t>Yang</a:t>
            </a:r>
          </a:p>
        </p:txBody>
      </p:sp>
      <p:sp>
        <p:nvSpPr>
          <p:cNvPr id="784391" name="Rectangle 7"/>
          <p:cNvSpPr>
            <a:spLocks noChangeArrowheads="1"/>
          </p:cNvSpPr>
          <p:nvPr/>
        </p:nvSpPr>
        <p:spPr bwMode="auto">
          <a:xfrm>
            <a:off x="0" y="5181600"/>
            <a:ext cx="9144000" cy="1676400"/>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784393" name="AutoShape 9"/>
          <p:cNvSpPr>
            <a:spLocks noChangeArrowheads="1"/>
          </p:cNvSpPr>
          <p:nvPr/>
        </p:nvSpPr>
        <p:spPr bwMode="auto">
          <a:xfrm>
            <a:off x="5735638" y="1258888"/>
            <a:ext cx="3276600" cy="1255712"/>
          </a:xfrm>
          <a:prstGeom prst="roundRect">
            <a:avLst>
              <a:gd name="adj" fmla="val 16667"/>
            </a:avLst>
          </a:prstGeom>
          <a:noFill/>
          <a:ln w="9525">
            <a:noFill/>
            <a:round/>
            <a:headEnd/>
            <a:tailEnd/>
          </a:ln>
          <a:effectLst/>
        </p:spPr>
        <p:txBody>
          <a:bodyPr wrap="none" anchor="ctr"/>
          <a:lstStyle/>
          <a:p>
            <a:pPr>
              <a:lnSpc>
                <a:spcPct val="80000"/>
              </a:lnSpc>
            </a:pPr>
            <a:r>
              <a:rPr lang="en-US" sz="2800" b="1" dirty="0">
                <a:solidFill>
                  <a:srgbClr val="800080"/>
                </a:solidFill>
                <a:latin typeface="Arial Black" pitchFamily="34" charset="0"/>
              </a:rPr>
              <a:t>Dual</a:t>
            </a:r>
          </a:p>
          <a:p>
            <a:pPr>
              <a:lnSpc>
                <a:spcPct val="80000"/>
              </a:lnSpc>
            </a:pPr>
            <a:r>
              <a:rPr lang="en-US" sz="2800" b="1" dirty="0">
                <a:solidFill>
                  <a:srgbClr val="800080"/>
                </a:solidFill>
                <a:latin typeface="Arial Black" pitchFamily="34" charset="0"/>
              </a:rPr>
              <a:t>Characteristics</a:t>
            </a:r>
          </a:p>
        </p:txBody>
      </p:sp>
      <p:grpSp>
        <p:nvGrpSpPr>
          <p:cNvPr id="784422" name="Group 38"/>
          <p:cNvGrpSpPr>
            <a:grpSpLocks/>
          </p:cNvGrpSpPr>
          <p:nvPr/>
        </p:nvGrpSpPr>
        <p:grpSpPr bwMode="auto">
          <a:xfrm>
            <a:off x="685800" y="5534025"/>
            <a:ext cx="7772400" cy="714375"/>
            <a:chOff x="432" y="3486"/>
            <a:chExt cx="4896" cy="450"/>
          </a:xfrm>
        </p:grpSpPr>
        <p:sp>
          <p:nvSpPr>
            <p:cNvPr id="784396" name="Oval 12"/>
            <p:cNvSpPr>
              <a:spLocks noChangeArrowheads="1"/>
            </p:cNvSpPr>
            <p:nvPr/>
          </p:nvSpPr>
          <p:spPr bwMode="auto">
            <a:xfrm>
              <a:off x="432" y="3504"/>
              <a:ext cx="240" cy="240"/>
            </a:xfrm>
            <a:prstGeom prst="ellipse">
              <a:avLst/>
            </a:prstGeom>
            <a:solidFill>
              <a:schemeClr val="bg1"/>
            </a:solidFill>
            <a:ln w="12700">
              <a:noFill/>
              <a:round/>
              <a:headEnd/>
              <a:tailEnd/>
            </a:ln>
            <a:effectLst/>
          </p:spPr>
          <p:txBody>
            <a:bodyPr wrap="none" anchor="ctr"/>
            <a:lstStyle/>
            <a:p>
              <a:pPr algn="ctr">
                <a:lnSpc>
                  <a:spcPct val="100000"/>
                </a:lnSpc>
              </a:pPr>
              <a:r>
                <a:rPr lang="en-US" sz="2400">
                  <a:solidFill>
                    <a:schemeClr val="tx1"/>
                  </a:solidFill>
                  <a:effectLst>
                    <a:outerShdw blurRad="38100" dist="38100" dir="2700000" algn="tl">
                      <a:srgbClr val="C0C0C0"/>
                    </a:outerShdw>
                  </a:effectLst>
                  <a:latin typeface="Arial Black" pitchFamily="34" charset="0"/>
                </a:rPr>
                <a:t>A</a:t>
              </a:r>
            </a:p>
          </p:txBody>
        </p:sp>
        <p:sp>
          <p:nvSpPr>
            <p:cNvPr id="784397" name="Text Box 13"/>
            <p:cNvSpPr txBox="1">
              <a:spLocks noChangeArrowheads="1"/>
            </p:cNvSpPr>
            <p:nvPr/>
          </p:nvSpPr>
          <p:spPr bwMode="auto">
            <a:xfrm>
              <a:off x="672" y="3486"/>
              <a:ext cx="4656" cy="450"/>
            </a:xfrm>
            <a:prstGeom prst="rect">
              <a:avLst/>
            </a:prstGeom>
            <a:noFill/>
            <a:ln w="9525">
              <a:noFill/>
              <a:miter lim="800000"/>
              <a:headEnd/>
              <a:tailEnd/>
            </a:ln>
            <a:effectLst/>
          </p:spPr>
          <p:txBody>
            <a:bodyPr>
              <a:spAutoFit/>
            </a:bodyPr>
            <a:lstStyle/>
            <a:p>
              <a:pPr>
                <a:lnSpc>
                  <a:spcPct val="85000"/>
                </a:lnSpc>
              </a:pPr>
              <a:r>
                <a:rPr lang="en-US" sz="2400" b="1">
                  <a:solidFill>
                    <a:schemeClr val="bg1"/>
                  </a:solidFill>
                  <a:latin typeface="Arial Narrow" pitchFamily="34" charset="0"/>
                </a:rPr>
                <a:t>Every </a:t>
              </a:r>
              <a:r>
                <a:rPr lang="en-US" sz="2400" b="1" u="sng">
                  <a:solidFill>
                    <a:schemeClr val="bg1"/>
                  </a:solidFill>
                  <a:latin typeface="Arial Narrow" pitchFamily="34" charset="0"/>
                </a:rPr>
                <a:t>entity</a:t>
              </a:r>
              <a:r>
                <a:rPr lang="en-US" sz="2400" b="1">
                  <a:solidFill>
                    <a:schemeClr val="bg1"/>
                  </a:solidFill>
                  <a:latin typeface="Arial Narrow" pitchFamily="34" charset="0"/>
                </a:rPr>
                <a:t>, both within the entity and between it and other entities,  possesses </a:t>
              </a:r>
              <a:r>
                <a:rPr lang="en-US" sz="2400" b="1" u="sng">
                  <a:solidFill>
                    <a:schemeClr val="bg1"/>
                  </a:solidFill>
                  <a:latin typeface="Arial Narrow" pitchFamily="34" charset="0"/>
                </a:rPr>
                <a:t>dual characteristics</a:t>
              </a:r>
              <a:r>
                <a:rPr lang="en-US" sz="2400" b="1">
                  <a:solidFill>
                    <a:schemeClr val="bg1"/>
                  </a:solidFill>
                  <a:latin typeface="Arial Narrow" pitchFamily="34" charset="0"/>
                </a:rPr>
                <a:t> of </a:t>
              </a:r>
              <a:r>
                <a:rPr lang="en-US" sz="2400" b="1" u="sng">
                  <a:solidFill>
                    <a:schemeClr val="bg1"/>
                  </a:solidFill>
                  <a:latin typeface="Arial Narrow" pitchFamily="34" charset="0"/>
                </a:rPr>
                <a:t>yang and yin</a:t>
              </a:r>
              <a:r>
                <a:rPr lang="en-US" sz="2400" b="1">
                  <a:solidFill>
                    <a:schemeClr val="bg1"/>
                  </a:solidFill>
                  <a:latin typeface="Arial Narrow" pitchFamily="34" charset="0"/>
                </a:rPr>
                <a:t>.</a:t>
              </a:r>
            </a:p>
          </p:txBody>
        </p:sp>
      </p:grpSp>
      <p:sp>
        <p:nvSpPr>
          <p:cNvPr id="784410" name="Oval 26"/>
          <p:cNvSpPr>
            <a:spLocks noChangeArrowheads="1"/>
          </p:cNvSpPr>
          <p:nvPr/>
        </p:nvSpPr>
        <p:spPr bwMode="auto">
          <a:xfrm>
            <a:off x="249238" y="1562100"/>
            <a:ext cx="512762" cy="457200"/>
          </a:xfrm>
          <a:prstGeom prst="ellipse">
            <a:avLst/>
          </a:prstGeom>
          <a:solidFill>
            <a:schemeClr val="bg1"/>
          </a:solidFill>
          <a:ln w="38100">
            <a:solidFill>
              <a:srgbClr val="333399"/>
            </a:solidFill>
            <a:round/>
            <a:headEnd/>
            <a:tailEnd/>
          </a:ln>
          <a:effectLst/>
        </p:spPr>
        <p:txBody>
          <a:bodyPr wrap="none" anchor="ctr"/>
          <a:lstStyle/>
          <a:p>
            <a:pPr algn="ctr">
              <a:lnSpc>
                <a:spcPct val="100000"/>
              </a:lnSpc>
            </a:pPr>
            <a:r>
              <a:rPr lang="en-US" sz="2800">
                <a:solidFill>
                  <a:srgbClr val="333399"/>
                </a:solidFill>
                <a:latin typeface="Arial Black" pitchFamily="34" charset="0"/>
              </a:rPr>
              <a:t>A</a:t>
            </a:r>
          </a:p>
        </p:txBody>
      </p:sp>
      <p:sp>
        <p:nvSpPr>
          <p:cNvPr id="784413" name="Oval 29"/>
          <p:cNvSpPr>
            <a:spLocks noChangeArrowheads="1"/>
          </p:cNvSpPr>
          <p:nvPr/>
        </p:nvSpPr>
        <p:spPr bwMode="auto">
          <a:xfrm>
            <a:off x="849313" y="1219200"/>
            <a:ext cx="1752600" cy="1143000"/>
          </a:xfrm>
          <a:prstGeom prst="ellipse">
            <a:avLst/>
          </a:prstGeom>
          <a:gradFill rotWithShape="0">
            <a:gsLst>
              <a:gs pos="0">
                <a:srgbClr val="FF66CC"/>
              </a:gs>
              <a:gs pos="100000">
                <a:srgbClr val="FF3399"/>
              </a:gs>
            </a:gsLst>
            <a:path path="shape">
              <a:fillToRect l="50000" t="50000" r="50000" b="50000"/>
            </a:path>
          </a:gradFill>
          <a:ln w="9525">
            <a:solidFill>
              <a:srgbClr val="FF3300"/>
            </a:solidFill>
            <a:round/>
            <a:headEnd/>
            <a:tailEnd/>
          </a:ln>
          <a:effectLst/>
        </p:spPr>
        <p:txBody>
          <a:bodyPr wrap="none" anchor="ctr"/>
          <a:lstStyle/>
          <a:p>
            <a:pPr algn="ctr">
              <a:lnSpc>
                <a:spcPct val="100000"/>
              </a:lnSpc>
            </a:pPr>
            <a:endParaRPr lang="en-US" sz="3600" b="1">
              <a:solidFill>
                <a:schemeClr val="bg1"/>
              </a:solidFill>
              <a:effectLst>
                <a:outerShdw blurRad="38100" dist="38100" dir="2700000" algn="tl">
                  <a:srgbClr val="000000"/>
                </a:outerShdw>
              </a:effectLst>
              <a:latin typeface="Arial Black" pitchFamily="34" charset="0"/>
            </a:endParaRPr>
          </a:p>
        </p:txBody>
      </p:sp>
      <p:sp>
        <p:nvSpPr>
          <p:cNvPr id="784414" name="Oval 30"/>
          <p:cNvSpPr>
            <a:spLocks noChangeArrowheads="1"/>
          </p:cNvSpPr>
          <p:nvPr/>
        </p:nvSpPr>
        <p:spPr bwMode="auto">
          <a:xfrm>
            <a:off x="847725" y="1219200"/>
            <a:ext cx="1752600" cy="1143000"/>
          </a:xfrm>
          <a:prstGeom prst="ellipse">
            <a:avLst/>
          </a:prstGeom>
          <a:noFill/>
          <a:ln w="9525">
            <a:noFill/>
            <a:round/>
            <a:headEnd/>
            <a:tailEnd/>
          </a:ln>
          <a:effectLst>
            <a:outerShdw dist="53882" dir="2700000" algn="ctr" rotWithShape="0">
              <a:schemeClr val="tx1"/>
            </a:outerShdw>
          </a:effectLst>
        </p:spPr>
        <p:txBody>
          <a:bodyPr wrap="none" anchor="ctr"/>
          <a:lstStyle/>
          <a:p>
            <a:pPr algn="ctr">
              <a:lnSpc>
                <a:spcPct val="100000"/>
              </a:lnSpc>
            </a:pPr>
            <a:r>
              <a:rPr lang="en-US" sz="3600">
                <a:solidFill>
                  <a:schemeClr val="bg1"/>
                </a:solidFill>
                <a:latin typeface="Arial Black" pitchFamily="34" charset="0"/>
              </a:rPr>
              <a:t>Entity</a:t>
            </a:r>
          </a:p>
        </p:txBody>
      </p:sp>
      <p:sp>
        <p:nvSpPr>
          <p:cNvPr id="784421" name="WordArt 37"/>
          <p:cNvSpPr>
            <a:spLocks noChangeArrowheads="1" noChangeShapeType="1" noTextEdit="1"/>
          </p:cNvSpPr>
          <p:nvPr/>
        </p:nvSpPr>
        <p:spPr bwMode="auto">
          <a:xfrm>
            <a:off x="5524500" y="1447800"/>
            <a:ext cx="190500" cy="762000"/>
          </a:xfrm>
          <a:prstGeom prst="rect">
            <a:avLst/>
          </a:prstGeom>
        </p:spPr>
        <p:txBody>
          <a:bodyPr wrap="none" fromWordArt="1">
            <a:prstTxWarp prst="textPlain">
              <a:avLst>
                <a:gd name="adj" fmla="val 50000"/>
              </a:avLst>
            </a:prstTxWarp>
          </a:bodyPr>
          <a:lstStyle/>
          <a:p>
            <a:pPr algn="ctr"/>
            <a:r>
              <a:rPr lang="en-US" sz="5400" b="1" kern="10">
                <a:ln w="9525">
                  <a:noFill/>
                  <a:round/>
                  <a:headEnd/>
                  <a:tailEnd/>
                </a:ln>
                <a:solidFill>
                  <a:srgbClr val="800080"/>
                </a:solidFill>
                <a:latin typeface="Palatino Linotype"/>
              </a:rPr>
              <a:t>]</a:t>
            </a:r>
          </a:p>
        </p:txBody>
      </p:sp>
      <p:grpSp>
        <p:nvGrpSpPr>
          <p:cNvPr id="19" name="Group 1036"/>
          <p:cNvGrpSpPr>
            <a:grpSpLocks/>
          </p:cNvGrpSpPr>
          <p:nvPr/>
        </p:nvGrpSpPr>
        <p:grpSpPr bwMode="auto">
          <a:xfrm>
            <a:off x="76200" y="106363"/>
            <a:ext cx="7175500" cy="579437"/>
            <a:chOff x="48" y="67"/>
            <a:chExt cx="4520" cy="365"/>
          </a:xfrm>
        </p:grpSpPr>
        <p:sp>
          <p:nvSpPr>
            <p:cNvPr id="20" name="Text Box 1032"/>
            <p:cNvSpPr txBox="1">
              <a:spLocks noChangeArrowheads="1"/>
            </p:cNvSpPr>
            <p:nvPr/>
          </p:nvSpPr>
          <p:spPr bwMode="auto">
            <a:xfrm>
              <a:off x="302" y="67"/>
              <a:ext cx="4266" cy="365"/>
            </a:xfrm>
            <a:prstGeom prst="rect">
              <a:avLst/>
            </a:prstGeom>
            <a:noFill/>
            <a:ln w="9525">
              <a:noFill/>
              <a:miter lim="800000"/>
              <a:headEnd/>
              <a:tailEnd/>
            </a:ln>
            <a:effectLst>
              <a:outerShdw dist="17961" dir="2700000" algn="ctr" rotWithShape="0">
                <a:schemeClr val="bg1"/>
              </a:outerShdw>
            </a:effectLst>
          </p:spPr>
          <p:txBody>
            <a:bodyPr wrap="none">
              <a:spAutoFit/>
            </a:bodyPr>
            <a:lstStyle/>
            <a:p>
              <a:pPr algn="ctr">
                <a:lnSpc>
                  <a:spcPct val="100000"/>
                </a:lnSpc>
              </a:pPr>
              <a:r>
                <a:rPr lang="en-US" sz="3200" dirty="0"/>
                <a:t>  </a:t>
              </a:r>
              <a:r>
                <a:rPr lang="en-US" sz="3200" u="sng" dirty="0"/>
                <a:t>Common elements in the natural world</a:t>
              </a:r>
            </a:p>
          </p:txBody>
        </p:sp>
        <p:sp>
          <p:nvSpPr>
            <p:cNvPr id="21" name="Text Box 1033"/>
            <p:cNvSpPr txBox="1">
              <a:spLocks noChangeArrowheads="1"/>
            </p:cNvSpPr>
            <p:nvPr/>
          </p:nvSpPr>
          <p:spPr bwMode="auto">
            <a:xfrm>
              <a:off x="48" y="67"/>
              <a:ext cx="445" cy="365"/>
            </a:xfrm>
            <a:prstGeom prst="rect">
              <a:avLst/>
            </a:prstGeom>
            <a:noFill/>
            <a:ln w="9525">
              <a:noFill/>
              <a:miter lim="800000"/>
              <a:headEnd/>
              <a:tailEnd/>
            </a:ln>
            <a:effectLst>
              <a:outerShdw dist="17961" dir="2700000" algn="ctr" rotWithShape="0">
                <a:schemeClr val="bg1"/>
              </a:outerShdw>
            </a:effectLst>
          </p:spPr>
          <p:txBody>
            <a:bodyPr>
              <a:spAutoFit/>
            </a:bodyPr>
            <a:lstStyle/>
            <a:p>
              <a:pPr>
                <a:lnSpc>
                  <a:spcPct val="100000"/>
                </a:lnSpc>
              </a:pPr>
              <a:r>
                <a:rPr lang="en-US" sz="3200" u="sng" dirty="0"/>
                <a:t>(2)</a:t>
              </a:r>
            </a:p>
          </p:txBody>
        </p:sp>
      </p:gr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784422"/>
                                        </p:tgtEl>
                                        <p:attrNameLst>
                                          <p:attrName>style.visibility</p:attrName>
                                        </p:attrNameLst>
                                      </p:cBhvr>
                                      <p:to>
                                        <p:strVal val="visible"/>
                                      </p:to>
                                    </p:set>
                                    <p:animEffect transition="in" filter="barn(outVertical)">
                                      <p:cBhvr>
                                        <p:cTn id="7" dur="500"/>
                                        <p:tgtEl>
                                          <p:spTgt spid="7844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84413"/>
                                        </p:tgtEl>
                                        <p:attrNameLst>
                                          <p:attrName>style.visibility</p:attrName>
                                        </p:attrNameLst>
                                      </p:cBhvr>
                                      <p:to>
                                        <p:strVal val="visible"/>
                                      </p:to>
                                    </p:set>
                                    <p:animEffect transition="in" filter="fade">
                                      <p:cBhvr>
                                        <p:cTn id="12" dur="1000"/>
                                        <p:tgtEl>
                                          <p:spTgt spid="784413"/>
                                        </p:tgtEl>
                                      </p:cBhvr>
                                    </p:animEffect>
                                  </p:childTnLst>
                                </p:cTn>
                              </p:par>
                              <p:par>
                                <p:cTn id="13" presetID="17" presetClass="entr" presetSubtype="10" fill="hold" grpId="0" nodeType="withEffect">
                                  <p:stCondLst>
                                    <p:cond delay="500"/>
                                  </p:stCondLst>
                                  <p:childTnLst>
                                    <p:set>
                                      <p:cBhvr>
                                        <p:cTn id="14" dur="1" fill="hold">
                                          <p:stCondLst>
                                            <p:cond delay="0"/>
                                          </p:stCondLst>
                                        </p:cTn>
                                        <p:tgtEl>
                                          <p:spTgt spid="784414"/>
                                        </p:tgtEl>
                                        <p:attrNameLst>
                                          <p:attrName>style.visibility</p:attrName>
                                        </p:attrNameLst>
                                      </p:cBhvr>
                                      <p:to>
                                        <p:strVal val="visible"/>
                                      </p:to>
                                    </p:set>
                                    <p:anim calcmode="lin" valueType="num">
                                      <p:cBhvr>
                                        <p:cTn id="15" dur="500" fill="hold"/>
                                        <p:tgtEl>
                                          <p:spTgt spid="784414"/>
                                        </p:tgtEl>
                                        <p:attrNameLst>
                                          <p:attrName>ppt_w</p:attrName>
                                        </p:attrNameLst>
                                      </p:cBhvr>
                                      <p:tavLst>
                                        <p:tav tm="0">
                                          <p:val>
                                            <p:fltVal val="0"/>
                                          </p:val>
                                        </p:tav>
                                        <p:tav tm="100000">
                                          <p:val>
                                            <p:strVal val="#ppt_w"/>
                                          </p:val>
                                        </p:tav>
                                      </p:tavLst>
                                    </p:anim>
                                    <p:anim calcmode="lin" valueType="num">
                                      <p:cBhvr>
                                        <p:cTn id="16" dur="500" fill="hold"/>
                                        <p:tgtEl>
                                          <p:spTgt spid="784414"/>
                                        </p:tgtEl>
                                        <p:attrNameLst>
                                          <p:attrName>ppt_h</p:attrName>
                                        </p:attrNameLst>
                                      </p:cBhvr>
                                      <p:tavLst>
                                        <p:tav tm="0">
                                          <p:val>
                                            <p:strVal val="#ppt_h"/>
                                          </p:val>
                                        </p:tav>
                                        <p:tav tm="100000">
                                          <p:val>
                                            <p:strVal val="#ppt_h"/>
                                          </p:val>
                                        </p:tav>
                                      </p:tavLst>
                                    </p:anim>
                                  </p:childTnLst>
                                </p:cTn>
                              </p:par>
                              <p:par>
                                <p:cTn id="17" presetID="10" presetClass="entr" presetSubtype="0" fill="hold" grpId="0" nodeType="withEffect">
                                  <p:stCondLst>
                                    <p:cond delay="500"/>
                                  </p:stCondLst>
                                  <p:childTnLst>
                                    <p:set>
                                      <p:cBhvr>
                                        <p:cTn id="18" dur="1" fill="hold">
                                          <p:stCondLst>
                                            <p:cond delay="0"/>
                                          </p:stCondLst>
                                        </p:cTn>
                                        <p:tgtEl>
                                          <p:spTgt spid="784410"/>
                                        </p:tgtEl>
                                        <p:attrNameLst>
                                          <p:attrName>style.visibility</p:attrName>
                                        </p:attrNameLst>
                                      </p:cBhvr>
                                      <p:to>
                                        <p:strVal val="visible"/>
                                      </p:to>
                                    </p:set>
                                    <p:animEffect transition="in" filter="fade">
                                      <p:cBhvr>
                                        <p:cTn id="19" dur="1000"/>
                                        <p:tgtEl>
                                          <p:spTgt spid="784410"/>
                                        </p:tgtEl>
                                      </p:cBhvr>
                                    </p:animEffect>
                                  </p:childTnLst>
                                </p:cTn>
                              </p:par>
                            </p:childTnLst>
                          </p:cTn>
                        </p:par>
                      </p:childTnLst>
                    </p:cTn>
                  </p:par>
                  <p:par>
                    <p:cTn id="20" fill="hold">
                      <p:stCondLst>
                        <p:cond delay="indefinite"/>
                      </p:stCondLst>
                      <p:childTnLst>
                        <p:par>
                          <p:cTn id="21" fill="hold">
                            <p:stCondLst>
                              <p:cond delay="0"/>
                            </p:stCondLst>
                            <p:childTnLst>
                              <p:par>
                                <p:cTn id="22" presetID="17" presetClass="entr" presetSubtype="10" fill="hold" grpId="0" nodeType="clickEffect">
                                  <p:stCondLst>
                                    <p:cond delay="0"/>
                                  </p:stCondLst>
                                  <p:iterate type="wd">
                                    <p:tmPct val="100000"/>
                                  </p:iterate>
                                  <p:childTnLst>
                                    <p:set>
                                      <p:cBhvr>
                                        <p:cTn id="23" dur="1" fill="hold">
                                          <p:stCondLst>
                                            <p:cond delay="0"/>
                                          </p:stCondLst>
                                        </p:cTn>
                                        <p:tgtEl>
                                          <p:spTgt spid="784393"/>
                                        </p:tgtEl>
                                        <p:attrNameLst>
                                          <p:attrName>style.visibility</p:attrName>
                                        </p:attrNameLst>
                                      </p:cBhvr>
                                      <p:to>
                                        <p:strVal val="visible"/>
                                      </p:to>
                                    </p:set>
                                    <p:anim calcmode="lin" valueType="num">
                                      <p:cBhvr>
                                        <p:cTn id="24" dur="500" fill="hold"/>
                                        <p:tgtEl>
                                          <p:spTgt spid="784393"/>
                                        </p:tgtEl>
                                        <p:attrNameLst>
                                          <p:attrName>ppt_w</p:attrName>
                                        </p:attrNameLst>
                                      </p:cBhvr>
                                      <p:tavLst>
                                        <p:tav tm="0">
                                          <p:val>
                                            <p:fltVal val="0"/>
                                          </p:val>
                                        </p:tav>
                                        <p:tav tm="100000">
                                          <p:val>
                                            <p:strVal val="#ppt_w"/>
                                          </p:val>
                                        </p:tav>
                                      </p:tavLst>
                                    </p:anim>
                                    <p:anim calcmode="lin" valueType="num">
                                      <p:cBhvr>
                                        <p:cTn id="25" dur="500" fill="hold"/>
                                        <p:tgtEl>
                                          <p:spTgt spid="784393"/>
                                        </p:tgtEl>
                                        <p:attrNameLst>
                                          <p:attrName>ppt_h</p:attrName>
                                        </p:attrNameLst>
                                      </p:cBhvr>
                                      <p:tavLst>
                                        <p:tav tm="0">
                                          <p:val>
                                            <p:strVal val="#ppt_h"/>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16" presetClass="entr" presetSubtype="37" fill="hold" grpId="0" nodeType="clickEffect">
                                  <p:stCondLst>
                                    <p:cond delay="0"/>
                                  </p:stCondLst>
                                  <p:childTnLst>
                                    <p:set>
                                      <p:cBhvr>
                                        <p:cTn id="29" dur="1" fill="hold">
                                          <p:stCondLst>
                                            <p:cond delay="0"/>
                                          </p:stCondLst>
                                        </p:cTn>
                                        <p:tgtEl>
                                          <p:spTgt spid="784390"/>
                                        </p:tgtEl>
                                        <p:attrNameLst>
                                          <p:attrName>style.visibility</p:attrName>
                                        </p:attrNameLst>
                                      </p:cBhvr>
                                      <p:to>
                                        <p:strVal val="visible"/>
                                      </p:to>
                                    </p:set>
                                    <p:animEffect transition="in" filter="barn(outVertical)">
                                      <p:cBhvr>
                                        <p:cTn id="30" dur="500"/>
                                        <p:tgtEl>
                                          <p:spTgt spid="784390"/>
                                        </p:tgtEl>
                                      </p:cBhvr>
                                    </p:animEffect>
                                  </p:childTnLst>
                                </p:cTn>
                              </p:par>
                              <p:par>
                                <p:cTn id="31" presetID="16" presetClass="entr" presetSubtype="37" fill="hold" grpId="0" nodeType="withEffect">
                                  <p:stCondLst>
                                    <p:cond delay="0"/>
                                  </p:stCondLst>
                                  <p:childTnLst>
                                    <p:set>
                                      <p:cBhvr>
                                        <p:cTn id="32" dur="1" fill="hold">
                                          <p:stCondLst>
                                            <p:cond delay="0"/>
                                          </p:stCondLst>
                                        </p:cTn>
                                        <p:tgtEl>
                                          <p:spTgt spid="784389"/>
                                        </p:tgtEl>
                                        <p:attrNameLst>
                                          <p:attrName>style.visibility</p:attrName>
                                        </p:attrNameLst>
                                      </p:cBhvr>
                                      <p:to>
                                        <p:strVal val="visible"/>
                                      </p:to>
                                    </p:set>
                                    <p:animEffect transition="in" filter="barn(outVertical)">
                                      <p:cBhvr>
                                        <p:cTn id="33" dur="500"/>
                                        <p:tgtEl>
                                          <p:spTgt spid="784389"/>
                                        </p:tgtEl>
                                      </p:cBhvr>
                                    </p:animEffect>
                                  </p:childTnLst>
                                </p:cTn>
                              </p:par>
                            </p:childTnLst>
                          </p:cTn>
                        </p:par>
                        <p:par>
                          <p:cTn id="34" fill="hold">
                            <p:stCondLst>
                              <p:cond delay="500"/>
                            </p:stCondLst>
                            <p:childTnLst>
                              <p:par>
                                <p:cTn id="35" presetID="10" presetClass="entr" presetSubtype="0" fill="hold" nodeType="afterEffect">
                                  <p:stCondLst>
                                    <p:cond delay="0"/>
                                  </p:stCondLst>
                                  <p:childTnLst>
                                    <p:set>
                                      <p:cBhvr>
                                        <p:cTn id="36" dur="1" fill="hold">
                                          <p:stCondLst>
                                            <p:cond delay="0"/>
                                          </p:stCondLst>
                                        </p:cTn>
                                        <p:tgtEl>
                                          <p:spTgt spid="784386"/>
                                        </p:tgtEl>
                                        <p:attrNameLst>
                                          <p:attrName>style.visibility</p:attrName>
                                        </p:attrNameLst>
                                      </p:cBhvr>
                                      <p:to>
                                        <p:strVal val="visible"/>
                                      </p:to>
                                    </p:set>
                                    <p:animEffect transition="in" filter="fade">
                                      <p:cBhvr>
                                        <p:cTn id="37" dur="1000"/>
                                        <p:tgtEl>
                                          <p:spTgt spid="784386"/>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784421"/>
                                        </p:tgtEl>
                                        <p:attrNameLst>
                                          <p:attrName>style.visibility</p:attrName>
                                        </p:attrNameLst>
                                      </p:cBhvr>
                                      <p:to>
                                        <p:strVal val="visible"/>
                                      </p:to>
                                    </p:set>
                                    <p:animEffect transition="in" filter="fade">
                                      <p:cBhvr>
                                        <p:cTn id="40" dur="1000"/>
                                        <p:tgtEl>
                                          <p:spTgt spid="7844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4389" grpId="0" animBg="1" autoUpdateAnimBg="0"/>
      <p:bldP spid="784390" grpId="0" animBg="1" autoUpdateAnimBg="0"/>
      <p:bldP spid="784393" grpId="0" autoUpdateAnimBg="0"/>
      <p:bldP spid="784410" grpId="0" animBg="1" autoUpdateAnimBg="0"/>
      <p:bldP spid="784413" grpId="0" animBg="1" autoUpdateAnimBg="0"/>
      <p:bldP spid="784414" grpId="0" autoUpdateAnimBg="0"/>
      <p:bldP spid="78442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0">
          <a:gsLst>
            <a:gs pos="0">
              <a:srgbClr val="CC99FF"/>
            </a:gs>
            <a:gs pos="100000">
              <a:schemeClr val="bg1"/>
            </a:gs>
          </a:gsLst>
          <a:lin ang="18900000" scaled="1"/>
        </a:gradFill>
        <a:effectLst/>
      </p:bgPr>
    </p:bg>
    <p:spTree>
      <p:nvGrpSpPr>
        <p:cNvPr id="1" name=""/>
        <p:cNvGrpSpPr/>
        <p:nvPr/>
      </p:nvGrpSpPr>
      <p:grpSpPr>
        <a:xfrm>
          <a:off x="0" y="0"/>
          <a:ext cx="0" cy="0"/>
          <a:chOff x="0" y="0"/>
          <a:chExt cx="0" cy="0"/>
        </a:xfrm>
      </p:grpSpPr>
      <p:sp>
        <p:nvSpPr>
          <p:cNvPr id="184345" name="Rectangle 1049"/>
          <p:cNvSpPr>
            <a:spLocks noChangeArrowheads="1"/>
          </p:cNvSpPr>
          <p:nvPr/>
        </p:nvSpPr>
        <p:spPr bwMode="auto">
          <a:xfrm>
            <a:off x="0" y="5181600"/>
            <a:ext cx="9144000" cy="1676400"/>
          </a:xfrm>
          <a:prstGeom prst="rect">
            <a:avLst/>
          </a:prstGeom>
          <a:solidFill>
            <a:schemeClr val="tx1"/>
          </a:solidFill>
          <a:ln w="9525">
            <a:solidFill>
              <a:schemeClr val="tx1"/>
            </a:solidFill>
            <a:miter lim="800000"/>
            <a:headEnd/>
            <a:tailEnd/>
          </a:ln>
          <a:effectLst/>
        </p:spPr>
        <p:txBody>
          <a:bodyPr wrap="none" anchor="ctr"/>
          <a:lstStyle/>
          <a:p>
            <a:endParaRPr lang="en-US"/>
          </a:p>
        </p:txBody>
      </p:sp>
      <p:grpSp>
        <p:nvGrpSpPr>
          <p:cNvPr id="184375" name="Group 1079"/>
          <p:cNvGrpSpPr>
            <a:grpSpLocks/>
          </p:cNvGrpSpPr>
          <p:nvPr/>
        </p:nvGrpSpPr>
        <p:grpSpPr bwMode="auto">
          <a:xfrm>
            <a:off x="2459038" y="3200400"/>
            <a:ext cx="609600" cy="1066800"/>
            <a:chOff x="1501" y="1872"/>
            <a:chExt cx="384" cy="672"/>
          </a:xfrm>
        </p:grpSpPr>
        <p:sp>
          <p:nvSpPr>
            <p:cNvPr id="184376" name="Line 1080"/>
            <p:cNvSpPr>
              <a:spLocks noChangeShapeType="1"/>
            </p:cNvSpPr>
            <p:nvPr/>
          </p:nvSpPr>
          <p:spPr bwMode="auto">
            <a:xfrm rot="353489" flipV="1">
              <a:off x="1501" y="1872"/>
              <a:ext cx="384" cy="240"/>
            </a:xfrm>
            <a:prstGeom prst="line">
              <a:avLst/>
            </a:prstGeom>
            <a:noFill/>
            <a:ln w="57150">
              <a:solidFill>
                <a:srgbClr val="800080"/>
              </a:solidFill>
              <a:round/>
              <a:headEnd/>
              <a:tailEnd/>
            </a:ln>
            <a:effectLst/>
          </p:spPr>
          <p:txBody>
            <a:bodyPr/>
            <a:lstStyle/>
            <a:p>
              <a:endParaRPr lang="en-US"/>
            </a:p>
          </p:txBody>
        </p:sp>
        <p:sp>
          <p:nvSpPr>
            <p:cNvPr id="184377" name="Line 1081"/>
            <p:cNvSpPr>
              <a:spLocks noChangeShapeType="1"/>
            </p:cNvSpPr>
            <p:nvPr/>
          </p:nvSpPr>
          <p:spPr bwMode="auto">
            <a:xfrm rot="-367102" flipH="1" flipV="1">
              <a:off x="1501" y="2304"/>
              <a:ext cx="384" cy="240"/>
            </a:xfrm>
            <a:prstGeom prst="line">
              <a:avLst/>
            </a:prstGeom>
            <a:noFill/>
            <a:ln w="57150">
              <a:solidFill>
                <a:srgbClr val="800080"/>
              </a:solidFill>
              <a:round/>
              <a:headEnd/>
              <a:tailEnd/>
            </a:ln>
            <a:effectLst/>
          </p:spPr>
          <p:txBody>
            <a:bodyPr/>
            <a:lstStyle/>
            <a:p>
              <a:endParaRPr lang="en-US"/>
            </a:p>
          </p:txBody>
        </p:sp>
      </p:grpSp>
      <p:sp>
        <p:nvSpPr>
          <p:cNvPr id="184339" name="AutoShape 1043"/>
          <p:cNvSpPr>
            <a:spLocks noChangeArrowheads="1"/>
          </p:cNvSpPr>
          <p:nvPr/>
        </p:nvSpPr>
        <p:spPr bwMode="auto">
          <a:xfrm>
            <a:off x="2992438" y="2819400"/>
            <a:ext cx="2514600" cy="838200"/>
          </a:xfrm>
          <a:prstGeom prst="roundRect">
            <a:avLst>
              <a:gd name="adj" fmla="val 16667"/>
            </a:avLst>
          </a:prstGeom>
          <a:gradFill rotWithShape="0">
            <a:gsLst>
              <a:gs pos="0">
                <a:schemeClr val="bg1"/>
              </a:gs>
              <a:gs pos="100000">
                <a:srgbClr val="FFCCCC"/>
              </a:gs>
            </a:gsLst>
            <a:path path="shape">
              <a:fillToRect l="50000" t="50000" r="50000" b="50000"/>
            </a:path>
          </a:gradFill>
          <a:ln w="9525">
            <a:solidFill>
              <a:srgbClr val="FF9966"/>
            </a:solidFill>
            <a:round/>
            <a:headEnd/>
            <a:tailEnd/>
          </a:ln>
          <a:effectLst/>
        </p:spPr>
        <p:txBody>
          <a:bodyPr wrap="none" anchor="ctr"/>
          <a:lstStyle/>
          <a:p>
            <a:pPr algn="ctr"/>
            <a:endParaRPr lang="en-US" sz="800" b="1" dirty="0">
              <a:solidFill>
                <a:srgbClr val="0000FF"/>
              </a:solidFill>
              <a:effectLst>
                <a:outerShdw blurRad="25400" dist="12700" dir="5400000" algn="ctr" rotWithShape="0">
                  <a:schemeClr val="tx1"/>
                </a:outerShdw>
              </a:effectLst>
            </a:endParaRPr>
          </a:p>
          <a:p>
            <a:pPr algn="ctr"/>
            <a:endParaRPr lang="en-US" sz="2800" b="1" dirty="0">
              <a:solidFill>
                <a:srgbClr val="0000FF"/>
              </a:solidFill>
              <a:effectLst>
                <a:outerShdw blurRad="25400" dist="12700" dir="5400000" algn="ctr" rotWithShape="0">
                  <a:schemeClr val="tx1"/>
                </a:outerShdw>
              </a:effectLst>
            </a:endParaRPr>
          </a:p>
          <a:p>
            <a:pPr algn="ctr"/>
            <a:r>
              <a:rPr lang="en-US" sz="2800" b="1" dirty="0">
                <a:solidFill>
                  <a:srgbClr val="0000FF"/>
                </a:solidFill>
                <a:effectLst>
                  <a:outerShdw blurRad="25400" dist="12700" dir="5400000" algn="ctr" rotWithShape="0">
                    <a:schemeClr val="tx1"/>
                  </a:outerShdw>
                </a:effectLst>
                <a:latin typeface="Arial Narrow" pitchFamily="34" charset="0"/>
              </a:rPr>
              <a:t>(inner quality)</a:t>
            </a:r>
          </a:p>
        </p:txBody>
      </p:sp>
      <p:sp>
        <p:nvSpPr>
          <p:cNvPr id="184340" name="AutoShape 1044"/>
          <p:cNvSpPr>
            <a:spLocks noChangeArrowheads="1"/>
          </p:cNvSpPr>
          <p:nvPr/>
        </p:nvSpPr>
        <p:spPr bwMode="auto">
          <a:xfrm>
            <a:off x="2992438" y="3810000"/>
            <a:ext cx="2514600" cy="838200"/>
          </a:xfrm>
          <a:prstGeom prst="roundRect">
            <a:avLst>
              <a:gd name="adj" fmla="val 16667"/>
            </a:avLst>
          </a:prstGeom>
          <a:gradFill rotWithShape="0">
            <a:gsLst>
              <a:gs pos="0">
                <a:schemeClr val="bg1"/>
              </a:gs>
              <a:gs pos="100000">
                <a:srgbClr val="99FF99"/>
              </a:gs>
            </a:gsLst>
            <a:path path="shape">
              <a:fillToRect l="50000" t="50000" r="50000" b="50000"/>
            </a:path>
          </a:gradFill>
          <a:ln w="19050">
            <a:solidFill>
              <a:srgbClr val="33CC33"/>
            </a:solidFill>
            <a:round/>
            <a:headEnd/>
            <a:tailEnd/>
          </a:ln>
          <a:effectLst/>
        </p:spPr>
        <p:txBody>
          <a:bodyPr wrap="none" anchor="ctr"/>
          <a:lstStyle/>
          <a:p>
            <a:pPr algn="ctr"/>
            <a:endParaRPr lang="en-US" sz="800" b="1" dirty="0">
              <a:solidFill>
                <a:srgbClr val="6600CC"/>
              </a:solidFill>
            </a:endParaRPr>
          </a:p>
          <a:p>
            <a:pPr algn="ctr"/>
            <a:endParaRPr lang="en-US" sz="2800" b="1" dirty="0">
              <a:solidFill>
                <a:srgbClr val="6600CC"/>
              </a:solidFill>
            </a:endParaRPr>
          </a:p>
          <a:p>
            <a:pPr algn="ctr"/>
            <a:r>
              <a:rPr lang="en-US" sz="2800" b="1" dirty="0">
                <a:solidFill>
                  <a:srgbClr val="6600CC"/>
                </a:solidFill>
                <a:effectLst>
                  <a:outerShdw blurRad="25400" dist="12700" dir="5400000" algn="tl">
                    <a:schemeClr val="tx1"/>
                  </a:outerShdw>
                </a:effectLst>
                <a:latin typeface="Arial Narrow" pitchFamily="34" charset="0"/>
              </a:rPr>
              <a:t>(outer form)</a:t>
            </a:r>
          </a:p>
        </p:txBody>
      </p:sp>
      <p:sp>
        <p:nvSpPr>
          <p:cNvPr id="184324" name="Line 1028"/>
          <p:cNvSpPr>
            <a:spLocks noChangeShapeType="1"/>
          </p:cNvSpPr>
          <p:nvPr/>
        </p:nvSpPr>
        <p:spPr bwMode="auto">
          <a:xfrm rot="-367102" flipH="1" flipV="1">
            <a:off x="2535238" y="1905000"/>
            <a:ext cx="609600" cy="381000"/>
          </a:xfrm>
          <a:prstGeom prst="line">
            <a:avLst/>
          </a:prstGeom>
          <a:noFill/>
          <a:ln w="57150">
            <a:solidFill>
              <a:srgbClr val="800080"/>
            </a:solidFill>
            <a:round/>
            <a:headEnd/>
            <a:tailEnd/>
          </a:ln>
          <a:effectLst/>
        </p:spPr>
        <p:txBody>
          <a:bodyPr/>
          <a:lstStyle/>
          <a:p>
            <a:endParaRPr lang="en-US"/>
          </a:p>
        </p:txBody>
      </p:sp>
      <p:sp>
        <p:nvSpPr>
          <p:cNvPr id="184325" name="Line 1029"/>
          <p:cNvSpPr>
            <a:spLocks noChangeShapeType="1"/>
          </p:cNvSpPr>
          <p:nvPr/>
        </p:nvSpPr>
        <p:spPr bwMode="auto">
          <a:xfrm rot="353489" flipV="1">
            <a:off x="2535238" y="1371600"/>
            <a:ext cx="609600" cy="381000"/>
          </a:xfrm>
          <a:prstGeom prst="line">
            <a:avLst/>
          </a:prstGeom>
          <a:noFill/>
          <a:ln w="57150">
            <a:solidFill>
              <a:srgbClr val="800080"/>
            </a:solidFill>
            <a:round/>
            <a:headEnd/>
            <a:tailEnd/>
          </a:ln>
          <a:effectLst/>
        </p:spPr>
        <p:txBody>
          <a:bodyPr/>
          <a:lstStyle/>
          <a:p>
            <a:endParaRPr lang="en-US"/>
          </a:p>
        </p:txBody>
      </p:sp>
      <p:sp>
        <p:nvSpPr>
          <p:cNvPr id="184334" name="AutoShape 1038"/>
          <p:cNvSpPr>
            <a:spLocks noChangeArrowheads="1"/>
          </p:cNvSpPr>
          <p:nvPr/>
        </p:nvSpPr>
        <p:spPr bwMode="auto">
          <a:xfrm>
            <a:off x="5735638" y="1258888"/>
            <a:ext cx="3276600" cy="1255712"/>
          </a:xfrm>
          <a:prstGeom prst="roundRect">
            <a:avLst>
              <a:gd name="adj" fmla="val 16667"/>
            </a:avLst>
          </a:prstGeom>
          <a:noFill/>
          <a:ln w="9525">
            <a:noFill/>
            <a:round/>
            <a:headEnd/>
            <a:tailEnd/>
          </a:ln>
          <a:effectLst/>
        </p:spPr>
        <p:txBody>
          <a:bodyPr wrap="none" anchor="ctr"/>
          <a:lstStyle/>
          <a:p>
            <a:pPr>
              <a:lnSpc>
                <a:spcPct val="80000"/>
              </a:lnSpc>
            </a:pPr>
            <a:r>
              <a:rPr lang="en-US" sz="2800" b="1">
                <a:solidFill>
                  <a:srgbClr val="800080"/>
                </a:solidFill>
                <a:latin typeface="Arial Black" pitchFamily="34" charset="0"/>
              </a:rPr>
              <a:t>Dual</a:t>
            </a:r>
          </a:p>
          <a:p>
            <a:pPr>
              <a:lnSpc>
                <a:spcPct val="80000"/>
              </a:lnSpc>
            </a:pPr>
            <a:r>
              <a:rPr lang="en-US" sz="2800" b="1">
                <a:solidFill>
                  <a:srgbClr val="800080"/>
                </a:solidFill>
                <a:latin typeface="Arial Black" pitchFamily="34" charset="0"/>
              </a:rPr>
              <a:t>Characteristics</a:t>
            </a:r>
          </a:p>
        </p:txBody>
      </p:sp>
      <p:sp>
        <p:nvSpPr>
          <p:cNvPr id="184337" name="AutoShape 1041"/>
          <p:cNvSpPr>
            <a:spLocks noChangeArrowheads="1"/>
          </p:cNvSpPr>
          <p:nvPr/>
        </p:nvSpPr>
        <p:spPr bwMode="auto">
          <a:xfrm>
            <a:off x="2992438" y="1219200"/>
            <a:ext cx="2514600" cy="533400"/>
          </a:xfrm>
          <a:prstGeom prst="roundRect">
            <a:avLst>
              <a:gd name="adj" fmla="val 16667"/>
            </a:avLst>
          </a:prstGeom>
          <a:gradFill rotWithShape="0">
            <a:gsLst>
              <a:gs pos="0">
                <a:schemeClr val="bg1"/>
              </a:gs>
              <a:gs pos="100000">
                <a:srgbClr val="FFCCCC"/>
              </a:gs>
            </a:gsLst>
            <a:path path="shape">
              <a:fillToRect l="50000" t="50000" r="50000" b="50000"/>
            </a:path>
          </a:gradFill>
          <a:ln w="9525">
            <a:solidFill>
              <a:srgbClr val="FF9966"/>
            </a:solidFill>
            <a:round/>
            <a:headEnd/>
            <a:tailEnd/>
          </a:ln>
          <a:effectLst/>
        </p:spPr>
        <p:txBody>
          <a:bodyPr wrap="none" anchor="ctr"/>
          <a:lstStyle/>
          <a:p>
            <a:pPr algn="ctr">
              <a:lnSpc>
                <a:spcPct val="100000"/>
              </a:lnSpc>
            </a:pPr>
            <a:r>
              <a:rPr lang="en-US" sz="3200">
                <a:solidFill>
                  <a:srgbClr val="0000FF"/>
                </a:solidFill>
              </a:rPr>
              <a:t>Yang</a:t>
            </a:r>
          </a:p>
        </p:txBody>
      </p:sp>
      <p:sp>
        <p:nvSpPr>
          <p:cNvPr id="184338" name="AutoShape 1042"/>
          <p:cNvSpPr>
            <a:spLocks noChangeArrowheads="1"/>
          </p:cNvSpPr>
          <p:nvPr/>
        </p:nvSpPr>
        <p:spPr bwMode="auto">
          <a:xfrm>
            <a:off x="2992438" y="1905000"/>
            <a:ext cx="2514600" cy="533400"/>
          </a:xfrm>
          <a:prstGeom prst="roundRect">
            <a:avLst>
              <a:gd name="adj" fmla="val 16667"/>
            </a:avLst>
          </a:prstGeom>
          <a:gradFill rotWithShape="0">
            <a:gsLst>
              <a:gs pos="0">
                <a:schemeClr val="bg1"/>
              </a:gs>
              <a:gs pos="100000">
                <a:srgbClr val="99FF99"/>
              </a:gs>
            </a:gsLst>
            <a:path path="shape">
              <a:fillToRect l="50000" t="50000" r="50000" b="50000"/>
            </a:path>
          </a:gradFill>
          <a:ln w="19050">
            <a:solidFill>
              <a:srgbClr val="33CC33"/>
            </a:solidFill>
            <a:round/>
            <a:headEnd/>
            <a:tailEnd/>
          </a:ln>
          <a:effectLst/>
        </p:spPr>
        <p:txBody>
          <a:bodyPr wrap="none" anchor="ctr"/>
          <a:lstStyle/>
          <a:p>
            <a:pPr algn="ctr">
              <a:lnSpc>
                <a:spcPct val="100000"/>
              </a:lnSpc>
            </a:pPr>
            <a:r>
              <a:rPr lang="en-US" sz="3200">
                <a:solidFill>
                  <a:srgbClr val="6600CC"/>
                </a:solidFill>
              </a:rPr>
              <a:t>Yin</a:t>
            </a:r>
          </a:p>
        </p:txBody>
      </p:sp>
      <p:sp>
        <p:nvSpPr>
          <p:cNvPr id="184380" name="Oval 1084"/>
          <p:cNvSpPr>
            <a:spLocks noChangeArrowheads="1"/>
          </p:cNvSpPr>
          <p:nvPr/>
        </p:nvSpPr>
        <p:spPr bwMode="auto">
          <a:xfrm>
            <a:off x="249238" y="1562100"/>
            <a:ext cx="512762" cy="457200"/>
          </a:xfrm>
          <a:prstGeom prst="ellipse">
            <a:avLst/>
          </a:prstGeom>
          <a:solidFill>
            <a:schemeClr val="bg1"/>
          </a:solidFill>
          <a:ln w="38100">
            <a:solidFill>
              <a:srgbClr val="333399"/>
            </a:solidFill>
            <a:round/>
            <a:headEnd/>
            <a:tailEnd/>
          </a:ln>
          <a:effectLst/>
        </p:spPr>
        <p:txBody>
          <a:bodyPr wrap="none" anchor="ctr"/>
          <a:lstStyle/>
          <a:p>
            <a:pPr algn="ctr">
              <a:lnSpc>
                <a:spcPct val="100000"/>
              </a:lnSpc>
            </a:pPr>
            <a:r>
              <a:rPr lang="en-US" sz="2800">
                <a:solidFill>
                  <a:srgbClr val="333399"/>
                </a:solidFill>
                <a:latin typeface="Arial Black" pitchFamily="34" charset="0"/>
              </a:rPr>
              <a:t>A</a:t>
            </a:r>
          </a:p>
        </p:txBody>
      </p:sp>
      <p:sp>
        <p:nvSpPr>
          <p:cNvPr id="184381" name="Oval 1085"/>
          <p:cNvSpPr>
            <a:spLocks noChangeArrowheads="1"/>
          </p:cNvSpPr>
          <p:nvPr/>
        </p:nvSpPr>
        <p:spPr bwMode="auto">
          <a:xfrm>
            <a:off x="249238" y="3513138"/>
            <a:ext cx="512762" cy="457200"/>
          </a:xfrm>
          <a:prstGeom prst="ellipse">
            <a:avLst/>
          </a:prstGeom>
          <a:solidFill>
            <a:schemeClr val="bg1"/>
          </a:solidFill>
          <a:ln w="38100">
            <a:solidFill>
              <a:srgbClr val="333399"/>
            </a:solidFill>
            <a:round/>
            <a:headEnd/>
            <a:tailEnd/>
          </a:ln>
          <a:effectLst/>
        </p:spPr>
        <p:txBody>
          <a:bodyPr wrap="none" anchor="ctr"/>
          <a:lstStyle/>
          <a:p>
            <a:pPr algn="ctr">
              <a:lnSpc>
                <a:spcPct val="115000"/>
              </a:lnSpc>
            </a:pPr>
            <a:r>
              <a:rPr lang="en-US" sz="2800">
                <a:solidFill>
                  <a:srgbClr val="333399"/>
                </a:solidFill>
                <a:latin typeface="Arial Black" pitchFamily="34" charset="0"/>
              </a:rPr>
              <a:t>B</a:t>
            </a:r>
          </a:p>
        </p:txBody>
      </p:sp>
      <p:grpSp>
        <p:nvGrpSpPr>
          <p:cNvPr id="184382" name="Group 1086"/>
          <p:cNvGrpSpPr>
            <a:grpSpLocks/>
          </p:cNvGrpSpPr>
          <p:nvPr/>
        </p:nvGrpSpPr>
        <p:grpSpPr bwMode="auto">
          <a:xfrm>
            <a:off x="847725" y="1219200"/>
            <a:ext cx="1754188" cy="1143000"/>
            <a:chOff x="486" y="768"/>
            <a:chExt cx="1105" cy="720"/>
          </a:xfrm>
        </p:grpSpPr>
        <p:sp>
          <p:nvSpPr>
            <p:cNvPr id="184383" name="Oval 1087"/>
            <p:cNvSpPr>
              <a:spLocks noChangeArrowheads="1"/>
            </p:cNvSpPr>
            <p:nvPr/>
          </p:nvSpPr>
          <p:spPr bwMode="auto">
            <a:xfrm>
              <a:off x="487" y="768"/>
              <a:ext cx="1104" cy="720"/>
            </a:xfrm>
            <a:prstGeom prst="ellipse">
              <a:avLst/>
            </a:prstGeom>
            <a:gradFill rotWithShape="0">
              <a:gsLst>
                <a:gs pos="0">
                  <a:srgbClr val="FF66CC"/>
                </a:gs>
                <a:gs pos="100000">
                  <a:srgbClr val="FF3399"/>
                </a:gs>
              </a:gsLst>
              <a:path path="shape">
                <a:fillToRect l="50000" t="50000" r="50000" b="50000"/>
              </a:path>
            </a:gradFill>
            <a:ln w="9525">
              <a:solidFill>
                <a:srgbClr val="FF3300"/>
              </a:solidFill>
              <a:round/>
              <a:headEnd/>
              <a:tailEnd/>
            </a:ln>
            <a:effectLst/>
          </p:spPr>
          <p:txBody>
            <a:bodyPr wrap="none" anchor="ctr"/>
            <a:lstStyle/>
            <a:p>
              <a:pPr algn="ctr">
                <a:lnSpc>
                  <a:spcPct val="100000"/>
                </a:lnSpc>
              </a:pPr>
              <a:endParaRPr lang="en-US" sz="3600" b="1">
                <a:solidFill>
                  <a:schemeClr val="bg1"/>
                </a:solidFill>
                <a:effectLst>
                  <a:outerShdw blurRad="38100" dist="38100" dir="2700000" algn="tl">
                    <a:srgbClr val="000000"/>
                  </a:outerShdw>
                </a:effectLst>
                <a:latin typeface="Arial Black" pitchFamily="34" charset="0"/>
              </a:endParaRPr>
            </a:p>
          </p:txBody>
        </p:sp>
        <p:sp>
          <p:nvSpPr>
            <p:cNvPr id="184384" name="Oval 1088"/>
            <p:cNvSpPr>
              <a:spLocks noChangeArrowheads="1"/>
            </p:cNvSpPr>
            <p:nvPr/>
          </p:nvSpPr>
          <p:spPr bwMode="auto">
            <a:xfrm>
              <a:off x="486" y="768"/>
              <a:ext cx="1104" cy="720"/>
            </a:xfrm>
            <a:prstGeom prst="ellipse">
              <a:avLst/>
            </a:prstGeom>
            <a:noFill/>
            <a:ln w="9525">
              <a:noFill/>
              <a:round/>
              <a:headEnd/>
              <a:tailEnd/>
            </a:ln>
            <a:effectLst>
              <a:outerShdw dist="53882" dir="2700000" algn="ctr" rotWithShape="0">
                <a:schemeClr val="tx1"/>
              </a:outerShdw>
            </a:effectLst>
          </p:spPr>
          <p:txBody>
            <a:bodyPr wrap="none" anchor="ctr"/>
            <a:lstStyle/>
            <a:p>
              <a:pPr algn="ctr">
                <a:lnSpc>
                  <a:spcPct val="100000"/>
                </a:lnSpc>
              </a:pPr>
              <a:r>
                <a:rPr lang="en-US" sz="3600">
                  <a:solidFill>
                    <a:schemeClr val="bg1"/>
                  </a:solidFill>
                  <a:latin typeface="Arial Black" pitchFamily="34" charset="0"/>
                </a:rPr>
                <a:t>Entity</a:t>
              </a:r>
            </a:p>
          </p:txBody>
        </p:sp>
      </p:grpSp>
      <p:grpSp>
        <p:nvGrpSpPr>
          <p:cNvPr id="184396" name="Group 1100"/>
          <p:cNvGrpSpPr>
            <a:grpSpLocks/>
          </p:cNvGrpSpPr>
          <p:nvPr/>
        </p:nvGrpSpPr>
        <p:grpSpPr bwMode="auto">
          <a:xfrm>
            <a:off x="847725" y="3170238"/>
            <a:ext cx="1754188" cy="1143000"/>
            <a:chOff x="534" y="1997"/>
            <a:chExt cx="1105" cy="720"/>
          </a:xfrm>
        </p:grpSpPr>
        <p:sp>
          <p:nvSpPr>
            <p:cNvPr id="184386" name="Oval 1090"/>
            <p:cNvSpPr>
              <a:spLocks noChangeArrowheads="1"/>
            </p:cNvSpPr>
            <p:nvPr/>
          </p:nvSpPr>
          <p:spPr bwMode="auto">
            <a:xfrm>
              <a:off x="535" y="1997"/>
              <a:ext cx="1104" cy="720"/>
            </a:xfrm>
            <a:prstGeom prst="ellipse">
              <a:avLst/>
            </a:prstGeom>
            <a:gradFill rotWithShape="0">
              <a:gsLst>
                <a:gs pos="0">
                  <a:srgbClr val="FF66CC"/>
                </a:gs>
                <a:gs pos="100000">
                  <a:srgbClr val="FF3399"/>
                </a:gs>
              </a:gsLst>
              <a:path path="shape">
                <a:fillToRect l="50000" t="50000" r="50000" b="50000"/>
              </a:path>
            </a:gradFill>
            <a:ln w="9525">
              <a:solidFill>
                <a:srgbClr val="FF3300"/>
              </a:solidFill>
              <a:round/>
              <a:headEnd/>
              <a:tailEnd/>
            </a:ln>
            <a:effectLst/>
          </p:spPr>
          <p:txBody>
            <a:bodyPr wrap="none" anchor="ctr"/>
            <a:lstStyle/>
            <a:p>
              <a:pPr algn="ctr">
                <a:lnSpc>
                  <a:spcPct val="100000"/>
                </a:lnSpc>
              </a:pPr>
              <a:endParaRPr lang="en-US" sz="3600" b="1">
                <a:solidFill>
                  <a:schemeClr val="bg1"/>
                </a:solidFill>
                <a:effectLst>
                  <a:outerShdw blurRad="38100" dist="38100" dir="2700000" algn="tl">
                    <a:srgbClr val="000000"/>
                  </a:outerShdw>
                </a:effectLst>
                <a:latin typeface="Arial Black" pitchFamily="34" charset="0"/>
              </a:endParaRPr>
            </a:p>
          </p:txBody>
        </p:sp>
        <p:sp>
          <p:nvSpPr>
            <p:cNvPr id="184387" name="Oval 1091"/>
            <p:cNvSpPr>
              <a:spLocks noChangeArrowheads="1"/>
            </p:cNvSpPr>
            <p:nvPr/>
          </p:nvSpPr>
          <p:spPr bwMode="auto">
            <a:xfrm>
              <a:off x="534" y="1997"/>
              <a:ext cx="1104" cy="720"/>
            </a:xfrm>
            <a:prstGeom prst="ellipse">
              <a:avLst/>
            </a:prstGeom>
            <a:noFill/>
            <a:ln w="9525">
              <a:noFill/>
              <a:round/>
              <a:headEnd/>
              <a:tailEnd/>
            </a:ln>
            <a:effectLst>
              <a:outerShdw dist="53882" dir="2700000" algn="ctr" rotWithShape="0">
                <a:schemeClr val="tx1"/>
              </a:outerShdw>
            </a:effectLst>
          </p:spPr>
          <p:txBody>
            <a:bodyPr wrap="none" anchor="ctr"/>
            <a:lstStyle/>
            <a:p>
              <a:pPr algn="ctr">
                <a:lnSpc>
                  <a:spcPct val="100000"/>
                </a:lnSpc>
              </a:pPr>
              <a:r>
                <a:rPr lang="en-US" sz="3600">
                  <a:solidFill>
                    <a:schemeClr val="bg1"/>
                  </a:solidFill>
                  <a:latin typeface="Arial Black" pitchFamily="34" charset="0"/>
                </a:rPr>
                <a:t>Entity</a:t>
              </a:r>
            </a:p>
          </p:txBody>
        </p:sp>
      </p:grpSp>
      <p:sp>
        <p:nvSpPr>
          <p:cNvPr id="184392" name="WordArt 1096"/>
          <p:cNvSpPr>
            <a:spLocks noChangeArrowheads="1" noChangeShapeType="1" noTextEdit="1"/>
          </p:cNvSpPr>
          <p:nvPr/>
        </p:nvSpPr>
        <p:spPr bwMode="auto">
          <a:xfrm>
            <a:off x="5524500" y="1447800"/>
            <a:ext cx="190500" cy="762000"/>
          </a:xfrm>
          <a:prstGeom prst="rect">
            <a:avLst/>
          </a:prstGeom>
        </p:spPr>
        <p:txBody>
          <a:bodyPr wrap="none" fromWordArt="1">
            <a:prstTxWarp prst="textPlain">
              <a:avLst>
                <a:gd name="adj" fmla="val 50000"/>
              </a:avLst>
            </a:prstTxWarp>
          </a:bodyPr>
          <a:lstStyle/>
          <a:p>
            <a:pPr algn="ctr"/>
            <a:r>
              <a:rPr lang="en-US" sz="5400" b="1" kern="10">
                <a:ln w="9525">
                  <a:noFill/>
                  <a:round/>
                  <a:headEnd/>
                  <a:tailEnd/>
                </a:ln>
                <a:solidFill>
                  <a:srgbClr val="800080"/>
                </a:solidFill>
                <a:latin typeface="Palatino Linotype"/>
              </a:rPr>
              <a:t>]</a:t>
            </a:r>
          </a:p>
        </p:txBody>
      </p:sp>
      <p:grpSp>
        <p:nvGrpSpPr>
          <p:cNvPr id="184398" name="Group 1102"/>
          <p:cNvGrpSpPr>
            <a:grpSpLocks/>
          </p:cNvGrpSpPr>
          <p:nvPr/>
        </p:nvGrpSpPr>
        <p:grpSpPr bwMode="auto">
          <a:xfrm>
            <a:off x="1066800" y="5399088"/>
            <a:ext cx="6934200" cy="1077912"/>
            <a:chOff x="480" y="3401"/>
            <a:chExt cx="4368" cy="679"/>
          </a:xfrm>
        </p:grpSpPr>
        <p:sp>
          <p:nvSpPr>
            <p:cNvPr id="184347" name="Text Box 1051"/>
            <p:cNvSpPr txBox="1">
              <a:spLocks noChangeArrowheads="1"/>
            </p:cNvSpPr>
            <p:nvPr/>
          </p:nvSpPr>
          <p:spPr bwMode="auto">
            <a:xfrm>
              <a:off x="720" y="3401"/>
              <a:ext cx="4128" cy="679"/>
            </a:xfrm>
            <a:prstGeom prst="rect">
              <a:avLst/>
            </a:prstGeom>
            <a:noFill/>
            <a:ln w="9525">
              <a:noFill/>
              <a:miter lim="800000"/>
              <a:headEnd/>
              <a:tailEnd/>
            </a:ln>
            <a:effectLst/>
          </p:spPr>
          <p:txBody>
            <a:bodyPr>
              <a:spAutoFit/>
            </a:bodyPr>
            <a:lstStyle/>
            <a:p>
              <a:pPr>
                <a:lnSpc>
                  <a:spcPct val="90000"/>
                </a:lnSpc>
              </a:pPr>
              <a:r>
                <a:rPr lang="en-US" sz="2400" b="1">
                  <a:solidFill>
                    <a:schemeClr val="bg1"/>
                  </a:solidFill>
                  <a:latin typeface="Arial Narrow" pitchFamily="34" charset="0"/>
                </a:rPr>
                <a:t>More fundamentally, every </a:t>
              </a:r>
              <a:r>
                <a:rPr lang="en-US" sz="2400" b="1">
                  <a:solidFill>
                    <a:srgbClr val="FFFF99"/>
                  </a:solidFill>
                  <a:latin typeface="Arial Narrow" pitchFamily="34" charset="0"/>
                </a:rPr>
                <a:t>entity</a:t>
              </a:r>
              <a:r>
                <a:rPr lang="en-US" sz="2400" b="1">
                  <a:solidFill>
                    <a:schemeClr val="bg1"/>
                  </a:solidFill>
                  <a:latin typeface="Arial Narrow" pitchFamily="34" charset="0"/>
                </a:rPr>
                <a:t> possesses both an </a:t>
              </a:r>
              <a:r>
                <a:rPr lang="en-US" sz="2400" b="1" u="sng">
                  <a:solidFill>
                    <a:schemeClr val="bg1"/>
                  </a:solidFill>
                  <a:latin typeface="Arial Narrow" pitchFamily="34" charset="0"/>
                </a:rPr>
                <a:t>outer form</a:t>
              </a:r>
              <a:r>
                <a:rPr lang="en-US" sz="2400" b="1">
                  <a:solidFill>
                    <a:schemeClr val="bg1"/>
                  </a:solidFill>
                  <a:latin typeface="Arial Narrow" pitchFamily="34" charset="0"/>
                </a:rPr>
                <a:t> and </a:t>
              </a:r>
              <a:r>
                <a:rPr lang="en-US" sz="2400" b="1" u="sng">
                  <a:solidFill>
                    <a:schemeClr val="bg1"/>
                  </a:solidFill>
                  <a:latin typeface="Arial Narrow" pitchFamily="34" charset="0"/>
                </a:rPr>
                <a:t>inner quality</a:t>
              </a:r>
              <a:r>
                <a:rPr lang="en-US" sz="2400" b="1">
                  <a:solidFill>
                    <a:schemeClr val="bg1"/>
                  </a:solidFill>
                  <a:latin typeface="Arial Narrow" pitchFamily="34" charset="0"/>
                </a:rPr>
                <a:t>. The visible outer form resembles the invisible inner quality. </a:t>
              </a:r>
            </a:p>
          </p:txBody>
        </p:sp>
        <p:sp>
          <p:nvSpPr>
            <p:cNvPr id="184394" name="Oval 1098"/>
            <p:cNvSpPr>
              <a:spLocks noChangeArrowheads="1"/>
            </p:cNvSpPr>
            <p:nvPr/>
          </p:nvSpPr>
          <p:spPr bwMode="auto">
            <a:xfrm>
              <a:off x="480" y="3408"/>
              <a:ext cx="240" cy="240"/>
            </a:xfrm>
            <a:prstGeom prst="ellipse">
              <a:avLst/>
            </a:prstGeom>
            <a:solidFill>
              <a:schemeClr val="bg1"/>
            </a:solidFill>
            <a:ln w="12700">
              <a:noFill/>
              <a:round/>
              <a:headEnd/>
              <a:tailEnd/>
            </a:ln>
            <a:effectLst/>
          </p:spPr>
          <p:txBody>
            <a:bodyPr wrap="none" anchor="ctr"/>
            <a:lstStyle/>
            <a:p>
              <a:pPr algn="ctr">
                <a:lnSpc>
                  <a:spcPct val="105000"/>
                </a:lnSpc>
              </a:pPr>
              <a:r>
                <a:rPr lang="en-US" sz="2600">
                  <a:solidFill>
                    <a:schemeClr val="tx1"/>
                  </a:solidFill>
                  <a:effectLst>
                    <a:outerShdw blurRad="38100" dist="38100" dir="2700000" algn="tl">
                      <a:srgbClr val="C0C0C0"/>
                    </a:outerShdw>
                  </a:effectLst>
                  <a:latin typeface="Arial Black" pitchFamily="34" charset="0"/>
                </a:rPr>
                <a:t>B</a:t>
              </a:r>
            </a:p>
          </p:txBody>
        </p:sp>
      </p:grpSp>
      <p:grpSp>
        <p:nvGrpSpPr>
          <p:cNvPr id="28" name="Group 1036"/>
          <p:cNvGrpSpPr>
            <a:grpSpLocks/>
          </p:cNvGrpSpPr>
          <p:nvPr/>
        </p:nvGrpSpPr>
        <p:grpSpPr bwMode="auto">
          <a:xfrm>
            <a:off x="76200" y="106363"/>
            <a:ext cx="7175500" cy="579437"/>
            <a:chOff x="48" y="67"/>
            <a:chExt cx="4520" cy="365"/>
          </a:xfrm>
        </p:grpSpPr>
        <p:sp>
          <p:nvSpPr>
            <p:cNvPr id="29" name="Text Box 1032"/>
            <p:cNvSpPr txBox="1">
              <a:spLocks noChangeArrowheads="1"/>
            </p:cNvSpPr>
            <p:nvPr/>
          </p:nvSpPr>
          <p:spPr bwMode="auto">
            <a:xfrm>
              <a:off x="302" y="67"/>
              <a:ext cx="4266" cy="365"/>
            </a:xfrm>
            <a:prstGeom prst="rect">
              <a:avLst/>
            </a:prstGeom>
            <a:noFill/>
            <a:ln w="9525">
              <a:noFill/>
              <a:miter lim="800000"/>
              <a:headEnd/>
              <a:tailEnd/>
            </a:ln>
            <a:effectLst>
              <a:outerShdw dist="17961" dir="2700000" algn="ctr" rotWithShape="0">
                <a:schemeClr val="bg1"/>
              </a:outerShdw>
            </a:effectLst>
          </p:spPr>
          <p:txBody>
            <a:bodyPr wrap="none">
              <a:spAutoFit/>
            </a:bodyPr>
            <a:lstStyle/>
            <a:p>
              <a:pPr algn="ctr">
                <a:lnSpc>
                  <a:spcPct val="100000"/>
                </a:lnSpc>
              </a:pPr>
              <a:r>
                <a:rPr lang="en-US" sz="3200" dirty="0"/>
                <a:t>  </a:t>
              </a:r>
              <a:r>
                <a:rPr lang="en-US" sz="3200" u="sng" dirty="0"/>
                <a:t>Common elements in the natural world</a:t>
              </a:r>
            </a:p>
          </p:txBody>
        </p:sp>
        <p:sp>
          <p:nvSpPr>
            <p:cNvPr id="30" name="Text Box 1033"/>
            <p:cNvSpPr txBox="1">
              <a:spLocks noChangeArrowheads="1"/>
            </p:cNvSpPr>
            <p:nvPr/>
          </p:nvSpPr>
          <p:spPr bwMode="auto">
            <a:xfrm>
              <a:off x="48" y="67"/>
              <a:ext cx="445" cy="365"/>
            </a:xfrm>
            <a:prstGeom prst="rect">
              <a:avLst/>
            </a:prstGeom>
            <a:noFill/>
            <a:ln w="9525">
              <a:noFill/>
              <a:miter lim="800000"/>
              <a:headEnd/>
              <a:tailEnd/>
            </a:ln>
            <a:effectLst>
              <a:outerShdw dist="17961" dir="2700000" algn="ctr" rotWithShape="0">
                <a:schemeClr val="bg1"/>
              </a:outerShdw>
            </a:effectLst>
          </p:spPr>
          <p:txBody>
            <a:bodyPr>
              <a:spAutoFit/>
            </a:bodyPr>
            <a:lstStyle/>
            <a:p>
              <a:pPr>
                <a:lnSpc>
                  <a:spcPct val="100000"/>
                </a:lnSpc>
              </a:pPr>
              <a:r>
                <a:rPr lang="en-US" sz="3200" u="sng" dirty="0"/>
                <a:t>(2)</a:t>
              </a:r>
            </a:p>
          </p:txBody>
        </p:sp>
      </p:gr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184398"/>
                                        </p:tgtEl>
                                        <p:attrNameLst>
                                          <p:attrName>style.visibility</p:attrName>
                                        </p:attrNameLst>
                                      </p:cBhvr>
                                      <p:to>
                                        <p:strVal val="visible"/>
                                      </p:to>
                                    </p:set>
                                    <p:animEffect transition="in" filter="barn(outVertical)">
                                      <p:cBhvr>
                                        <p:cTn id="7" dur="500"/>
                                        <p:tgtEl>
                                          <p:spTgt spid="18439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4396"/>
                                        </p:tgtEl>
                                        <p:attrNameLst>
                                          <p:attrName>style.visibility</p:attrName>
                                        </p:attrNameLst>
                                      </p:cBhvr>
                                      <p:to>
                                        <p:strVal val="visible"/>
                                      </p:to>
                                    </p:set>
                                    <p:animEffect transition="in" filter="fade">
                                      <p:cBhvr>
                                        <p:cTn id="12" dur="2000"/>
                                        <p:tgtEl>
                                          <p:spTgt spid="184396"/>
                                        </p:tgtEl>
                                      </p:cBhvr>
                                    </p:animEffect>
                                  </p:childTnLst>
                                </p:cTn>
                              </p:par>
                              <p:par>
                                <p:cTn id="13" presetID="10" presetClass="entr" presetSubtype="0" fill="hold" nodeType="withEffect">
                                  <p:stCondLst>
                                    <p:cond delay="500"/>
                                  </p:stCondLst>
                                  <p:childTnLst>
                                    <p:set>
                                      <p:cBhvr>
                                        <p:cTn id="14" dur="1" fill="hold">
                                          <p:stCondLst>
                                            <p:cond delay="0"/>
                                          </p:stCondLst>
                                        </p:cTn>
                                        <p:tgtEl>
                                          <p:spTgt spid="184381"/>
                                        </p:tgtEl>
                                        <p:attrNameLst>
                                          <p:attrName>style.visibility</p:attrName>
                                        </p:attrNameLst>
                                      </p:cBhvr>
                                      <p:to>
                                        <p:strVal val="visible"/>
                                      </p:to>
                                    </p:set>
                                    <p:animEffect transition="in" filter="fade">
                                      <p:cBhvr>
                                        <p:cTn id="15" dur="1000"/>
                                        <p:tgtEl>
                                          <p:spTgt spid="184381"/>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32" fill="hold" grpId="0" nodeType="clickEffect">
                                  <p:stCondLst>
                                    <p:cond delay="0"/>
                                  </p:stCondLst>
                                  <p:childTnLst>
                                    <p:set>
                                      <p:cBhvr>
                                        <p:cTn id="19" dur="1" fill="hold">
                                          <p:stCondLst>
                                            <p:cond delay="0"/>
                                          </p:stCondLst>
                                        </p:cTn>
                                        <p:tgtEl>
                                          <p:spTgt spid="184340"/>
                                        </p:tgtEl>
                                        <p:attrNameLst>
                                          <p:attrName>style.visibility</p:attrName>
                                        </p:attrNameLst>
                                      </p:cBhvr>
                                      <p:to>
                                        <p:strVal val="visible"/>
                                      </p:to>
                                    </p:set>
                                    <p:animEffect transition="in" filter="box(out)">
                                      <p:cBhvr>
                                        <p:cTn id="20" dur="500"/>
                                        <p:tgtEl>
                                          <p:spTgt spid="184340"/>
                                        </p:tgtEl>
                                      </p:cBhvr>
                                    </p:animEffect>
                                  </p:childTnLst>
                                </p:cTn>
                              </p:par>
                            </p:childTnLst>
                          </p:cTn>
                        </p:par>
                      </p:childTnLst>
                    </p:cTn>
                  </p:par>
                  <p:par>
                    <p:cTn id="21" fill="hold">
                      <p:stCondLst>
                        <p:cond delay="indefinite"/>
                      </p:stCondLst>
                      <p:childTnLst>
                        <p:par>
                          <p:cTn id="22" fill="hold">
                            <p:stCondLst>
                              <p:cond delay="0"/>
                            </p:stCondLst>
                            <p:childTnLst>
                              <p:par>
                                <p:cTn id="23" presetID="4" presetClass="entr" presetSubtype="32" fill="hold" grpId="0" nodeType="clickEffect">
                                  <p:stCondLst>
                                    <p:cond delay="0"/>
                                  </p:stCondLst>
                                  <p:childTnLst>
                                    <p:set>
                                      <p:cBhvr>
                                        <p:cTn id="24" dur="1" fill="hold">
                                          <p:stCondLst>
                                            <p:cond delay="0"/>
                                          </p:stCondLst>
                                        </p:cTn>
                                        <p:tgtEl>
                                          <p:spTgt spid="184339"/>
                                        </p:tgtEl>
                                        <p:attrNameLst>
                                          <p:attrName>style.visibility</p:attrName>
                                        </p:attrNameLst>
                                      </p:cBhvr>
                                      <p:to>
                                        <p:strVal val="visible"/>
                                      </p:to>
                                    </p:set>
                                    <p:animEffect transition="in" filter="box(out)">
                                      <p:cBhvr>
                                        <p:cTn id="25" dur="500"/>
                                        <p:tgtEl>
                                          <p:spTgt spid="184339"/>
                                        </p:tgtEl>
                                      </p:cBhvr>
                                    </p:animEffect>
                                  </p:childTnLst>
                                </p:cTn>
                              </p:par>
                            </p:childTnLst>
                          </p:cTn>
                        </p:par>
                        <p:par>
                          <p:cTn id="26" fill="hold">
                            <p:stCondLst>
                              <p:cond delay="500"/>
                            </p:stCondLst>
                            <p:childTnLst>
                              <p:par>
                                <p:cTn id="27" presetID="10" presetClass="entr" presetSubtype="0" fill="hold" nodeType="afterEffect">
                                  <p:stCondLst>
                                    <p:cond delay="0"/>
                                  </p:stCondLst>
                                  <p:childTnLst>
                                    <p:set>
                                      <p:cBhvr>
                                        <p:cTn id="28" dur="1" fill="hold">
                                          <p:stCondLst>
                                            <p:cond delay="0"/>
                                          </p:stCondLst>
                                        </p:cTn>
                                        <p:tgtEl>
                                          <p:spTgt spid="184375"/>
                                        </p:tgtEl>
                                        <p:attrNameLst>
                                          <p:attrName>style.visibility</p:attrName>
                                        </p:attrNameLst>
                                      </p:cBhvr>
                                      <p:to>
                                        <p:strVal val="visible"/>
                                      </p:to>
                                    </p:set>
                                    <p:animEffect transition="in" filter="fade">
                                      <p:cBhvr>
                                        <p:cTn id="29" dur="3000"/>
                                        <p:tgtEl>
                                          <p:spTgt spid="1843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39" grpId="0" animBg="1" autoUpdateAnimBg="0"/>
      <p:bldP spid="184340" grpId="0" animBg="1"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0">
          <a:gsLst>
            <a:gs pos="0">
              <a:srgbClr val="CC99FF"/>
            </a:gs>
            <a:gs pos="100000">
              <a:schemeClr val="bg1"/>
            </a:gs>
          </a:gsLst>
          <a:lin ang="18900000" scaled="1"/>
        </a:gradFill>
        <a:effectLst/>
      </p:bgPr>
    </p:bg>
    <p:spTree>
      <p:nvGrpSpPr>
        <p:cNvPr id="1" name=""/>
        <p:cNvGrpSpPr/>
        <p:nvPr/>
      </p:nvGrpSpPr>
      <p:grpSpPr>
        <a:xfrm>
          <a:off x="0" y="0"/>
          <a:ext cx="0" cy="0"/>
          <a:chOff x="0" y="0"/>
          <a:chExt cx="0" cy="0"/>
        </a:xfrm>
      </p:grpSpPr>
      <p:sp>
        <p:nvSpPr>
          <p:cNvPr id="785416" name="Rectangle 8"/>
          <p:cNvSpPr>
            <a:spLocks noChangeArrowheads="1"/>
          </p:cNvSpPr>
          <p:nvPr/>
        </p:nvSpPr>
        <p:spPr bwMode="auto">
          <a:xfrm>
            <a:off x="0" y="5181600"/>
            <a:ext cx="9144000" cy="1676400"/>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785431" name="Text Box 23"/>
          <p:cNvSpPr txBox="1">
            <a:spLocks noChangeArrowheads="1"/>
          </p:cNvSpPr>
          <p:nvPr/>
        </p:nvSpPr>
        <p:spPr bwMode="auto">
          <a:xfrm>
            <a:off x="1295400" y="5505450"/>
            <a:ext cx="7086600" cy="793750"/>
          </a:xfrm>
          <a:prstGeom prst="rect">
            <a:avLst/>
          </a:prstGeom>
          <a:noFill/>
          <a:ln w="9525">
            <a:noFill/>
            <a:miter lim="800000"/>
            <a:headEnd/>
            <a:tailEnd/>
          </a:ln>
          <a:effectLst/>
        </p:spPr>
        <p:txBody>
          <a:bodyPr>
            <a:spAutoFit/>
          </a:bodyPr>
          <a:lstStyle/>
          <a:p>
            <a:pPr>
              <a:lnSpc>
                <a:spcPct val="85000"/>
              </a:lnSpc>
            </a:pPr>
            <a:r>
              <a:rPr lang="en-US" sz="2600" b="1">
                <a:solidFill>
                  <a:schemeClr val="bg1"/>
                </a:solidFill>
                <a:latin typeface="Arial Narrow" pitchFamily="34" charset="0"/>
              </a:rPr>
              <a:t>The inner quality is called </a:t>
            </a:r>
            <a:r>
              <a:rPr lang="en-US" sz="2600" b="1" u="sng">
                <a:solidFill>
                  <a:schemeClr val="bg1"/>
                </a:solidFill>
                <a:latin typeface="Arial Narrow" pitchFamily="34" charset="0"/>
              </a:rPr>
              <a:t>internal nature</a:t>
            </a:r>
            <a:r>
              <a:rPr lang="en-US" sz="2600" b="1">
                <a:solidFill>
                  <a:schemeClr val="bg1"/>
                </a:solidFill>
                <a:latin typeface="Arial Narrow" pitchFamily="34" charset="0"/>
              </a:rPr>
              <a:t>, and the outer form or shape is called </a:t>
            </a:r>
            <a:r>
              <a:rPr lang="en-US" sz="2600" b="1" u="sng">
                <a:solidFill>
                  <a:schemeClr val="bg1"/>
                </a:solidFill>
                <a:latin typeface="Arial Narrow" pitchFamily="34" charset="0"/>
              </a:rPr>
              <a:t>external form</a:t>
            </a:r>
            <a:r>
              <a:rPr lang="en-US" sz="2600" b="1">
                <a:solidFill>
                  <a:schemeClr val="bg1"/>
                </a:solidFill>
                <a:latin typeface="Arial Narrow" pitchFamily="34" charset="0"/>
              </a:rPr>
              <a:t> </a:t>
            </a:r>
            <a:r>
              <a:rPr lang="en-US" sz="2000">
                <a:solidFill>
                  <a:schemeClr val="bg1"/>
                </a:solidFill>
                <a:latin typeface="Arial Narrow" pitchFamily="34" charset="0"/>
              </a:rPr>
              <a:t>(p. 17).</a:t>
            </a:r>
            <a:r>
              <a:rPr lang="en-US" sz="2800" b="1">
                <a:solidFill>
                  <a:schemeClr val="bg1"/>
                </a:solidFill>
                <a:latin typeface="Arial Narrow" pitchFamily="34" charset="0"/>
              </a:rPr>
              <a:t> </a:t>
            </a:r>
          </a:p>
        </p:txBody>
      </p:sp>
      <p:grpSp>
        <p:nvGrpSpPr>
          <p:cNvPr id="785410" name="Group 2"/>
          <p:cNvGrpSpPr>
            <a:grpSpLocks/>
          </p:cNvGrpSpPr>
          <p:nvPr/>
        </p:nvGrpSpPr>
        <p:grpSpPr bwMode="auto">
          <a:xfrm>
            <a:off x="2459038" y="3200400"/>
            <a:ext cx="609600" cy="1066800"/>
            <a:chOff x="1501" y="1872"/>
            <a:chExt cx="384" cy="672"/>
          </a:xfrm>
        </p:grpSpPr>
        <p:sp>
          <p:nvSpPr>
            <p:cNvPr id="785411" name="Line 3"/>
            <p:cNvSpPr>
              <a:spLocks noChangeShapeType="1"/>
            </p:cNvSpPr>
            <p:nvPr/>
          </p:nvSpPr>
          <p:spPr bwMode="auto">
            <a:xfrm rot="353489" flipV="1">
              <a:off x="1501" y="1872"/>
              <a:ext cx="384" cy="240"/>
            </a:xfrm>
            <a:prstGeom prst="line">
              <a:avLst/>
            </a:prstGeom>
            <a:noFill/>
            <a:ln w="57150">
              <a:solidFill>
                <a:srgbClr val="800080"/>
              </a:solidFill>
              <a:round/>
              <a:headEnd/>
              <a:tailEnd/>
            </a:ln>
            <a:effectLst/>
          </p:spPr>
          <p:txBody>
            <a:bodyPr/>
            <a:lstStyle/>
            <a:p>
              <a:endParaRPr lang="en-US"/>
            </a:p>
          </p:txBody>
        </p:sp>
        <p:sp>
          <p:nvSpPr>
            <p:cNvPr id="785412" name="Line 4"/>
            <p:cNvSpPr>
              <a:spLocks noChangeShapeType="1"/>
            </p:cNvSpPr>
            <p:nvPr/>
          </p:nvSpPr>
          <p:spPr bwMode="auto">
            <a:xfrm rot="-367102" flipH="1" flipV="1">
              <a:off x="1501" y="2304"/>
              <a:ext cx="384" cy="240"/>
            </a:xfrm>
            <a:prstGeom prst="line">
              <a:avLst/>
            </a:prstGeom>
            <a:noFill/>
            <a:ln w="57150">
              <a:solidFill>
                <a:srgbClr val="800080"/>
              </a:solidFill>
              <a:round/>
              <a:headEnd/>
              <a:tailEnd/>
            </a:ln>
            <a:effectLst/>
          </p:spPr>
          <p:txBody>
            <a:bodyPr/>
            <a:lstStyle/>
            <a:p>
              <a:endParaRPr lang="en-US"/>
            </a:p>
          </p:txBody>
        </p:sp>
      </p:grpSp>
      <p:sp>
        <p:nvSpPr>
          <p:cNvPr id="785413" name="AutoShape 5"/>
          <p:cNvSpPr>
            <a:spLocks noChangeArrowheads="1"/>
          </p:cNvSpPr>
          <p:nvPr/>
        </p:nvSpPr>
        <p:spPr bwMode="auto">
          <a:xfrm>
            <a:off x="2992438" y="2819400"/>
            <a:ext cx="2514600" cy="838200"/>
          </a:xfrm>
          <a:prstGeom prst="roundRect">
            <a:avLst>
              <a:gd name="adj" fmla="val 16667"/>
            </a:avLst>
          </a:prstGeom>
          <a:gradFill rotWithShape="0">
            <a:gsLst>
              <a:gs pos="0">
                <a:schemeClr val="bg1"/>
              </a:gs>
              <a:gs pos="100000">
                <a:srgbClr val="FFCCCC"/>
              </a:gs>
            </a:gsLst>
            <a:path path="shape">
              <a:fillToRect l="50000" t="50000" r="50000" b="50000"/>
            </a:path>
          </a:gradFill>
          <a:ln w="9525">
            <a:solidFill>
              <a:srgbClr val="FF9966"/>
            </a:solidFill>
            <a:round/>
            <a:headEnd/>
            <a:tailEnd/>
          </a:ln>
          <a:effectLst/>
        </p:spPr>
        <p:txBody>
          <a:bodyPr wrap="none" anchor="ctr"/>
          <a:lstStyle/>
          <a:p>
            <a:pPr algn="ctr"/>
            <a:endParaRPr lang="en-US" sz="800" b="1" dirty="0">
              <a:solidFill>
                <a:srgbClr val="0000FF"/>
              </a:solidFill>
            </a:endParaRPr>
          </a:p>
          <a:p>
            <a:pPr algn="ctr"/>
            <a:endParaRPr lang="en-US" sz="2800" b="1" dirty="0">
              <a:solidFill>
                <a:srgbClr val="0000FF"/>
              </a:solidFill>
            </a:endParaRPr>
          </a:p>
          <a:p>
            <a:pPr algn="ctr"/>
            <a:r>
              <a:rPr lang="en-US" sz="2800" b="1" dirty="0">
                <a:solidFill>
                  <a:srgbClr val="0000FF"/>
                </a:solidFill>
                <a:effectLst>
                  <a:outerShdw blurRad="25400" dist="12700" dir="5400000" algn="tl">
                    <a:srgbClr val="000000"/>
                  </a:outerShdw>
                </a:effectLst>
                <a:latin typeface="Arial Narrow" pitchFamily="34" charset="0"/>
              </a:rPr>
              <a:t>(inner quality)</a:t>
            </a:r>
          </a:p>
        </p:txBody>
      </p:sp>
      <p:sp>
        <p:nvSpPr>
          <p:cNvPr id="785414" name="AutoShape 6"/>
          <p:cNvSpPr>
            <a:spLocks noChangeArrowheads="1"/>
          </p:cNvSpPr>
          <p:nvPr/>
        </p:nvSpPr>
        <p:spPr bwMode="auto">
          <a:xfrm>
            <a:off x="2992438" y="3810000"/>
            <a:ext cx="2514600" cy="838200"/>
          </a:xfrm>
          <a:prstGeom prst="roundRect">
            <a:avLst>
              <a:gd name="adj" fmla="val 16667"/>
            </a:avLst>
          </a:prstGeom>
          <a:gradFill rotWithShape="0">
            <a:gsLst>
              <a:gs pos="0">
                <a:schemeClr val="bg1"/>
              </a:gs>
              <a:gs pos="100000">
                <a:srgbClr val="99FF99"/>
              </a:gs>
            </a:gsLst>
            <a:path path="shape">
              <a:fillToRect l="50000" t="50000" r="50000" b="50000"/>
            </a:path>
          </a:gradFill>
          <a:ln w="19050">
            <a:solidFill>
              <a:srgbClr val="33CC33"/>
            </a:solidFill>
            <a:round/>
            <a:headEnd/>
            <a:tailEnd/>
          </a:ln>
          <a:effectLst/>
        </p:spPr>
        <p:txBody>
          <a:bodyPr wrap="none" anchor="ctr"/>
          <a:lstStyle/>
          <a:p>
            <a:pPr algn="ctr"/>
            <a:endParaRPr lang="en-US" sz="800" b="1" dirty="0">
              <a:solidFill>
                <a:srgbClr val="6600CC"/>
              </a:solidFill>
            </a:endParaRPr>
          </a:p>
          <a:p>
            <a:pPr algn="ctr"/>
            <a:endParaRPr lang="en-US" sz="2800" b="1" dirty="0">
              <a:solidFill>
                <a:srgbClr val="6600CC"/>
              </a:solidFill>
            </a:endParaRPr>
          </a:p>
          <a:p>
            <a:pPr algn="ctr"/>
            <a:r>
              <a:rPr lang="en-US" sz="2800" b="1" dirty="0">
                <a:solidFill>
                  <a:srgbClr val="6600CC"/>
                </a:solidFill>
                <a:effectLst>
                  <a:outerShdw blurRad="25400" dist="12700" dir="5400000" algn="tl">
                    <a:srgbClr val="000000"/>
                  </a:outerShdw>
                </a:effectLst>
                <a:latin typeface="Arial Narrow" pitchFamily="34" charset="0"/>
              </a:rPr>
              <a:t>(outer form)</a:t>
            </a:r>
          </a:p>
        </p:txBody>
      </p:sp>
      <p:sp>
        <p:nvSpPr>
          <p:cNvPr id="785417" name="Line 9"/>
          <p:cNvSpPr>
            <a:spLocks noChangeShapeType="1"/>
          </p:cNvSpPr>
          <p:nvPr/>
        </p:nvSpPr>
        <p:spPr bwMode="auto">
          <a:xfrm rot="-367102" flipH="1" flipV="1">
            <a:off x="2535238" y="1905000"/>
            <a:ext cx="609600" cy="381000"/>
          </a:xfrm>
          <a:prstGeom prst="line">
            <a:avLst/>
          </a:prstGeom>
          <a:noFill/>
          <a:ln w="57150">
            <a:solidFill>
              <a:srgbClr val="800080"/>
            </a:solidFill>
            <a:round/>
            <a:headEnd/>
            <a:tailEnd/>
          </a:ln>
          <a:effectLst/>
        </p:spPr>
        <p:txBody>
          <a:bodyPr/>
          <a:lstStyle/>
          <a:p>
            <a:endParaRPr lang="en-US"/>
          </a:p>
        </p:txBody>
      </p:sp>
      <p:sp>
        <p:nvSpPr>
          <p:cNvPr id="785418" name="Line 10"/>
          <p:cNvSpPr>
            <a:spLocks noChangeShapeType="1"/>
          </p:cNvSpPr>
          <p:nvPr/>
        </p:nvSpPr>
        <p:spPr bwMode="auto">
          <a:xfrm rot="353489" flipV="1">
            <a:off x="2535238" y="1371600"/>
            <a:ext cx="609600" cy="381000"/>
          </a:xfrm>
          <a:prstGeom prst="line">
            <a:avLst/>
          </a:prstGeom>
          <a:noFill/>
          <a:ln w="57150">
            <a:solidFill>
              <a:srgbClr val="800080"/>
            </a:solidFill>
            <a:round/>
            <a:headEnd/>
            <a:tailEnd/>
          </a:ln>
          <a:effectLst/>
        </p:spPr>
        <p:txBody>
          <a:bodyPr/>
          <a:lstStyle/>
          <a:p>
            <a:endParaRPr lang="en-US"/>
          </a:p>
        </p:txBody>
      </p:sp>
      <p:sp>
        <p:nvSpPr>
          <p:cNvPr id="785420" name="AutoShape 12"/>
          <p:cNvSpPr>
            <a:spLocks noChangeArrowheads="1"/>
          </p:cNvSpPr>
          <p:nvPr/>
        </p:nvSpPr>
        <p:spPr bwMode="auto">
          <a:xfrm>
            <a:off x="5735638" y="1258888"/>
            <a:ext cx="3276600" cy="1255712"/>
          </a:xfrm>
          <a:prstGeom prst="roundRect">
            <a:avLst>
              <a:gd name="adj" fmla="val 16667"/>
            </a:avLst>
          </a:prstGeom>
          <a:noFill/>
          <a:ln w="9525">
            <a:noFill/>
            <a:round/>
            <a:headEnd/>
            <a:tailEnd/>
          </a:ln>
          <a:effectLst/>
        </p:spPr>
        <p:txBody>
          <a:bodyPr wrap="none" anchor="ctr"/>
          <a:lstStyle/>
          <a:p>
            <a:pPr>
              <a:lnSpc>
                <a:spcPct val="80000"/>
              </a:lnSpc>
            </a:pPr>
            <a:r>
              <a:rPr lang="en-US" sz="2800" b="1">
                <a:solidFill>
                  <a:srgbClr val="800080"/>
                </a:solidFill>
                <a:latin typeface="Arial Black" pitchFamily="34" charset="0"/>
              </a:rPr>
              <a:t>Dual</a:t>
            </a:r>
          </a:p>
          <a:p>
            <a:pPr>
              <a:lnSpc>
                <a:spcPct val="80000"/>
              </a:lnSpc>
            </a:pPr>
            <a:r>
              <a:rPr lang="en-US" sz="2800" b="1">
                <a:solidFill>
                  <a:srgbClr val="800080"/>
                </a:solidFill>
                <a:latin typeface="Arial Black" pitchFamily="34" charset="0"/>
              </a:rPr>
              <a:t>Characteristics</a:t>
            </a:r>
          </a:p>
        </p:txBody>
      </p:sp>
      <p:sp>
        <p:nvSpPr>
          <p:cNvPr id="785421" name="AutoShape 13"/>
          <p:cNvSpPr>
            <a:spLocks noChangeArrowheads="1"/>
          </p:cNvSpPr>
          <p:nvPr/>
        </p:nvSpPr>
        <p:spPr bwMode="auto">
          <a:xfrm>
            <a:off x="2992438" y="1219200"/>
            <a:ext cx="2514600" cy="533400"/>
          </a:xfrm>
          <a:prstGeom prst="roundRect">
            <a:avLst>
              <a:gd name="adj" fmla="val 16667"/>
            </a:avLst>
          </a:prstGeom>
          <a:gradFill rotWithShape="0">
            <a:gsLst>
              <a:gs pos="0">
                <a:schemeClr val="bg1"/>
              </a:gs>
              <a:gs pos="100000">
                <a:srgbClr val="FFCCCC"/>
              </a:gs>
            </a:gsLst>
            <a:path path="shape">
              <a:fillToRect l="50000" t="50000" r="50000" b="50000"/>
            </a:path>
          </a:gradFill>
          <a:ln w="9525">
            <a:solidFill>
              <a:srgbClr val="FF9966"/>
            </a:solidFill>
            <a:round/>
            <a:headEnd/>
            <a:tailEnd/>
          </a:ln>
          <a:effectLst/>
        </p:spPr>
        <p:txBody>
          <a:bodyPr wrap="none" anchor="ctr"/>
          <a:lstStyle/>
          <a:p>
            <a:pPr algn="ctr">
              <a:lnSpc>
                <a:spcPct val="100000"/>
              </a:lnSpc>
            </a:pPr>
            <a:r>
              <a:rPr lang="en-US" sz="3200">
                <a:solidFill>
                  <a:srgbClr val="0000FF"/>
                </a:solidFill>
              </a:rPr>
              <a:t>Yang</a:t>
            </a:r>
          </a:p>
        </p:txBody>
      </p:sp>
      <p:sp>
        <p:nvSpPr>
          <p:cNvPr id="785422" name="AutoShape 14"/>
          <p:cNvSpPr>
            <a:spLocks noChangeArrowheads="1"/>
          </p:cNvSpPr>
          <p:nvPr/>
        </p:nvSpPr>
        <p:spPr bwMode="auto">
          <a:xfrm>
            <a:off x="2992438" y="1905000"/>
            <a:ext cx="2514600" cy="533400"/>
          </a:xfrm>
          <a:prstGeom prst="roundRect">
            <a:avLst>
              <a:gd name="adj" fmla="val 16667"/>
            </a:avLst>
          </a:prstGeom>
          <a:gradFill rotWithShape="0">
            <a:gsLst>
              <a:gs pos="0">
                <a:schemeClr val="bg1"/>
              </a:gs>
              <a:gs pos="100000">
                <a:srgbClr val="99FF99"/>
              </a:gs>
            </a:gsLst>
            <a:path path="shape">
              <a:fillToRect l="50000" t="50000" r="50000" b="50000"/>
            </a:path>
          </a:gradFill>
          <a:ln w="19050">
            <a:solidFill>
              <a:srgbClr val="33CC33"/>
            </a:solidFill>
            <a:round/>
            <a:headEnd/>
            <a:tailEnd/>
          </a:ln>
          <a:effectLst/>
        </p:spPr>
        <p:txBody>
          <a:bodyPr wrap="none" anchor="ctr"/>
          <a:lstStyle/>
          <a:p>
            <a:pPr algn="ctr">
              <a:lnSpc>
                <a:spcPct val="100000"/>
              </a:lnSpc>
            </a:pPr>
            <a:r>
              <a:rPr lang="en-US" sz="3200">
                <a:solidFill>
                  <a:srgbClr val="6600CC"/>
                </a:solidFill>
              </a:rPr>
              <a:t>Yin</a:t>
            </a:r>
          </a:p>
        </p:txBody>
      </p:sp>
      <p:sp>
        <p:nvSpPr>
          <p:cNvPr id="785424" name="Text Box 16"/>
          <p:cNvSpPr txBox="1">
            <a:spLocks noChangeArrowheads="1"/>
          </p:cNvSpPr>
          <p:nvPr/>
        </p:nvSpPr>
        <p:spPr bwMode="auto">
          <a:xfrm>
            <a:off x="3182938" y="3810000"/>
            <a:ext cx="2133600" cy="519113"/>
          </a:xfrm>
          <a:prstGeom prst="rect">
            <a:avLst/>
          </a:prstGeom>
          <a:noFill/>
          <a:ln w="9525">
            <a:noFill/>
            <a:miter lim="800000"/>
            <a:headEnd/>
            <a:tailEnd/>
          </a:ln>
          <a:effectLst/>
        </p:spPr>
        <p:txBody>
          <a:bodyPr>
            <a:spAutoFit/>
          </a:bodyPr>
          <a:lstStyle/>
          <a:p>
            <a:pPr>
              <a:lnSpc>
                <a:spcPct val="100000"/>
              </a:lnSpc>
              <a:spcBef>
                <a:spcPct val="50000"/>
              </a:spcBef>
            </a:pPr>
            <a:r>
              <a:rPr lang="en-US" sz="2800">
                <a:solidFill>
                  <a:srgbClr val="6600CC"/>
                </a:solidFill>
              </a:rPr>
              <a:t>External</a:t>
            </a:r>
            <a:r>
              <a:rPr lang="en-US" sz="2800"/>
              <a:t> </a:t>
            </a:r>
            <a:r>
              <a:rPr lang="en-US" sz="2800">
                <a:solidFill>
                  <a:srgbClr val="6600CC"/>
                </a:solidFill>
              </a:rPr>
              <a:t>form</a:t>
            </a:r>
          </a:p>
        </p:txBody>
      </p:sp>
      <p:sp>
        <p:nvSpPr>
          <p:cNvPr id="785425" name="Text Box 17"/>
          <p:cNvSpPr txBox="1">
            <a:spLocks noChangeArrowheads="1"/>
          </p:cNvSpPr>
          <p:nvPr/>
        </p:nvSpPr>
        <p:spPr bwMode="auto">
          <a:xfrm>
            <a:off x="3030538" y="2833688"/>
            <a:ext cx="2438400" cy="519112"/>
          </a:xfrm>
          <a:prstGeom prst="rect">
            <a:avLst/>
          </a:prstGeom>
          <a:noFill/>
          <a:ln w="9525">
            <a:noFill/>
            <a:miter lim="800000"/>
            <a:headEnd/>
            <a:tailEnd/>
          </a:ln>
          <a:effectLst/>
        </p:spPr>
        <p:txBody>
          <a:bodyPr>
            <a:spAutoFit/>
          </a:bodyPr>
          <a:lstStyle/>
          <a:p>
            <a:pPr>
              <a:lnSpc>
                <a:spcPct val="100000"/>
              </a:lnSpc>
              <a:spcBef>
                <a:spcPct val="50000"/>
              </a:spcBef>
            </a:pPr>
            <a:r>
              <a:rPr lang="en-US" sz="2800">
                <a:solidFill>
                  <a:srgbClr val="0000FF"/>
                </a:solidFill>
              </a:rPr>
              <a:t>Internal</a:t>
            </a:r>
            <a:r>
              <a:rPr lang="en-US" sz="2800"/>
              <a:t> </a:t>
            </a:r>
            <a:r>
              <a:rPr lang="en-US" sz="2800">
                <a:solidFill>
                  <a:srgbClr val="0000FF"/>
                </a:solidFill>
              </a:rPr>
              <a:t>nature</a:t>
            </a:r>
          </a:p>
        </p:txBody>
      </p:sp>
      <p:sp>
        <p:nvSpPr>
          <p:cNvPr id="785442" name="Oval 34"/>
          <p:cNvSpPr>
            <a:spLocks noChangeArrowheads="1"/>
          </p:cNvSpPr>
          <p:nvPr/>
        </p:nvSpPr>
        <p:spPr bwMode="auto">
          <a:xfrm>
            <a:off x="249238" y="1562100"/>
            <a:ext cx="512762" cy="457200"/>
          </a:xfrm>
          <a:prstGeom prst="ellipse">
            <a:avLst/>
          </a:prstGeom>
          <a:solidFill>
            <a:schemeClr val="bg1"/>
          </a:solidFill>
          <a:ln w="38100">
            <a:solidFill>
              <a:srgbClr val="333399"/>
            </a:solidFill>
            <a:round/>
            <a:headEnd/>
            <a:tailEnd/>
          </a:ln>
          <a:effectLst/>
        </p:spPr>
        <p:txBody>
          <a:bodyPr wrap="none" anchor="ctr"/>
          <a:lstStyle/>
          <a:p>
            <a:pPr algn="ctr">
              <a:lnSpc>
                <a:spcPct val="100000"/>
              </a:lnSpc>
            </a:pPr>
            <a:r>
              <a:rPr lang="en-US" sz="2800">
                <a:solidFill>
                  <a:srgbClr val="333399"/>
                </a:solidFill>
                <a:latin typeface="Arial Black" pitchFamily="34" charset="0"/>
              </a:rPr>
              <a:t>A</a:t>
            </a:r>
          </a:p>
        </p:txBody>
      </p:sp>
      <p:sp>
        <p:nvSpPr>
          <p:cNvPr id="785443" name="Oval 35"/>
          <p:cNvSpPr>
            <a:spLocks noChangeArrowheads="1"/>
          </p:cNvSpPr>
          <p:nvPr/>
        </p:nvSpPr>
        <p:spPr bwMode="auto">
          <a:xfrm>
            <a:off x="249238" y="3513138"/>
            <a:ext cx="512762" cy="457200"/>
          </a:xfrm>
          <a:prstGeom prst="ellipse">
            <a:avLst/>
          </a:prstGeom>
          <a:solidFill>
            <a:schemeClr val="bg1"/>
          </a:solidFill>
          <a:ln w="38100">
            <a:solidFill>
              <a:srgbClr val="333399"/>
            </a:solidFill>
            <a:round/>
            <a:headEnd/>
            <a:tailEnd/>
          </a:ln>
          <a:effectLst/>
        </p:spPr>
        <p:txBody>
          <a:bodyPr wrap="none" anchor="ctr"/>
          <a:lstStyle/>
          <a:p>
            <a:pPr algn="ctr">
              <a:lnSpc>
                <a:spcPct val="115000"/>
              </a:lnSpc>
            </a:pPr>
            <a:r>
              <a:rPr lang="en-US" sz="2800">
                <a:solidFill>
                  <a:srgbClr val="333399"/>
                </a:solidFill>
                <a:latin typeface="Arial Black" pitchFamily="34" charset="0"/>
              </a:rPr>
              <a:t>B</a:t>
            </a:r>
          </a:p>
        </p:txBody>
      </p:sp>
      <p:grpSp>
        <p:nvGrpSpPr>
          <p:cNvPr id="785444" name="Group 36"/>
          <p:cNvGrpSpPr>
            <a:grpSpLocks/>
          </p:cNvGrpSpPr>
          <p:nvPr/>
        </p:nvGrpSpPr>
        <p:grpSpPr bwMode="auto">
          <a:xfrm>
            <a:off x="847725" y="1219200"/>
            <a:ext cx="1754188" cy="1143000"/>
            <a:chOff x="486" y="768"/>
            <a:chExt cx="1105" cy="720"/>
          </a:xfrm>
        </p:grpSpPr>
        <p:sp>
          <p:nvSpPr>
            <p:cNvPr id="785445" name="Oval 37"/>
            <p:cNvSpPr>
              <a:spLocks noChangeArrowheads="1"/>
            </p:cNvSpPr>
            <p:nvPr/>
          </p:nvSpPr>
          <p:spPr bwMode="auto">
            <a:xfrm>
              <a:off x="487" y="768"/>
              <a:ext cx="1104" cy="720"/>
            </a:xfrm>
            <a:prstGeom prst="ellipse">
              <a:avLst/>
            </a:prstGeom>
            <a:gradFill rotWithShape="0">
              <a:gsLst>
                <a:gs pos="0">
                  <a:srgbClr val="FF66CC"/>
                </a:gs>
                <a:gs pos="100000">
                  <a:srgbClr val="FF3399"/>
                </a:gs>
              </a:gsLst>
              <a:path path="shape">
                <a:fillToRect l="50000" t="50000" r="50000" b="50000"/>
              </a:path>
            </a:gradFill>
            <a:ln w="9525">
              <a:solidFill>
                <a:srgbClr val="FF3300"/>
              </a:solidFill>
              <a:round/>
              <a:headEnd/>
              <a:tailEnd/>
            </a:ln>
            <a:effectLst/>
          </p:spPr>
          <p:txBody>
            <a:bodyPr wrap="none" anchor="ctr"/>
            <a:lstStyle/>
            <a:p>
              <a:pPr algn="ctr">
                <a:lnSpc>
                  <a:spcPct val="100000"/>
                </a:lnSpc>
              </a:pPr>
              <a:endParaRPr lang="en-US" sz="3600" b="1">
                <a:solidFill>
                  <a:schemeClr val="bg1"/>
                </a:solidFill>
                <a:effectLst>
                  <a:outerShdw blurRad="38100" dist="38100" dir="2700000" algn="tl">
                    <a:srgbClr val="000000"/>
                  </a:outerShdw>
                </a:effectLst>
                <a:latin typeface="Arial Black" pitchFamily="34" charset="0"/>
              </a:endParaRPr>
            </a:p>
          </p:txBody>
        </p:sp>
        <p:sp>
          <p:nvSpPr>
            <p:cNvPr id="785446" name="Oval 38"/>
            <p:cNvSpPr>
              <a:spLocks noChangeArrowheads="1"/>
            </p:cNvSpPr>
            <p:nvPr/>
          </p:nvSpPr>
          <p:spPr bwMode="auto">
            <a:xfrm>
              <a:off x="486" y="768"/>
              <a:ext cx="1104" cy="720"/>
            </a:xfrm>
            <a:prstGeom prst="ellipse">
              <a:avLst/>
            </a:prstGeom>
            <a:noFill/>
            <a:ln w="9525">
              <a:noFill/>
              <a:round/>
              <a:headEnd/>
              <a:tailEnd/>
            </a:ln>
            <a:effectLst>
              <a:outerShdw dist="53882" dir="2700000" algn="ctr" rotWithShape="0">
                <a:schemeClr val="tx1"/>
              </a:outerShdw>
            </a:effectLst>
          </p:spPr>
          <p:txBody>
            <a:bodyPr wrap="none" anchor="ctr"/>
            <a:lstStyle/>
            <a:p>
              <a:pPr algn="ctr">
                <a:lnSpc>
                  <a:spcPct val="100000"/>
                </a:lnSpc>
              </a:pPr>
              <a:r>
                <a:rPr lang="en-US" sz="3600">
                  <a:solidFill>
                    <a:schemeClr val="bg1"/>
                  </a:solidFill>
                  <a:latin typeface="Arial Black" pitchFamily="34" charset="0"/>
                </a:rPr>
                <a:t>Entity</a:t>
              </a:r>
            </a:p>
          </p:txBody>
        </p:sp>
      </p:grpSp>
      <p:grpSp>
        <p:nvGrpSpPr>
          <p:cNvPr id="785447" name="Group 39"/>
          <p:cNvGrpSpPr>
            <a:grpSpLocks/>
          </p:cNvGrpSpPr>
          <p:nvPr/>
        </p:nvGrpSpPr>
        <p:grpSpPr bwMode="auto">
          <a:xfrm>
            <a:off x="847725" y="3170238"/>
            <a:ext cx="1754188" cy="1143000"/>
            <a:chOff x="486" y="1997"/>
            <a:chExt cx="1105" cy="720"/>
          </a:xfrm>
        </p:grpSpPr>
        <p:sp>
          <p:nvSpPr>
            <p:cNvPr id="785448" name="Oval 40"/>
            <p:cNvSpPr>
              <a:spLocks noChangeArrowheads="1"/>
            </p:cNvSpPr>
            <p:nvPr/>
          </p:nvSpPr>
          <p:spPr bwMode="auto">
            <a:xfrm>
              <a:off x="487" y="1997"/>
              <a:ext cx="1104" cy="720"/>
            </a:xfrm>
            <a:prstGeom prst="ellipse">
              <a:avLst/>
            </a:prstGeom>
            <a:gradFill rotWithShape="0">
              <a:gsLst>
                <a:gs pos="0">
                  <a:srgbClr val="FF66CC"/>
                </a:gs>
                <a:gs pos="100000">
                  <a:srgbClr val="FF3399"/>
                </a:gs>
              </a:gsLst>
              <a:path path="shape">
                <a:fillToRect l="50000" t="50000" r="50000" b="50000"/>
              </a:path>
            </a:gradFill>
            <a:ln w="9525">
              <a:solidFill>
                <a:srgbClr val="FF3300"/>
              </a:solidFill>
              <a:round/>
              <a:headEnd/>
              <a:tailEnd/>
            </a:ln>
            <a:effectLst/>
          </p:spPr>
          <p:txBody>
            <a:bodyPr wrap="none" anchor="ctr"/>
            <a:lstStyle/>
            <a:p>
              <a:pPr algn="ctr">
                <a:lnSpc>
                  <a:spcPct val="100000"/>
                </a:lnSpc>
              </a:pPr>
              <a:endParaRPr lang="en-US" sz="3600" b="1">
                <a:solidFill>
                  <a:schemeClr val="bg1"/>
                </a:solidFill>
                <a:effectLst>
                  <a:outerShdw blurRad="38100" dist="38100" dir="2700000" algn="tl">
                    <a:srgbClr val="000000"/>
                  </a:outerShdw>
                </a:effectLst>
                <a:latin typeface="Arial Black" pitchFamily="34" charset="0"/>
              </a:endParaRPr>
            </a:p>
          </p:txBody>
        </p:sp>
        <p:sp>
          <p:nvSpPr>
            <p:cNvPr id="785449" name="Oval 41"/>
            <p:cNvSpPr>
              <a:spLocks noChangeArrowheads="1"/>
            </p:cNvSpPr>
            <p:nvPr/>
          </p:nvSpPr>
          <p:spPr bwMode="auto">
            <a:xfrm>
              <a:off x="486" y="1997"/>
              <a:ext cx="1104" cy="720"/>
            </a:xfrm>
            <a:prstGeom prst="ellipse">
              <a:avLst/>
            </a:prstGeom>
            <a:noFill/>
            <a:ln w="9525">
              <a:noFill/>
              <a:round/>
              <a:headEnd/>
              <a:tailEnd/>
            </a:ln>
            <a:effectLst>
              <a:outerShdw dist="53882" dir="2700000" algn="ctr" rotWithShape="0">
                <a:schemeClr val="tx1"/>
              </a:outerShdw>
            </a:effectLst>
          </p:spPr>
          <p:txBody>
            <a:bodyPr wrap="none" anchor="ctr"/>
            <a:lstStyle/>
            <a:p>
              <a:pPr algn="ctr">
                <a:lnSpc>
                  <a:spcPct val="100000"/>
                </a:lnSpc>
              </a:pPr>
              <a:r>
                <a:rPr lang="en-US" sz="3600">
                  <a:solidFill>
                    <a:schemeClr val="bg1"/>
                  </a:solidFill>
                  <a:latin typeface="Arial Black" pitchFamily="34" charset="0"/>
                </a:rPr>
                <a:t>Entity</a:t>
              </a:r>
            </a:p>
          </p:txBody>
        </p:sp>
      </p:grpSp>
      <p:sp>
        <p:nvSpPr>
          <p:cNvPr id="785450" name="WordArt 42"/>
          <p:cNvSpPr>
            <a:spLocks noChangeArrowheads="1" noChangeShapeType="1" noTextEdit="1"/>
          </p:cNvSpPr>
          <p:nvPr/>
        </p:nvSpPr>
        <p:spPr bwMode="auto">
          <a:xfrm>
            <a:off x="5524500" y="1447800"/>
            <a:ext cx="190500" cy="762000"/>
          </a:xfrm>
          <a:prstGeom prst="rect">
            <a:avLst/>
          </a:prstGeom>
        </p:spPr>
        <p:txBody>
          <a:bodyPr wrap="none" fromWordArt="1">
            <a:prstTxWarp prst="textPlain">
              <a:avLst>
                <a:gd name="adj" fmla="val 50000"/>
              </a:avLst>
            </a:prstTxWarp>
          </a:bodyPr>
          <a:lstStyle/>
          <a:p>
            <a:pPr algn="ctr"/>
            <a:r>
              <a:rPr lang="en-US" sz="5400" b="1" kern="10">
                <a:ln w="9525">
                  <a:noFill/>
                  <a:round/>
                  <a:headEnd/>
                  <a:tailEnd/>
                </a:ln>
                <a:solidFill>
                  <a:srgbClr val="800080"/>
                </a:solidFill>
                <a:latin typeface="Palatino Linotype"/>
              </a:rPr>
              <a:t>]</a:t>
            </a:r>
          </a:p>
        </p:txBody>
      </p:sp>
      <p:grpSp>
        <p:nvGrpSpPr>
          <p:cNvPr id="28" name="Group 1036"/>
          <p:cNvGrpSpPr>
            <a:grpSpLocks/>
          </p:cNvGrpSpPr>
          <p:nvPr/>
        </p:nvGrpSpPr>
        <p:grpSpPr bwMode="auto">
          <a:xfrm>
            <a:off x="76200" y="106363"/>
            <a:ext cx="7175500" cy="579437"/>
            <a:chOff x="48" y="67"/>
            <a:chExt cx="4520" cy="365"/>
          </a:xfrm>
        </p:grpSpPr>
        <p:sp>
          <p:nvSpPr>
            <p:cNvPr id="29" name="Text Box 1032"/>
            <p:cNvSpPr txBox="1">
              <a:spLocks noChangeArrowheads="1"/>
            </p:cNvSpPr>
            <p:nvPr/>
          </p:nvSpPr>
          <p:spPr bwMode="auto">
            <a:xfrm>
              <a:off x="302" y="67"/>
              <a:ext cx="4266" cy="365"/>
            </a:xfrm>
            <a:prstGeom prst="rect">
              <a:avLst/>
            </a:prstGeom>
            <a:noFill/>
            <a:ln w="9525">
              <a:noFill/>
              <a:miter lim="800000"/>
              <a:headEnd/>
              <a:tailEnd/>
            </a:ln>
            <a:effectLst>
              <a:outerShdw dist="17961" dir="2700000" algn="ctr" rotWithShape="0">
                <a:schemeClr val="bg1"/>
              </a:outerShdw>
            </a:effectLst>
          </p:spPr>
          <p:txBody>
            <a:bodyPr wrap="none">
              <a:spAutoFit/>
            </a:bodyPr>
            <a:lstStyle/>
            <a:p>
              <a:pPr algn="ctr">
                <a:lnSpc>
                  <a:spcPct val="100000"/>
                </a:lnSpc>
              </a:pPr>
              <a:r>
                <a:rPr lang="en-US" sz="3200" dirty="0"/>
                <a:t>  </a:t>
              </a:r>
              <a:r>
                <a:rPr lang="en-US" sz="3200" u="sng" dirty="0"/>
                <a:t>Common elements in the natural world</a:t>
              </a:r>
            </a:p>
          </p:txBody>
        </p:sp>
        <p:sp>
          <p:nvSpPr>
            <p:cNvPr id="30" name="Text Box 1033"/>
            <p:cNvSpPr txBox="1">
              <a:spLocks noChangeArrowheads="1"/>
            </p:cNvSpPr>
            <p:nvPr/>
          </p:nvSpPr>
          <p:spPr bwMode="auto">
            <a:xfrm>
              <a:off x="48" y="67"/>
              <a:ext cx="445" cy="365"/>
            </a:xfrm>
            <a:prstGeom prst="rect">
              <a:avLst/>
            </a:prstGeom>
            <a:noFill/>
            <a:ln w="9525">
              <a:noFill/>
              <a:miter lim="800000"/>
              <a:headEnd/>
              <a:tailEnd/>
            </a:ln>
            <a:effectLst>
              <a:outerShdw dist="17961" dir="2700000" algn="ctr" rotWithShape="0">
                <a:schemeClr val="bg1"/>
              </a:outerShdw>
            </a:effectLst>
          </p:spPr>
          <p:txBody>
            <a:bodyPr>
              <a:spAutoFit/>
            </a:bodyPr>
            <a:lstStyle/>
            <a:p>
              <a:pPr>
                <a:lnSpc>
                  <a:spcPct val="100000"/>
                </a:lnSpc>
              </a:pPr>
              <a:r>
                <a:rPr lang="en-US" sz="3200" u="sng" dirty="0"/>
                <a:t>(2)</a:t>
              </a:r>
            </a:p>
          </p:txBody>
        </p:sp>
      </p:gr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785431"/>
                                        </p:tgtEl>
                                        <p:attrNameLst>
                                          <p:attrName>style.visibility</p:attrName>
                                        </p:attrNameLst>
                                      </p:cBhvr>
                                      <p:to>
                                        <p:strVal val="visible"/>
                                      </p:to>
                                    </p:set>
                                    <p:animEffect transition="in" filter="barn(outVertical)">
                                      <p:cBhvr>
                                        <p:cTn id="7" dur="500"/>
                                        <p:tgtEl>
                                          <p:spTgt spid="785431"/>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10" fill="hold" grpId="1" nodeType="clickEffect">
                                  <p:stCondLst>
                                    <p:cond delay="0"/>
                                  </p:stCondLst>
                                  <p:iterate type="wd">
                                    <p:tmPct val="30000"/>
                                  </p:iterate>
                                  <p:childTnLst>
                                    <p:set>
                                      <p:cBhvr>
                                        <p:cTn id="11" dur="1" fill="hold">
                                          <p:stCondLst>
                                            <p:cond delay="0"/>
                                          </p:stCondLst>
                                        </p:cTn>
                                        <p:tgtEl>
                                          <p:spTgt spid="785425"/>
                                        </p:tgtEl>
                                        <p:attrNameLst>
                                          <p:attrName>style.visibility</p:attrName>
                                        </p:attrNameLst>
                                      </p:cBhvr>
                                      <p:to>
                                        <p:strVal val="visible"/>
                                      </p:to>
                                    </p:set>
                                    <p:anim calcmode="lin" valueType="num">
                                      <p:cBhvr>
                                        <p:cTn id="12" dur="500" fill="hold"/>
                                        <p:tgtEl>
                                          <p:spTgt spid="785425"/>
                                        </p:tgtEl>
                                        <p:attrNameLst>
                                          <p:attrName>ppt_w</p:attrName>
                                        </p:attrNameLst>
                                      </p:cBhvr>
                                      <p:tavLst>
                                        <p:tav tm="0">
                                          <p:val>
                                            <p:fltVal val="0"/>
                                          </p:val>
                                        </p:tav>
                                        <p:tav tm="100000">
                                          <p:val>
                                            <p:strVal val="#ppt_w"/>
                                          </p:val>
                                        </p:tav>
                                      </p:tavLst>
                                    </p:anim>
                                    <p:anim calcmode="lin" valueType="num">
                                      <p:cBhvr>
                                        <p:cTn id="13" dur="500" fill="hold"/>
                                        <p:tgtEl>
                                          <p:spTgt spid="785425"/>
                                        </p:tgtEl>
                                        <p:attrNameLst>
                                          <p:attrName>ppt_h</p:attrName>
                                        </p:attrNameLst>
                                      </p:cBhvr>
                                      <p:tavLst>
                                        <p:tav tm="0">
                                          <p:val>
                                            <p:strVal val="#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17" presetClass="entr" presetSubtype="10" fill="hold" grpId="0" nodeType="clickEffect">
                                  <p:stCondLst>
                                    <p:cond delay="0"/>
                                  </p:stCondLst>
                                  <p:iterate type="wd">
                                    <p:tmPct val="30000"/>
                                  </p:iterate>
                                  <p:childTnLst>
                                    <p:set>
                                      <p:cBhvr>
                                        <p:cTn id="17" dur="1" fill="hold">
                                          <p:stCondLst>
                                            <p:cond delay="0"/>
                                          </p:stCondLst>
                                        </p:cTn>
                                        <p:tgtEl>
                                          <p:spTgt spid="785424"/>
                                        </p:tgtEl>
                                        <p:attrNameLst>
                                          <p:attrName>style.visibility</p:attrName>
                                        </p:attrNameLst>
                                      </p:cBhvr>
                                      <p:to>
                                        <p:strVal val="visible"/>
                                      </p:to>
                                    </p:set>
                                    <p:anim calcmode="lin" valueType="num">
                                      <p:cBhvr>
                                        <p:cTn id="18" dur="500" fill="hold"/>
                                        <p:tgtEl>
                                          <p:spTgt spid="785424"/>
                                        </p:tgtEl>
                                        <p:attrNameLst>
                                          <p:attrName>ppt_w</p:attrName>
                                        </p:attrNameLst>
                                      </p:cBhvr>
                                      <p:tavLst>
                                        <p:tav tm="0">
                                          <p:val>
                                            <p:fltVal val="0"/>
                                          </p:val>
                                        </p:tav>
                                        <p:tav tm="100000">
                                          <p:val>
                                            <p:strVal val="#ppt_w"/>
                                          </p:val>
                                        </p:tav>
                                      </p:tavLst>
                                    </p:anim>
                                    <p:anim calcmode="lin" valueType="num">
                                      <p:cBhvr>
                                        <p:cTn id="19" dur="500" fill="hold"/>
                                        <p:tgtEl>
                                          <p:spTgt spid="785424"/>
                                        </p:tgtEl>
                                        <p:attrNameLst>
                                          <p:attrName>ppt_h</p:attrName>
                                        </p:attrNameLst>
                                      </p:cBhvr>
                                      <p:tavLst>
                                        <p:tav tm="0">
                                          <p:val>
                                            <p:strVal val="#ppt_h"/>
                                          </p:val>
                                        </p:tav>
                                        <p:tav tm="100000">
                                          <p:val>
                                            <p:strVal val="#ppt_h"/>
                                          </p:val>
                                        </p:tav>
                                      </p:tavLst>
                                    </p:anim>
                                  </p:childTnLst>
                                </p:cTn>
                              </p:par>
                              <p:par>
                                <p:cTn id="20" presetID="55" presetClass="entr" presetSubtype="0" fill="hold" nodeType="with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2000" fill="hold"/>
                                        <p:tgtEl>
                                          <p:spTgt spid="28"/>
                                        </p:tgtEl>
                                        <p:attrNameLst>
                                          <p:attrName>ppt_w</p:attrName>
                                        </p:attrNameLst>
                                      </p:cBhvr>
                                      <p:tavLst>
                                        <p:tav tm="0">
                                          <p:val>
                                            <p:strVal val="#ppt_w*0.70"/>
                                          </p:val>
                                        </p:tav>
                                        <p:tav tm="100000">
                                          <p:val>
                                            <p:strVal val="#ppt_w"/>
                                          </p:val>
                                        </p:tav>
                                      </p:tavLst>
                                    </p:anim>
                                    <p:anim calcmode="lin" valueType="num">
                                      <p:cBhvr>
                                        <p:cTn id="23" dur="2000" fill="hold"/>
                                        <p:tgtEl>
                                          <p:spTgt spid="28"/>
                                        </p:tgtEl>
                                        <p:attrNameLst>
                                          <p:attrName>ppt_h</p:attrName>
                                        </p:attrNameLst>
                                      </p:cBhvr>
                                      <p:tavLst>
                                        <p:tav tm="0">
                                          <p:val>
                                            <p:strVal val="#ppt_h"/>
                                          </p:val>
                                        </p:tav>
                                        <p:tav tm="100000">
                                          <p:val>
                                            <p:strVal val="#ppt_h"/>
                                          </p:val>
                                        </p:tav>
                                      </p:tavLst>
                                    </p:anim>
                                    <p:animEffect transition="in" filter="fade">
                                      <p:cBhvr>
                                        <p:cTn id="24" dur="2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5431" grpId="0" autoUpdateAnimBg="0"/>
      <p:bldP spid="785424" grpId="0" autoUpdateAnimBg="0"/>
      <p:bldP spid="785425" grpId="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0">
          <a:gsLst>
            <a:gs pos="0">
              <a:srgbClr val="CC99FF"/>
            </a:gs>
            <a:gs pos="100000">
              <a:schemeClr val="bg1"/>
            </a:gs>
          </a:gsLst>
          <a:lin ang="18900000" scaled="1"/>
        </a:gradFill>
        <a:effectLst/>
      </p:bgPr>
    </p:bg>
    <p:spTree>
      <p:nvGrpSpPr>
        <p:cNvPr id="1" name=""/>
        <p:cNvGrpSpPr/>
        <p:nvPr/>
      </p:nvGrpSpPr>
      <p:grpSpPr>
        <a:xfrm>
          <a:off x="0" y="0"/>
          <a:ext cx="0" cy="0"/>
          <a:chOff x="0" y="0"/>
          <a:chExt cx="0" cy="0"/>
        </a:xfrm>
      </p:grpSpPr>
      <p:sp>
        <p:nvSpPr>
          <p:cNvPr id="185369" name="Rectangle 1049"/>
          <p:cNvSpPr>
            <a:spLocks noChangeArrowheads="1"/>
          </p:cNvSpPr>
          <p:nvPr/>
        </p:nvSpPr>
        <p:spPr bwMode="auto">
          <a:xfrm>
            <a:off x="0" y="5181600"/>
            <a:ext cx="9144000" cy="1676400"/>
          </a:xfrm>
          <a:prstGeom prst="rect">
            <a:avLst/>
          </a:prstGeom>
          <a:solidFill>
            <a:schemeClr val="tx1"/>
          </a:solidFill>
          <a:ln w="9525">
            <a:solidFill>
              <a:schemeClr val="tx1"/>
            </a:solidFill>
            <a:miter lim="800000"/>
            <a:headEnd/>
            <a:tailEnd/>
          </a:ln>
          <a:effectLst/>
        </p:spPr>
        <p:txBody>
          <a:bodyPr wrap="none" anchor="ctr"/>
          <a:lstStyle/>
          <a:p>
            <a:endParaRPr lang="en-US"/>
          </a:p>
        </p:txBody>
      </p:sp>
      <p:grpSp>
        <p:nvGrpSpPr>
          <p:cNvPr id="185453" name="Group 1133"/>
          <p:cNvGrpSpPr>
            <a:grpSpLocks/>
          </p:cNvGrpSpPr>
          <p:nvPr/>
        </p:nvGrpSpPr>
        <p:grpSpPr bwMode="auto">
          <a:xfrm>
            <a:off x="844550" y="5410200"/>
            <a:ext cx="7385050" cy="919163"/>
            <a:chOff x="388" y="3408"/>
            <a:chExt cx="4652" cy="579"/>
          </a:xfrm>
        </p:grpSpPr>
        <p:sp>
          <p:nvSpPr>
            <p:cNvPr id="185370" name="Text Box 1050"/>
            <p:cNvSpPr txBox="1">
              <a:spLocks noChangeArrowheads="1"/>
            </p:cNvSpPr>
            <p:nvPr/>
          </p:nvSpPr>
          <p:spPr bwMode="auto">
            <a:xfrm>
              <a:off x="572" y="3422"/>
              <a:ext cx="4468" cy="565"/>
            </a:xfrm>
            <a:prstGeom prst="rect">
              <a:avLst/>
            </a:prstGeom>
            <a:noFill/>
            <a:ln w="9525">
              <a:noFill/>
              <a:miter lim="800000"/>
              <a:headEnd/>
              <a:tailEnd/>
            </a:ln>
            <a:effectLst/>
          </p:spPr>
          <p:txBody>
            <a:bodyPr>
              <a:spAutoFit/>
            </a:bodyPr>
            <a:lstStyle/>
            <a:p>
              <a:pPr>
                <a:lnSpc>
                  <a:spcPct val="80000"/>
                </a:lnSpc>
              </a:pPr>
              <a:r>
                <a:rPr lang="en-US" sz="2200" b="1">
                  <a:solidFill>
                    <a:schemeClr val="bg1"/>
                  </a:solidFill>
                  <a:latin typeface="Arial Narrow" pitchFamily="34" charset="0"/>
                </a:rPr>
                <a:t>Since internal nature and external form refer to corresponding inner and outer aspects of the entity, the external form may also be understood as a second internal nature. </a:t>
              </a:r>
            </a:p>
          </p:txBody>
        </p:sp>
        <p:sp>
          <p:nvSpPr>
            <p:cNvPr id="185372" name="Text Box 1052"/>
            <p:cNvSpPr txBox="1">
              <a:spLocks noChangeArrowheads="1"/>
            </p:cNvSpPr>
            <p:nvPr/>
          </p:nvSpPr>
          <p:spPr bwMode="auto">
            <a:xfrm>
              <a:off x="388" y="3408"/>
              <a:ext cx="236" cy="250"/>
            </a:xfrm>
            <a:prstGeom prst="rect">
              <a:avLst/>
            </a:prstGeom>
            <a:noFill/>
            <a:ln w="9525">
              <a:noFill/>
              <a:miter lim="800000"/>
              <a:headEnd/>
              <a:tailEnd/>
            </a:ln>
            <a:effectLst/>
          </p:spPr>
          <p:txBody>
            <a:bodyPr>
              <a:spAutoFit/>
            </a:bodyPr>
            <a:lstStyle/>
            <a:p>
              <a:pPr>
                <a:lnSpc>
                  <a:spcPct val="50000"/>
                </a:lnSpc>
              </a:pPr>
              <a:r>
                <a:rPr lang="en-US" sz="4000">
                  <a:solidFill>
                    <a:schemeClr val="bg1"/>
                  </a:solidFill>
                  <a:latin typeface="Times New Roman" pitchFamily="18" charset="0"/>
                  <a:sym typeface="CommonBullets" pitchFamily="34" charset="2"/>
                </a:rPr>
                <a:t></a:t>
              </a:r>
              <a:endParaRPr lang="en-US" sz="4000">
                <a:solidFill>
                  <a:schemeClr val="bg1"/>
                </a:solidFill>
                <a:latin typeface="Times New Roman" pitchFamily="18" charset="0"/>
              </a:endParaRPr>
            </a:p>
          </p:txBody>
        </p:sp>
      </p:grpSp>
      <p:sp>
        <p:nvSpPr>
          <p:cNvPr id="185385" name="AutoShape 1065"/>
          <p:cNvSpPr>
            <a:spLocks noChangeArrowheads="1"/>
          </p:cNvSpPr>
          <p:nvPr/>
        </p:nvSpPr>
        <p:spPr bwMode="auto">
          <a:xfrm>
            <a:off x="5735638" y="1258888"/>
            <a:ext cx="3276600" cy="1255712"/>
          </a:xfrm>
          <a:prstGeom prst="roundRect">
            <a:avLst>
              <a:gd name="adj" fmla="val 16667"/>
            </a:avLst>
          </a:prstGeom>
          <a:noFill/>
          <a:ln w="9525">
            <a:noFill/>
            <a:round/>
            <a:headEnd/>
            <a:tailEnd/>
          </a:ln>
          <a:effectLst/>
        </p:spPr>
        <p:txBody>
          <a:bodyPr wrap="none" anchor="ctr"/>
          <a:lstStyle/>
          <a:p>
            <a:pPr>
              <a:lnSpc>
                <a:spcPct val="80000"/>
              </a:lnSpc>
            </a:pPr>
            <a:r>
              <a:rPr lang="en-US" sz="2800" b="1">
                <a:solidFill>
                  <a:srgbClr val="800080"/>
                </a:solidFill>
                <a:latin typeface="Arial Black" pitchFamily="34" charset="0"/>
              </a:rPr>
              <a:t>Dual</a:t>
            </a:r>
          </a:p>
          <a:p>
            <a:pPr>
              <a:lnSpc>
                <a:spcPct val="80000"/>
              </a:lnSpc>
            </a:pPr>
            <a:r>
              <a:rPr lang="en-US" sz="2800" b="1">
                <a:solidFill>
                  <a:srgbClr val="800080"/>
                </a:solidFill>
                <a:latin typeface="Arial Black" pitchFamily="34" charset="0"/>
              </a:rPr>
              <a:t>Characteristics</a:t>
            </a:r>
          </a:p>
        </p:txBody>
      </p:sp>
      <p:sp>
        <p:nvSpPr>
          <p:cNvPr id="185405" name="Text Box 1085"/>
          <p:cNvSpPr txBox="1">
            <a:spLocks noChangeArrowheads="1"/>
          </p:cNvSpPr>
          <p:nvPr/>
        </p:nvSpPr>
        <p:spPr bwMode="auto">
          <a:xfrm>
            <a:off x="76200" y="106363"/>
            <a:ext cx="706438" cy="579437"/>
          </a:xfrm>
          <a:prstGeom prst="rect">
            <a:avLst/>
          </a:prstGeom>
          <a:noFill/>
          <a:ln w="9525">
            <a:noFill/>
            <a:miter lim="800000"/>
            <a:headEnd/>
            <a:tailEnd/>
          </a:ln>
          <a:effectLst>
            <a:outerShdw dist="17961" dir="2700000" algn="ctr" rotWithShape="0">
              <a:srgbClr val="66FFFF"/>
            </a:outerShdw>
          </a:effectLst>
        </p:spPr>
        <p:txBody>
          <a:bodyPr>
            <a:spAutoFit/>
          </a:bodyPr>
          <a:lstStyle/>
          <a:p>
            <a:pPr>
              <a:lnSpc>
                <a:spcPct val="100000"/>
              </a:lnSpc>
            </a:pPr>
            <a:r>
              <a:rPr lang="en-US" sz="3200" u="sng"/>
              <a:t>(2)</a:t>
            </a:r>
          </a:p>
        </p:txBody>
      </p:sp>
      <p:grpSp>
        <p:nvGrpSpPr>
          <p:cNvPr id="185430" name="Group 1110"/>
          <p:cNvGrpSpPr>
            <a:grpSpLocks/>
          </p:cNvGrpSpPr>
          <p:nvPr/>
        </p:nvGrpSpPr>
        <p:grpSpPr bwMode="auto">
          <a:xfrm>
            <a:off x="2459038" y="3200400"/>
            <a:ext cx="609600" cy="1066800"/>
            <a:chOff x="1501" y="1872"/>
            <a:chExt cx="384" cy="672"/>
          </a:xfrm>
        </p:grpSpPr>
        <p:sp>
          <p:nvSpPr>
            <p:cNvPr id="185431" name="Line 1111"/>
            <p:cNvSpPr>
              <a:spLocks noChangeShapeType="1"/>
            </p:cNvSpPr>
            <p:nvPr/>
          </p:nvSpPr>
          <p:spPr bwMode="auto">
            <a:xfrm rot="353489" flipV="1">
              <a:off x="1501" y="1872"/>
              <a:ext cx="384" cy="240"/>
            </a:xfrm>
            <a:prstGeom prst="line">
              <a:avLst/>
            </a:prstGeom>
            <a:noFill/>
            <a:ln w="57150">
              <a:solidFill>
                <a:srgbClr val="800080"/>
              </a:solidFill>
              <a:round/>
              <a:headEnd/>
              <a:tailEnd/>
            </a:ln>
            <a:effectLst/>
          </p:spPr>
          <p:txBody>
            <a:bodyPr/>
            <a:lstStyle/>
            <a:p>
              <a:endParaRPr lang="en-US"/>
            </a:p>
          </p:txBody>
        </p:sp>
        <p:sp>
          <p:nvSpPr>
            <p:cNvPr id="185432" name="Line 1112"/>
            <p:cNvSpPr>
              <a:spLocks noChangeShapeType="1"/>
            </p:cNvSpPr>
            <p:nvPr/>
          </p:nvSpPr>
          <p:spPr bwMode="auto">
            <a:xfrm rot="-367102" flipH="1" flipV="1">
              <a:off x="1501" y="2304"/>
              <a:ext cx="384" cy="240"/>
            </a:xfrm>
            <a:prstGeom prst="line">
              <a:avLst/>
            </a:prstGeom>
            <a:noFill/>
            <a:ln w="57150">
              <a:solidFill>
                <a:srgbClr val="800080"/>
              </a:solidFill>
              <a:round/>
              <a:headEnd/>
              <a:tailEnd/>
            </a:ln>
            <a:effectLst/>
          </p:spPr>
          <p:txBody>
            <a:bodyPr/>
            <a:lstStyle/>
            <a:p>
              <a:endParaRPr lang="en-US"/>
            </a:p>
          </p:txBody>
        </p:sp>
      </p:grpSp>
      <p:sp>
        <p:nvSpPr>
          <p:cNvPr id="185433" name="AutoShape 1113"/>
          <p:cNvSpPr>
            <a:spLocks noChangeArrowheads="1"/>
          </p:cNvSpPr>
          <p:nvPr/>
        </p:nvSpPr>
        <p:spPr bwMode="auto">
          <a:xfrm>
            <a:off x="2992438" y="2819400"/>
            <a:ext cx="2514600" cy="838200"/>
          </a:xfrm>
          <a:prstGeom prst="roundRect">
            <a:avLst>
              <a:gd name="adj" fmla="val 16667"/>
            </a:avLst>
          </a:prstGeom>
          <a:gradFill rotWithShape="0">
            <a:gsLst>
              <a:gs pos="0">
                <a:schemeClr val="bg1"/>
              </a:gs>
              <a:gs pos="100000">
                <a:srgbClr val="FFCCCC"/>
              </a:gs>
            </a:gsLst>
            <a:path path="shape">
              <a:fillToRect l="50000" t="50000" r="50000" b="50000"/>
            </a:path>
          </a:gradFill>
          <a:ln w="9525">
            <a:solidFill>
              <a:srgbClr val="FF9966"/>
            </a:solidFill>
            <a:round/>
            <a:headEnd/>
            <a:tailEnd/>
          </a:ln>
          <a:effectLst/>
        </p:spPr>
        <p:txBody>
          <a:bodyPr wrap="none" anchor="ctr"/>
          <a:lstStyle/>
          <a:p>
            <a:pPr algn="ctr"/>
            <a:endParaRPr lang="en-US" sz="800" b="1" dirty="0">
              <a:solidFill>
                <a:srgbClr val="0000FF"/>
              </a:solidFill>
            </a:endParaRPr>
          </a:p>
          <a:p>
            <a:pPr algn="ctr"/>
            <a:endParaRPr lang="en-US" sz="2800" b="1" dirty="0">
              <a:solidFill>
                <a:srgbClr val="0000FF"/>
              </a:solidFill>
            </a:endParaRPr>
          </a:p>
          <a:p>
            <a:pPr algn="ctr"/>
            <a:r>
              <a:rPr lang="en-US" sz="2800" b="1" dirty="0">
                <a:solidFill>
                  <a:srgbClr val="0000FF"/>
                </a:solidFill>
                <a:effectLst>
                  <a:outerShdw blurRad="25400" dist="12700" dir="5400000" algn="tl">
                    <a:srgbClr val="000000"/>
                  </a:outerShdw>
                </a:effectLst>
                <a:latin typeface="Arial Narrow" pitchFamily="34" charset="0"/>
              </a:rPr>
              <a:t>(inner quality)</a:t>
            </a:r>
          </a:p>
        </p:txBody>
      </p:sp>
      <p:sp>
        <p:nvSpPr>
          <p:cNvPr id="185434" name="AutoShape 1114"/>
          <p:cNvSpPr>
            <a:spLocks noChangeArrowheads="1"/>
          </p:cNvSpPr>
          <p:nvPr/>
        </p:nvSpPr>
        <p:spPr bwMode="auto">
          <a:xfrm>
            <a:off x="2992438" y="3810000"/>
            <a:ext cx="2514600" cy="838200"/>
          </a:xfrm>
          <a:prstGeom prst="roundRect">
            <a:avLst>
              <a:gd name="adj" fmla="val 16667"/>
            </a:avLst>
          </a:prstGeom>
          <a:gradFill rotWithShape="0">
            <a:gsLst>
              <a:gs pos="0">
                <a:schemeClr val="bg1"/>
              </a:gs>
              <a:gs pos="100000">
                <a:srgbClr val="99FF99"/>
              </a:gs>
            </a:gsLst>
            <a:path path="shape">
              <a:fillToRect l="50000" t="50000" r="50000" b="50000"/>
            </a:path>
          </a:gradFill>
          <a:ln w="19050">
            <a:solidFill>
              <a:srgbClr val="33CC33"/>
            </a:solidFill>
            <a:round/>
            <a:headEnd/>
            <a:tailEnd/>
          </a:ln>
          <a:effectLst/>
        </p:spPr>
        <p:txBody>
          <a:bodyPr wrap="none" anchor="ctr"/>
          <a:lstStyle/>
          <a:p>
            <a:pPr algn="ctr"/>
            <a:endParaRPr lang="en-US" sz="800" b="1" dirty="0">
              <a:solidFill>
                <a:srgbClr val="6600CC"/>
              </a:solidFill>
            </a:endParaRPr>
          </a:p>
          <a:p>
            <a:pPr algn="ctr"/>
            <a:endParaRPr lang="en-US" sz="2800" b="1" dirty="0">
              <a:solidFill>
                <a:srgbClr val="6600CC"/>
              </a:solidFill>
            </a:endParaRPr>
          </a:p>
          <a:p>
            <a:pPr algn="ctr"/>
            <a:r>
              <a:rPr lang="en-US" sz="2800" b="1" dirty="0">
                <a:solidFill>
                  <a:srgbClr val="6600CC"/>
                </a:solidFill>
                <a:effectLst>
                  <a:outerShdw blurRad="25400" dist="12700" dir="5400000" algn="tl">
                    <a:srgbClr val="000000"/>
                  </a:outerShdw>
                </a:effectLst>
                <a:latin typeface="Arial Narrow" pitchFamily="34" charset="0"/>
              </a:rPr>
              <a:t>(outer form)</a:t>
            </a:r>
          </a:p>
        </p:txBody>
      </p:sp>
      <p:sp>
        <p:nvSpPr>
          <p:cNvPr id="185435" name="Text Box 1115"/>
          <p:cNvSpPr txBox="1">
            <a:spLocks noChangeArrowheads="1"/>
          </p:cNvSpPr>
          <p:nvPr/>
        </p:nvSpPr>
        <p:spPr bwMode="auto">
          <a:xfrm>
            <a:off x="3182938" y="3810000"/>
            <a:ext cx="2133600" cy="519113"/>
          </a:xfrm>
          <a:prstGeom prst="rect">
            <a:avLst/>
          </a:prstGeom>
          <a:noFill/>
          <a:ln w="9525">
            <a:noFill/>
            <a:miter lim="800000"/>
            <a:headEnd/>
            <a:tailEnd/>
          </a:ln>
          <a:effectLst/>
        </p:spPr>
        <p:txBody>
          <a:bodyPr>
            <a:spAutoFit/>
          </a:bodyPr>
          <a:lstStyle/>
          <a:p>
            <a:pPr>
              <a:lnSpc>
                <a:spcPct val="100000"/>
              </a:lnSpc>
              <a:spcBef>
                <a:spcPct val="50000"/>
              </a:spcBef>
            </a:pPr>
            <a:r>
              <a:rPr lang="en-US" sz="2800">
                <a:solidFill>
                  <a:srgbClr val="6600CC"/>
                </a:solidFill>
              </a:rPr>
              <a:t>External form</a:t>
            </a:r>
          </a:p>
        </p:txBody>
      </p:sp>
      <p:sp>
        <p:nvSpPr>
          <p:cNvPr id="185436" name="Text Box 1116"/>
          <p:cNvSpPr txBox="1">
            <a:spLocks noChangeArrowheads="1"/>
          </p:cNvSpPr>
          <p:nvPr/>
        </p:nvSpPr>
        <p:spPr bwMode="auto">
          <a:xfrm>
            <a:off x="3030538" y="2833688"/>
            <a:ext cx="2438400" cy="519112"/>
          </a:xfrm>
          <a:prstGeom prst="rect">
            <a:avLst/>
          </a:prstGeom>
          <a:noFill/>
          <a:ln w="9525">
            <a:noFill/>
            <a:miter lim="800000"/>
            <a:headEnd/>
            <a:tailEnd/>
          </a:ln>
          <a:effectLst/>
        </p:spPr>
        <p:txBody>
          <a:bodyPr>
            <a:spAutoFit/>
          </a:bodyPr>
          <a:lstStyle/>
          <a:p>
            <a:pPr>
              <a:lnSpc>
                <a:spcPct val="100000"/>
              </a:lnSpc>
              <a:spcBef>
                <a:spcPct val="50000"/>
              </a:spcBef>
            </a:pPr>
            <a:r>
              <a:rPr lang="en-US" sz="2800">
                <a:solidFill>
                  <a:srgbClr val="0000FF"/>
                </a:solidFill>
              </a:rPr>
              <a:t>Internal nature</a:t>
            </a:r>
          </a:p>
        </p:txBody>
      </p:sp>
      <p:sp>
        <p:nvSpPr>
          <p:cNvPr id="185437" name="Line 1117"/>
          <p:cNvSpPr>
            <a:spLocks noChangeShapeType="1"/>
          </p:cNvSpPr>
          <p:nvPr/>
        </p:nvSpPr>
        <p:spPr bwMode="auto">
          <a:xfrm rot="-367102" flipH="1" flipV="1">
            <a:off x="2535238" y="1905000"/>
            <a:ext cx="609600" cy="381000"/>
          </a:xfrm>
          <a:prstGeom prst="line">
            <a:avLst/>
          </a:prstGeom>
          <a:noFill/>
          <a:ln w="57150">
            <a:solidFill>
              <a:srgbClr val="800080"/>
            </a:solidFill>
            <a:round/>
            <a:headEnd/>
            <a:tailEnd/>
          </a:ln>
          <a:effectLst/>
        </p:spPr>
        <p:txBody>
          <a:bodyPr/>
          <a:lstStyle/>
          <a:p>
            <a:endParaRPr lang="en-US"/>
          </a:p>
        </p:txBody>
      </p:sp>
      <p:sp>
        <p:nvSpPr>
          <p:cNvPr id="185438" name="Line 1118"/>
          <p:cNvSpPr>
            <a:spLocks noChangeShapeType="1"/>
          </p:cNvSpPr>
          <p:nvPr/>
        </p:nvSpPr>
        <p:spPr bwMode="auto">
          <a:xfrm rot="353489" flipV="1">
            <a:off x="2535238" y="1371600"/>
            <a:ext cx="609600" cy="381000"/>
          </a:xfrm>
          <a:prstGeom prst="line">
            <a:avLst/>
          </a:prstGeom>
          <a:noFill/>
          <a:ln w="57150">
            <a:solidFill>
              <a:srgbClr val="800080"/>
            </a:solidFill>
            <a:round/>
            <a:headEnd/>
            <a:tailEnd/>
          </a:ln>
          <a:effectLst/>
        </p:spPr>
        <p:txBody>
          <a:bodyPr/>
          <a:lstStyle/>
          <a:p>
            <a:endParaRPr lang="en-US"/>
          </a:p>
        </p:txBody>
      </p:sp>
      <p:sp>
        <p:nvSpPr>
          <p:cNvPr id="185439" name="AutoShape 1119"/>
          <p:cNvSpPr>
            <a:spLocks noChangeArrowheads="1"/>
          </p:cNvSpPr>
          <p:nvPr/>
        </p:nvSpPr>
        <p:spPr bwMode="auto">
          <a:xfrm>
            <a:off x="2992438" y="1219200"/>
            <a:ext cx="2514600" cy="533400"/>
          </a:xfrm>
          <a:prstGeom prst="roundRect">
            <a:avLst>
              <a:gd name="adj" fmla="val 16667"/>
            </a:avLst>
          </a:prstGeom>
          <a:gradFill rotWithShape="0">
            <a:gsLst>
              <a:gs pos="0">
                <a:schemeClr val="bg1"/>
              </a:gs>
              <a:gs pos="100000">
                <a:srgbClr val="FFCCCC"/>
              </a:gs>
            </a:gsLst>
            <a:path path="shape">
              <a:fillToRect l="50000" t="50000" r="50000" b="50000"/>
            </a:path>
          </a:gradFill>
          <a:ln w="9525">
            <a:solidFill>
              <a:srgbClr val="FF9966"/>
            </a:solidFill>
            <a:round/>
            <a:headEnd/>
            <a:tailEnd/>
          </a:ln>
          <a:effectLst/>
        </p:spPr>
        <p:txBody>
          <a:bodyPr wrap="none" anchor="ctr"/>
          <a:lstStyle/>
          <a:p>
            <a:pPr algn="ctr">
              <a:lnSpc>
                <a:spcPct val="100000"/>
              </a:lnSpc>
            </a:pPr>
            <a:r>
              <a:rPr lang="en-US" sz="3200">
                <a:solidFill>
                  <a:srgbClr val="0000FF"/>
                </a:solidFill>
              </a:rPr>
              <a:t>Yang</a:t>
            </a:r>
          </a:p>
        </p:txBody>
      </p:sp>
      <p:sp>
        <p:nvSpPr>
          <p:cNvPr id="185440" name="AutoShape 1120"/>
          <p:cNvSpPr>
            <a:spLocks noChangeArrowheads="1"/>
          </p:cNvSpPr>
          <p:nvPr/>
        </p:nvSpPr>
        <p:spPr bwMode="auto">
          <a:xfrm>
            <a:off x="2992438" y="1905000"/>
            <a:ext cx="2514600" cy="533400"/>
          </a:xfrm>
          <a:prstGeom prst="roundRect">
            <a:avLst>
              <a:gd name="adj" fmla="val 16667"/>
            </a:avLst>
          </a:prstGeom>
          <a:gradFill rotWithShape="0">
            <a:gsLst>
              <a:gs pos="0">
                <a:schemeClr val="bg1"/>
              </a:gs>
              <a:gs pos="100000">
                <a:srgbClr val="99FF99"/>
              </a:gs>
            </a:gsLst>
            <a:path path="shape">
              <a:fillToRect l="50000" t="50000" r="50000" b="50000"/>
            </a:path>
          </a:gradFill>
          <a:ln w="19050">
            <a:solidFill>
              <a:srgbClr val="33CC33"/>
            </a:solidFill>
            <a:round/>
            <a:headEnd/>
            <a:tailEnd/>
          </a:ln>
          <a:effectLst/>
        </p:spPr>
        <p:txBody>
          <a:bodyPr wrap="none" anchor="ctr"/>
          <a:lstStyle/>
          <a:p>
            <a:pPr algn="ctr">
              <a:lnSpc>
                <a:spcPct val="100000"/>
              </a:lnSpc>
            </a:pPr>
            <a:r>
              <a:rPr lang="en-US" sz="3200">
                <a:solidFill>
                  <a:srgbClr val="6600CC"/>
                </a:solidFill>
              </a:rPr>
              <a:t>Yin</a:t>
            </a:r>
          </a:p>
        </p:txBody>
      </p:sp>
      <p:sp>
        <p:nvSpPr>
          <p:cNvPr id="185442" name="Oval 1122"/>
          <p:cNvSpPr>
            <a:spLocks noChangeArrowheads="1"/>
          </p:cNvSpPr>
          <p:nvPr/>
        </p:nvSpPr>
        <p:spPr bwMode="auto">
          <a:xfrm>
            <a:off x="249238" y="1562100"/>
            <a:ext cx="512762" cy="457200"/>
          </a:xfrm>
          <a:prstGeom prst="ellipse">
            <a:avLst/>
          </a:prstGeom>
          <a:solidFill>
            <a:schemeClr val="bg1"/>
          </a:solidFill>
          <a:ln w="38100">
            <a:solidFill>
              <a:srgbClr val="333399"/>
            </a:solidFill>
            <a:round/>
            <a:headEnd/>
            <a:tailEnd/>
          </a:ln>
          <a:effectLst/>
        </p:spPr>
        <p:txBody>
          <a:bodyPr wrap="none" anchor="ctr"/>
          <a:lstStyle/>
          <a:p>
            <a:pPr algn="ctr">
              <a:lnSpc>
                <a:spcPct val="100000"/>
              </a:lnSpc>
            </a:pPr>
            <a:r>
              <a:rPr lang="en-US" sz="2800">
                <a:solidFill>
                  <a:srgbClr val="333399"/>
                </a:solidFill>
                <a:latin typeface="Arial Black" pitchFamily="34" charset="0"/>
              </a:rPr>
              <a:t>A</a:t>
            </a:r>
          </a:p>
        </p:txBody>
      </p:sp>
      <p:sp>
        <p:nvSpPr>
          <p:cNvPr id="185443" name="Oval 1123"/>
          <p:cNvSpPr>
            <a:spLocks noChangeArrowheads="1"/>
          </p:cNvSpPr>
          <p:nvPr/>
        </p:nvSpPr>
        <p:spPr bwMode="auto">
          <a:xfrm>
            <a:off x="249238" y="3513138"/>
            <a:ext cx="512762" cy="457200"/>
          </a:xfrm>
          <a:prstGeom prst="ellipse">
            <a:avLst/>
          </a:prstGeom>
          <a:solidFill>
            <a:schemeClr val="bg1"/>
          </a:solidFill>
          <a:ln w="38100">
            <a:solidFill>
              <a:srgbClr val="333399"/>
            </a:solidFill>
            <a:round/>
            <a:headEnd/>
            <a:tailEnd/>
          </a:ln>
          <a:effectLst/>
        </p:spPr>
        <p:txBody>
          <a:bodyPr wrap="none" anchor="ctr"/>
          <a:lstStyle/>
          <a:p>
            <a:pPr algn="ctr">
              <a:lnSpc>
                <a:spcPct val="115000"/>
              </a:lnSpc>
            </a:pPr>
            <a:r>
              <a:rPr lang="en-US" sz="2800">
                <a:solidFill>
                  <a:srgbClr val="333399"/>
                </a:solidFill>
                <a:latin typeface="Arial Black" pitchFamily="34" charset="0"/>
              </a:rPr>
              <a:t>B</a:t>
            </a:r>
          </a:p>
        </p:txBody>
      </p:sp>
      <p:grpSp>
        <p:nvGrpSpPr>
          <p:cNvPr id="185444" name="Group 1124"/>
          <p:cNvGrpSpPr>
            <a:grpSpLocks/>
          </p:cNvGrpSpPr>
          <p:nvPr/>
        </p:nvGrpSpPr>
        <p:grpSpPr bwMode="auto">
          <a:xfrm>
            <a:off x="847725" y="1219200"/>
            <a:ext cx="1754188" cy="1143000"/>
            <a:chOff x="486" y="768"/>
            <a:chExt cx="1105" cy="720"/>
          </a:xfrm>
        </p:grpSpPr>
        <p:sp>
          <p:nvSpPr>
            <p:cNvPr id="185445" name="Oval 1125"/>
            <p:cNvSpPr>
              <a:spLocks noChangeArrowheads="1"/>
            </p:cNvSpPr>
            <p:nvPr/>
          </p:nvSpPr>
          <p:spPr bwMode="auto">
            <a:xfrm>
              <a:off x="487" y="768"/>
              <a:ext cx="1104" cy="720"/>
            </a:xfrm>
            <a:prstGeom prst="ellipse">
              <a:avLst/>
            </a:prstGeom>
            <a:gradFill rotWithShape="0">
              <a:gsLst>
                <a:gs pos="0">
                  <a:srgbClr val="FF66CC"/>
                </a:gs>
                <a:gs pos="100000">
                  <a:srgbClr val="FF3399"/>
                </a:gs>
              </a:gsLst>
              <a:path path="shape">
                <a:fillToRect l="50000" t="50000" r="50000" b="50000"/>
              </a:path>
            </a:gradFill>
            <a:ln w="9525">
              <a:solidFill>
                <a:srgbClr val="FF3300"/>
              </a:solidFill>
              <a:round/>
              <a:headEnd/>
              <a:tailEnd/>
            </a:ln>
            <a:effectLst/>
          </p:spPr>
          <p:txBody>
            <a:bodyPr wrap="none" anchor="ctr"/>
            <a:lstStyle/>
            <a:p>
              <a:pPr algn="ctr">
                <a:lnSpc>
                  <a:spcPct val="100000"/>
                </a:lnSpc>
              </a:pPr>
              <a:endParaRPr lang="en-US" sz="3600" b="1">
                <a:solidFill>
                  <a:schemeClr val="bg1"/>
                </a:solidFill>
                <a:effectLst>
                  <a:outerShdw blurRad="38100" dist="38100" dir="2700000" algn="tl">
                    <a:srgbClr val="000000"/>
                  </a:outerShdw>
                </a:effectLst>
                <a:latin typeface="Arial Black" pitchFamily="34" charset="0"/>
              </a:endParaRPr>
            </a:p>
          </p:txBody>
        </p:sp>
        <p:sp>
          <p:nvSpPr>
            <p:cNvPr id="185446" name="Oval 1126"/>
            <p:cNvSpPr>
              <a:spLocks noChangeArrowheads="1"/>
            </p:cNvSpPr>
            <p:nvPr/>
          </p:nvSpPr>
          <p:spPr bwMode="auto">
            <a:xfrm>
              <a:off x="486" y="768"/>
              <a:ext cx="1104" cy="720"/>
            </a:xfrm>
            <a:prstGeom prst="ellipse">
              <a:avLst/>
            </a:prstGeom>
            <a:noFill/>
            <a:ln w="9525">
              <a:noFill/>
              <a:round/>
              <a:headEnd/>
              <a:tailEnd/>
            </a:ln>
            <a:effectLst>
              <a:outerShdw dist="53882" dir="2700000" algn="ctr" rotWithShape="0">
                <a:schemeClr val="tx1"/>
              </a:outerShdw>
            </a:effectLst>
          </p:spPr>
          <p:txBody>
            <a:bodyPr wrap="none" anchor="ctr"/>
            <a:lstStyle/>
            <a:p>
              <a:pPr algn="ctr">
                <a:lnSpc>
                  <a:spcPct val="100000"/>
                </a:lnSpc>
              </a:pPr>
              <a:r>
                <a:rPr lang="en-US" sz="3600">
                  <a:solidFill>
                    <a:schemeClr val="bg1"/>
                  </a:solidFill>
                  <a:latin typeface="Arial Black" pitchFamily="34" charset="0"/>
                </a:rPr>
                <a:t>Entity</a:t>
              </a:r>
            </a:p>
          </p:txBody>
        </p:sp>
      </p:grpSp>
      <p:grpSp>
        <p:nvGrpSpPr>
          <p:cNvPr id="185447" name="Group 1127"/>
          <p:cNvGrpSpPr>
            <a:grpSpLocks/>
          </p:cNvGrpSpPr>
          <p:nvPr/>
        </p:nvGrpSpPr>
        <p:grpSpPr bwMode="auto">
          <a:xfrm>
            <a:off x="847725" y="3170238"/>
            <a:ext cx="1754188" cy="1143000"/>
            <a:chOff x="486" y="1997"/>
            <a:chExt cx="1105" cy="720"/>
          </a:xfrm>
        </p:grpSpPr>
        <p:sp>
          <p:nvSpPr>
            <p:cNvPr id="185448" name="Oval 1128"/>
            <p:cNvSpPr>
              <a:spLocks noChangeArrowheads="1"/>
            </p:cNvSpPr>
            <p:nvPr/>
          </p:nvSpPr>
          <p:spPr bwMode="auto">
            <a:xfrm>
              <a:off x="487" y="1997"/>
              <a:ext cx="1104" cy="720"/>
            </a:xfrm>
            <a:prstGeom prst="ellipse">
              <a:avLst/>
            </a:prstGeom>
            <a:gradFill rotWithShape="0">
              <a:gsLst>
                <a:gs pos="0">
                  <a:srgbClr val="FF66CC"/>
                </a:gs>
                <a:gs pos="100000">
                  <a:srgbClr val="FF3399"/>
                </a:gs>
              </a:gsLst>
              <a:path path="shape">
                <a:fillToRect l="50000" t="50000" r="50000" b="50000"/>
              </a:path>
            </a:gradFill>
            <a:ln w="9525">
              <a:solidFill>
                <a:srgbClr val="FF3300"/>
              </a:solidFill>
              <a:round/>
              <a:headEnd/>
              <a:tailEnd/>
            </a:ln>
            <a:effectLst/>
          </p:spPr>
          <p:txBody>
            <a:bodyPr wrap="none" anchor="ctr"/>
            <a:lstStyle/>
            <a:p>
              <a:pPr algn="ctr">
                <a:lnSpc>
                  <a:spcPct val="100000"/>
                </a:lnSpc>
              </a:pPr>
              <a:endParaRPr lang="en-US" sz="3600" b="1">
                <a:solidFill>
                  <a:schemeClr val="bg1"/>
                </a:solidFill>
                <a:effectLst>
                  <a:outerShdw blurRad="38100" dist="38100" dir="2700000" algn="tl">
                    <a:srgbClr val="000000"/>
                  </a:outerShdw>
                </a:effectLst>
                <a:latin typeface="Arial Black" pitchFamily="34" charset="0"/>
              </a:endParaRPr>
            </a:p>
          </p:txBody>
        </p:sp>
        <p:sp>
          <p:nvSpPr>
            <p:cNvPr id="185449" name="Oval 1129"/>
            <p:cNvSpPr>
              <a:spLocks noChangeArrowheads="1"/>
            </p:cNvSpPr>
            <p:nvPr/>
          </p:nvSpPr>
          <p:spPr bwMode="auto">
            <a:xfrm>
              <a:off x="486" y="1997"/>
              <a:ext cx="1104" cy="720"/>
            </a:xfrm>
            <a:prstGeom prst="ellipse">
              <a:avLst/>
            </a:prstGeom>
            <a:noFill/>
            <a:ln w="9525">
              <a:noFill/>
              <a:round/>
              <a:headEnd/>
              <a:tailEnd/>
            </a:ln>
            <a:effectLst>
              <a:outerShdw dist="53882" dir="2700000" algn="ctr" rotWithShape="0">
                <a:schemeClr val="tx1"/>
              </a:outerShdw>
            </a:effectLst>
          </p:spPr>
          <p:txBody>
            <a:bodyPr wrap="none" anchor="ctr"/>
            <a:lstStyle/>
            <a:p>
              <a:pPr algn="ctr">
                <a:lnSpc>
                  <a:spcPct val="100000"/>
                </a:lnSpc>
              </a:pPr>
              <a:r>
                <a:rPr lang="en-US" sz="3600">
                  <a:solidFill>
                    <a:schemeClr val="bg1"/>
                  </a:solidFill>
                  <a:latin typeface="Arial Black" pitchFamily="34" charset="0"/>
                </a:rPr>
                <a:t>Entity</a:t>
              </a:r>
            </a:p>
          </p:txBody>
        </p:sp>
      </p:grpSp>
      <p:sp>
        <p:nvSpPr>
          <p:cNvPr id="185452" name="WordArt 1132"/>
          <p:cNvSpPr>
            <a:spLocks noChangeArrowheads="1" noChangeShapeType="1" noTextEdit="1"/>
          </p:cNvSpPr>
          <p:nvPr/>
        </p:nvSpPr>
        <p:spPr bwMode="auto">
          <a:xfrm>
            <a:off x="5524500" y="1447800"/>
            <a:ext cx="190500" cy="762000"/>
          </a:xfrm>
          <a:prstGeom prst="rect">
            <a:avLst/>
          </a:prstGeom>
        </p:spPr>
        <p:txBody>
          <a:bodyPr wrap="none" fromWordArt="1">
            <a:prstTxWarp prst="textPlain">
              <a:avLst>
                <a:gd name="adj" fmla="val 50000"/>
              </a:avLst>
            </a:prstTxWarp>
          </a:bodyPr>
          <a:lstStyle/>
          <a:p>
            <a:pPr algn="ctr"/>
            <a:r>
              <a:rPr lang="en-US" sz="5400" b="1" kern="10">
                <a:ln w="9525">
                  <a:noFill/>
                  <a:round/>
                  <a:headEnd/>
                  <a:tailEnd/>
                </a:ln>
                <a:solidFill>
                  <a:srgbClr val="800080"/>
                </a:solidFill>
                <a:latin typeface="Palatino Linotype"/>
              </a:rPr>
              <a:t>]</a:t>
            </a:r>
          </a:p>
        </p:txBody>
      </p:sp>
      <p:grpSp>
        <p:nvGrpSpPr>
          <p:cNvPr id="30" name="Group 1036"/>
          <p:cNvGrpSpPr>
            <a:grpSpLocks/>
          </p:cNvGrpSpPr>
          <p:nvPr/>
        </p:nvGrpSpPr>
        <p:grpSpPr bwMode="auto">
          <a:xfrm>
            <a:off x="76200" y="106363"/>
            <a:ext cx="7175500" cy="579437"/>
            <a:chOff x="48" y="67"/>
            <a:chExt cx="4520" cy="365"/>
          </a:xfrm>
        </p:grpSpPr>
        <p:sp>
          <p:nvSpPr>
            <p:cNvPr id="31" name="Text Box 1032"/>
            <p:cNvSpPr txBox="1">
              <a:spLocks noChangeArrowheads="1"/>
            </p:cNvSpPr>
            <p:nvPr/>
          </p:nvSpPr>
          <p:spPr bwMode="auto">
            <a:xfrm>
              <a:off x="302" y="67"/>
              <a:ext cx="4266" cy="365"/>
            </a:xfrm>
            <a:prstGeom prst="rect">
              <a:avLst/>
            </a:prstGeom>
            <a:noFill/>
            <a:ln w="9525">
              <a:noFill/>
              <a:miter lim="800000"/>
              <a:headEnd/>
              <a:tailEnd/>
            </a:ln>
            <a:effectLst>
              <a:outerShdw dist="17961" dir="2700000" algn="ctr" rotWithShape="0">
                <a:schemeClr val="bg1"/>
              </a:outerShdw>
            </a:effectLst>
          </p:spPr>
          <p:txBody>
            <a:bodyPr wrap="none">
              <a:spAutoFit/>
            </a:bodyPr>
            <a:lstStyle/>
            <a:p>
              <a:pPr algn="ctr">
                <a:lnSpc>
                  <a:spcPct val="100000"/>
                </a:lnSpc>
              </a:pPr>
              <a:r>
                <a:rPr lang="en-US" sz="3200" dirty="0"/>
                <a:t>  </a:t>
              </a:r>
              <a:r>
                <a:rPr lang="en-US" sz="3200" u="sng" dirty="0"/>
                <a:t>Common elements in the natural world</a:t>
              </a:r>
            </a:p>
          </p:txBody>
        </p:sp>
        <p:sp>
          <p:nvSpPr>
            <p:cNvPr id="32" name="Text Box 1033"/>
            <p:cNvSpPr txBox="1">
              <a:spLocks noChangeArrowheads="1"/>
            </p:cNvSpPr>
            <p:nvPr/>
          </p:nvSpPr>
          <p:spPr bwMode="auto">
            <a:xfrm>
              <a:off x="48" y="67"/>
              <a:ext cx="445" cy="365"/>
            </a:xfrm>
            <a:prstGeom prst="rect">
              <a:avLst/>
            </a:prstGeom>
            <a:noFill/>
            <a:ln w="9525">
              <a:noFill/>
              <a:miter lim="800000"/>
              <a:headEnd/>
              <a:tailEnd/>
            </a:ln>
            <a:effectLst>
              <a:outerShdw dist="17961" dir="2700000" algn="ctr" rotWithShape="0">
                <a:schemeClr val="bg1"/>
              </a:outerShdw>
            </a:effectLst>
          </p:spPr>
          <p:txBody>
            <a:bodyPr>
              <a:spAutoFit/>
            </a:bodyPr>
            <a:lstStyle/>
            <a:p>
              <a:pPr>
                <a:lnSpc>
                  <a:spcPct val="100000"/>
                </a:lnSpc>
              </a:pPr>
              <a:r>
                <a:rPr lang="en-US" sz="3200" u="sng" dirty="0"/>
                <a:t>(2)</a:t>
              </a:r>
            </a:p>
          </p:txBody>
        </p:sp>
      </p:gr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185453"/>
                                        </p:tgtEl>
                                        <p:attrNameLst>
                                          <p:attrName>style.visibility</p:attrName>
                                        </p:attrNameLst>
                                      </p:cBhvr>
                                      <p:to>
                                        <p:strVal val="visible"/>
                                      </p:to>
                                    </p:set>
                                    <p:animEffect transition="in" filter="barn(outVertical)">
                                      <p:cBhvr>
                                        <p:cTn id="7" dur="500"/>
                                        <p:tgtEl>
                                          <p:spTgt spid="1854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0">
          <a:gsLst>
            <a:gs pos="0">
              <a:srgbClr val="CC99FF"/>
            </a:gs>
            <a:gs pos="100000">
              <a:schemeClr val="bg1"/>
            </a:gs>
          </a:gsLst>
          <a:lin ang="18900000" scaled="1"/>
        </a:gradFill>
        <a:effectLst/>
      </p:bgPr>
    </p:bg>
    <p:spTree>
      <p:nvGrpSpPr>
        <p:cNvPr id="1" name=""/>
        <p:cNvGrpSpPr/>
        <p:nvPr/>
      </p:nvGrpSpPr>
      <p:grpSpPr>
        <a:xfrm>
          <a:off x="0" y="0"/>
          <a:ext cx="0" cy="0"/>
          <a:chOff x="0" y="0"/>
          <a:chExt cx="0" cy="0"/>
        </a:xfrm>
      </p:grpSpPr>
      <p:sp>
        <p:nvSpPr>
          <p:cNvPr id="786441" name="Rectangle 9"/>
          <p:cNvSpPr>
            <a:spLocks noChangeArrowheads="1"/>
          </p:cNvSpPr>
          <p:nvPr/>
        </p:nvSpPr>
        <p:spPr bwMode="auto">
          <a:xfrm>
            <a:off x="0" y="5181600"/>
            <a:ext cx="9144000" cy="1676400"/>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786457" name="Text Box 25"/>
          <p:cNvSpPr txBox="1">
            <a:spLocks noChangeArrowheads="1"/>
          </p:cNvSpPr>
          <p:nvPr/>
        </p:nvSpPr>
        <p:spPr bwMode="auto">
          <a:xfrm>
            <a:off x="1447800" y="5562600"/>
            <a:ext cx="6400800" cy="660400"/>
          </a:xfrm>
          <a:prstGeom prst="rect">
            <a:avLst/>
          </a:prstGeom>
          <a:noFill/>
          <a:ln w="9525">
            <a:noFill/>
            <a:miter lim="800000"/>
            <a:headEnd/>
            <a:tailEnd/>
          </a:ln>
          <a:effectLst/>
        </p:spPr>
        <p:txBody>
          <a:bodyPr>
            <a:spAutoFit/>
          </a:bodyPr>
          <a:lstStyle/>
          <a:p>
            <a:pPr>
              <a:lnSpc>
                <a:spcPct val="85000"/>
              </a:lnSpc>
            </a:pPr>
            <a:r>
              <a:rPr lang="en-US" sz="2200" b="1">
                <a:solidFill>
                  <a:schemeClr val="bg1"/>
                </a:solidFill>
                <a:latin typeface="Arial Narrow" pitchFamily="34" charset="0"/>
              </a:rPr>
              <a:t>Therefore, the internal nature and external form together constitute </a:t>
            </a:r>
            <a:r>
              <a:rPr lang="en-US" sz="2200" b="1" u="sng">
                <a:solidFill>
                  <a:schemeClr val="bg1"/>
                </a:solidFill>
                <a:latin typeface="Arial Narrow" pitchFamily="34" charset="0"/>
              </a:rPr>
              <a:t>dual characteristics</a:t>
            </a:r>
            <a:r>
              <a:rPr lang="en-US" sz="2200" b="1">
                <a:solidFill>
                  <a:schemeClr val="bg1"/>
                </a:solidFill>
                <a:latin typeface="Arial Narrow" pitchFamily="34" charset="0"/>
              </a:rPr>
              <a:t>.</a:t>
            </a:r>
          </a:p>
        </p:txBody>
      </p:sp>
      <p:grpSp>
        <p:nvGrpSpPr>
          <p:cNvPr id="786434" name="Group 2"/>
          <p:cNvGrpSpPr>
            <a:grpSpLocks/>
          </p:cNvGrpSpPr>
          <p:nvPr/>
        </p:nvGrpSpPr>
        <p:grpSpPr bwMode="auto">
          <a:xfrm>
            <a:off x="2459038" y="3200400"/>
            <a:ext cx="609600" cy="1066800"/>
            <a:chOff x="1501" y="1872"/>
            <a:chExt cx="384" cy="672"/>
          </a:xfrm>
        </p:grpSpPr>
        <p:sp>
          <p:nvSpPr>
            <p:cNvPr id="786435" name="Line 3"/>
            <p:cNvSpPr>
              <a:spLocks noChangeShapeType="1"/>
            </p:cNvSpPr>
            <p:nvPr/>
          </p:nvSpPr>
          <p:spPr bwMode="auto">
            <a:xfrm rot="353489" flipV="1">
              <a:off x="1501" y="1872"/>
              <a:ext cx="384" cy="240"/>
            </a:xfrm>
            <a:prstGeom prst="line">
              <a:avLst/>
            </a:prstGeom>
            <a:noFill/>
            <a:ln w="57150">
              <a:solidFill>
                <a:srgbClr val="800080"/>
              </a:solidFill>
              <a:round/>
              <a:headEnd/>
              <a:tailEnd/>
            </a:ln>
            <a:effectLst/>
          </p:spPr>
          <p:txBody>
            <a:bodyPr/>
            <a:lstStyle/>
            <a:p>
              <a:endParaRPr lang="en-US"/>
            </a:p>
          </p:txBody>
        </p:sp>
        <p:sp>
          <p:nvSpPr>
            <p:cNvPr id="786436" name="Line 4"/>
            <p:cNvSpPr>
              <a:spLocks noChangeShapeType="1"/>
            </p:cNvSpPr>
            <p:nvPr/>
          </p:nvSpPr>
          <p:spPr bwMode="auto">
            <a:xfrm rot="-367102" flipH="1" flipV="1">
              <a:off x="1501" y="2304"/>
              <a:ext cx="384" cy="240"/>
            </a:xfrm>
            <a:prstGeom prst="line">
              <a:avLst/>
            </a:prstGeom>
            <a:noFill/>
            <a:ln w="57150">
              <a:solidFill>
                <a:srgbClr val="800080"/>
              </a:solidFill>
              <a:round/>
              <a:headEnd/>
              <a:tailEnd/>
            </a:ln>
            <a:effectLst/>
          </p:spPr>
          <p:txBody>
            <a:bodyPr/>
            <a:lstStyle/>
            <a:p>
              <a:endParaRPr lang="en-US"/>
            </a:p>
          </p:txBody>
        </p:sp>
      </p:grpSp>
      <p:sp>
        <p:nvSpPr>
          <p:cNvPr id="786437" name="AutoShape 5"/>
          <p:cNvSpPr>
            <a:spLocks noChangeArrowheads="1"/>
          </p:cNvSpPr>
          <p:nvPr/>
        </p:nvSpPr>
        <p:spPr bwMode="auto">
          <a:xfrm>
            <a:off x="2992438" y="2819400"/>
            <a:ext cx="2514600" cy="838200"/>
          </a:xfrm>
          <a:prstGeom prst="roundRect">
            <a:avLst>
              <a:gd name="adj" fmla="val 16667"/>
            </a:avLst>
          </a:prstGeom>
          <a:gradFill rotWithShape="0">
            <a:gsLst>
              <a:gs pos="0">
                <a:schemeClr val="bg1"/>
              </a:gs>
              <a:gs pos="100000">
                <a:srgbClr val="FFCCCC"/>
              </a:gs>
            </a:gsLst>
            <a:path path="shape">
              <a:fillToRect l="50000" t="50000" r="50000" b="50000"/>
            </a:path>
          </a:gradFill>
          <a:ln w="9525">
            <a:solidFill>
              <a:srgbClr val="FF9966"/>
            </a:solidFill>
            <a:round/>
            <a:headEnd/>
            <a:tailEnd/>
          </a:ln>
          <a:effectLst/>
        </p:spPr>
        <p:txBody>
          <a:bodyPr wrap="none" anchor="ctr"/>
          <a:lstStyle/>
          <a:p>
            <a:pPr algn="ctr"/>
            <a:endParaRPr lang="en-US" sz="800" b="1" dirty="0">
              <a:solidFill>
                <a:srgbClr val="0000FF"/>
              </a:solidFill>
            </a:endParaRPr>
          </a:p>
          <a:p>
            <a:pPr algn="ctr"/>
            <a:endParaRPr lang="en-US" sz="2800" b="1" dirty="0">
              <a:solidFill>
                <a:srgbClr val="0000FF"/>
              </a:solidFill>
            </a:endParaRPr>
          </a:p>
          <a:p>
            <a:pPr algn="ctr"/>
            <a:r>
              <a:rPr lang="en-US" sz="2800" b="1" dirty="0">
                <a:solidFill>
                  <a:srgbClr val="0000FF"/>
                </a:solidFill>
                <a:effectLst>
                  <a:outerShdw blurRad="25400" dist="12700" dir="5400000" algn="tl">
                    <a:srgbClr val="000000"/>
                  </a:outerShdw>
                </a:effectLst>
                <a:latin typeface="Arial Narrow" pitchFamily="34" charset="0"/>
              </a:rPr>
              <a:t>(inner quality)</a:t>
            </a:r>
          </a:p>
        </p:txBody>
      </p:sp>
      <p:sp>
        <p:nvSpPr>
          <p:cNvPr id="786438" name="AutoShape 6"/>
          <p:cNvSpPr>
            <a:spLocks noChangeArrowheads="1"/>
          </p:cNvSpPr>
          <p:nvPr/>
        </p:nvSpPr>
        <p:spPr bwMode="auto">
          <a:xfrm>
            <a:off x="2992438" y="3810000"/>
            <a:ext cx="2514600" cy="838200"/>
          </a:xfrm>
          <a:prstGeom prst="roundRect">
            <a:avLst>
              <a:gd name="adj" fmla="val 16667"/>
            </a:avLst>
          </a:prstGeom>
          <a:gradFill rotWithShape="0">
            <a:gsLst>
              <a:gs pos="0">
                <a:schemeClr val="bg1"/>
              </a:gs>
              <a:gs pos="100000">
                <a:srgbClr val="99FF99"/>
              </a:gs>
            </a:gsLst>
            <a:path path="shape">
              <a:fillToRect l="50000" t="50000" r="50000" b="50000"/>
            </a:path>
          </a:gradFill>
          <a:ln w="19050">
            <a:solidFill>
              <a:srgbClr val="33CC33"/>
            </a:solidFill>
            <a:round/>
            <a:headEnd/>
            <a:tailEnd/>
          </a:ln>
          <a:effectLst/>
        </p:spPr>
        <p:txBody>
          <a:bodyPr wrap="none" anchor="ctr"/>
          <a:lstStyle/>
          <a:p>
            <a:pPr algn="ctr"/>
            <a:endParaRPr lang="en-US" sz="800" b="1" dirty="0">
              <a:solidFill>
                <a:srgbClr val="6600CC"/>
              </a:solidFill>
            </a:endParaRPr>
          </a:p>
          <a:p>
            <a:pPr algn="ctr"/>
            <a:endParaRPr lang="en-US" sz="2800" b="1" dirty="0">
              <a:solidFill>
                <a:srgbClr val="6600CC"/>
              </a:solidFill>
            </a:endParaRPr>
          </a:p>
          <a:p>
            <a:pPr algn="ctr"/>
            <a:r>
              <a:rPr lang="en-US" sz="2800" b="1" dirty="0">
                <a:solidFill>
                  <a:srgbClr val="6600CC"/>
                </a:solidFill>
                <a:effectLst>
                  <a:outerShdw blurRad="25400" dist="12700" dir="5400000" algn="tl">
                    <a:srgbClr val="000000"/>
                  </a:outerShdw>
                </a:effectLst>
                <a:latin typeface="Arial Narrow" pitchFamily="34" charset="0"/>
              </a:rPr>
              <a:t>(outer form)</a:t>
            </a:r>
          </a:p>
        </p:txBody>
      </p:sp>
      <p:sp>
        <p:nvSpPr>
          <p:cNvPr id="786439" name="Text Box 7"/>
          <p:cNvSpPr txBox="1">
            <a:spLocks noChangeArrowheads="1"/>
          </p:cNvSpPr>
          <p:nvPr/>
        </p:nvSpPr>
        <p:spPr bwMode="auto">
          <a:xfrm>
            <a:off x="3182938" y="3810000"/>
            <a:ext cx="2133600" cy="519113"/>
          </a:xfrm>
          <a:prstGeom prst="rect">
            <a:avLst/>
          </a:prstGeom>
          <a:noFill/>
          <a:ln w="9525">
            <a:noFill/>
            <a:miter lim="800000"/>
            <a:headEnd/>
            <a:tailEnd/>
          </a:ln>
          <a:effectLst/>
        </p:spPr>
        <p:txBody>
          <a:bodyPr>
            <a:spAutoFit/>
          </a:bodyPr>
          <a:lstStyle/>
          <a:p>
            <a:pPr>
              <a:lnSpc>
                <a:spcPct val="100000"/>
              </a:lnSpc>
              <a:spcBef>
                <a:spcPct val="50000"/>
              </a:spcBef>
            </a:pPr>
            <a:r>
              <a:rPr lang="en-US" sz="2800">
                <a:solidFill>
                  <a:srgbClr val="6600CC"/>
                </a:solidFill>
              </a:rPr>
              <a:t>External form</a:t>
            </a:r>
          </a:p>
        </p:txBody>
      </p:sp>
      <p:sp>
        <p:nvSpPr>
          <p:cNvPr id="786440" name="Text Box 8"/>
          <p:cNvSpPr txBox="1">
            <a:spLocks noChangeArrowheads="1"/>
          </p:cNvSpPr>
          <p:nvPr/>
        </p:nvSpPr>
        <p:spPr bwMode="auto">
          <a:xfrm>
            <a:off x="3030538" y="2833688"/>
            <a:ext cx="2438400" cy="519112"/>
          </a:xfrm>
          <a:prstGeom prst="rect">
            <a:avLst/>
          </a:prstGeom>
          <a:noFill/>
          <a:ln w="9525">
            <a:noFill/>
            <a:miter lim="800000"/>
            <a:headEnd/>
            <a:tailEnd/>
          </a:ln>
          <a:effectLst/>
        </p:spPr>
        <p:txBody>
          <a:bodyPr>
            <a:spAutoFit/>
          </a:bodyPr>
          <a:lstStyle/>
          <a:p>
            <a:pPr>
              <a:lnSpc>
                <a:spcPct val="100000"/>
              </a:lnSpc>
              <a:spcBef>
                <a:spcPct val="50000"/>
              </a:spcBef>
            </a:pPr>
            <a:r>
              <a:rPr lang="en-US" sz="2800">
                <a:solidFill>
                  <a:srgbClr val="0000FF"/>
                </a:solidFill>
              </a:rPr>
              <a:t>Internal nature</a:t>
            </a:r>
          </a:p>
        </p:txBody>
      </p:sp>
      <p:sp>
        <p:nvSpPr>
          <p:cNvPr id="786443" name="AutoShape 11"/>
          <p:cNvSpPr>
            <a:spLocks noChangeArrowheads="1"/>
          </p:cNvSpPr>
          <p:nvPr/>
        </p:nvSpPr>
        <p:spPr bwMode="auto">
          <a:xfrm>
            <a:off x="5735638" y="3124200"/>
            <a:ext cx="3048000" cy="1255713"/>
          </a:xfrm>
          <a:prstGeom prst="roundRect">
            <a:avLst>
              <a:gd name="adj" fmla="val 16667"/>
            </a:avLst>
          </a:prstGeom>
          <a:noFill/>
          <a:ln w="9525">
            <a:noFill/>
            <a:round/>
            <a:headEnd/>
            <a:tailEnd/>
          </a:ln>
          <a:effectLst/>
        </p:spPr>
        <p:txBody>
          <a:bodyPr wrap="none" anchor="ctr"/>
          <a:lstStyle/>
          <a:p>
            <a:pPr>
              <a:lnSpc>
                <a:spcPct val="80000"/>
              </a:lnSpc>
            </a:pPr>
            <a:r>
              <a:rPr lang="en-US" sz="2800" b="1" dirty="0">
                <a:solidFill>
                  <a:srgbClr val="800080"/>
                </a:solidFill>
                <a:latin typeface="Arial Black" pitchFamily="34" charset="0"/>
              </a:rPr>
              <a:t>Dual</a:t>
            </a:r>
          </a:p>
          <a:p>
            <a:pPr>
              <a:lnSpc>
                <a:spcPct val="80000"/>
              </a:lnSpc>
            </a:pPr>
            <a:r>
              <a:rPr lang="en-US" sz="2800" b="1" dirty="0">
                <a:solidFill>
                  <a:srgbClr val="800080"/>
                </a:solidFill>
                <a:latin typeface="Arial Black" pitchFamily="34" charset="0"/>
              </a:rPr>
              <a:t>Characteristics</a:t>
            </a:r>
          </a:p>
        </p:txBody>
      </p:sp>
      <p:sp>
        <p:nvSpPr>
          <p:cNvPr id="786444" name="Line 12"/>
          <p:cNvSpPr>
            <a:spLocks noChangeShapeType="1"/>
          </p:cNvSpPr>
          <p:nvPr/>
        </p:nvSpPr>
        <p:spPr bwMode="auto">
          <a:xfrm rot="-367102" flipH="1" flipV="1">
            <a:off x="2535238" y="1905000"/>
            <a:ext cx="609600" cy="381000"/>
          </a:xfrm>
          <a:prstGeom prst="line">
            <a:avLst/>
          </a:prstGeom>
          <a:noFill/>
          <a:ln w="57150">
            <a:solidFill>
              <a:srgbClr val="800080"/>
            </a:solidFill>
            <a:round/>
            <a:headEnd/>
            <a:tailEnd/>
          </a:ln>
          <a:effectLst/>
        </p:spPr>
        <p:txBody>
          <a:bodyPr/>
          <a:lstStyle/>
          <a:p>
            <a:endParaRPr lang="en-US"/>
          </a:p>
        </p:txBody>
      </p:sp>
      <p:sp>
        <p:nvSpPr>
          <p:cNvPr id="786445" name="Line 13"/>
          <p:cNvSpPr>
            <a:spLocks noChangeShapeType="1"/>
          </p:cNvSpPr>
          <p:nvPr/>
        </p:nvSpPr>
        <p:spPr bwMode="auto">
          <a:xfrm rot="353489" flipV="1">
            <a:off x="2535238" y="1371600"/>
            <a:ext cx="609600" cy="381000"/>
          </a:xfrm>
          <a:prstGeom prst="line">
            <a:avLst/>
          </a:prstGeom>
          <a:noFill/>
          <a:ln w="57150">
            <a:solidFill>
              <a:srgbClr val="800080"/>
            </a:solidFill>
            <a:round/>
            <a:headEnd/>
            <a:tailEnd/>
          </a:ln>
          <a:effectLst/>
        </p:spPr>
        <p:txBody>
          <a:bodyPr/>
          <a:lstStyle/>
          <a:p>
            <a:endParaRPr lang="en-US"/>
          </a:p>
        </p:txBody>
      </p:sp>
      <p:sp>
        <p:nvSpPr>
          <p:cNvPr id="786447" name="AutoShape 15"/>
          <p:cNvSpPr>
            <a:spLocks noChangeArrowheads="1"/>
          </p:cNvSpPr>
          <p:nvPr/>
        </p:nvSpPr>
        <p:spPr bwMode="auto">
          <a:xfrm>
            <a:off x="5735638" y="1258888"/>
            <a:ext cx="3276600" cy="1255712"/>
          </a:xfrm>
          <a:prstGeom prst="roundRect">
            <a:avLst>
              <a:gd name="adj" fmla="val 16667"/>
            </a:avLst>
          </a:prstGeom>
          <a:noFill/>
          <a:ln w="9525">
            <a:noFill/>
            <a:round/>
            <a:headEnd/>
            <a:tailEnd/>
          </a:ln>
          <a:effectLst/>
        </p:spPr>
        <p:txBody>
          <a:bodyPr wrap="none" anchor="ctr"/>
          <a:lstStyle/>
          <a:p>
            <a:pPr>
              <a:lnSpc>
                <a:spcPct val="80000"/>
              </a:lnSpc>
            </a:pPr>
            <a:r>
              <a:rPr lang="en-US" sz="2800" b="1">
                <a:solidFill>
                  <a:srgbClr val="800080"/>
                </a:solidFill>
                <a:latin typeface="Arial Black" pitchFamily="34" charset="0"/>
              </a:rPr>
              <a:t>Dual</a:t>
            </a:r>
          </a:p>
          <a:p>
            <a:pPr>
              <a:lnSpc>
                <a:spcPct val="80000"/>
              </a:lnSpc>
            </a:pPr>
            <a:r>
              <a:rPr lang="en-US" sz="2800" b="1">
                <a:solidFill>
                  <a:srgbClr val="800080"/>
                </a:solidFill>
                <a:latin typeface="Arial Black" pitchFamily="34" charset="0"/>
              </a:rPr>
              <a:t>Characteristics</a:t>
            </a:r>
          </a:p>
        </p:txBody>
      </p:sp>
      <p:sp>
        <p:nvSpPr>
          <p:cNvPr id="786448" name="AutoShape 16"/>
          <p:cNvSpPr>
            <a:spLocks noChangeArrowheads="1"/>
          </p:cNvSpPr>
          <p:nvPr/>
        </p:nvSpPr>
        <p:spPr bwMode="auto">
          <a:xfrm>
            <a:off x="2992438" y="1219200"/>
            <a:ext cx="2514600" cy="533400"/>
          </a:xfrm>
          <a:prstGeom prst="roundRect">
            <a:avLst>
              <a:gd name="adj" fmla="val 16667"/>
            </a:avLst>
          </a:prstGeom>
          <a:gradFill rotWithShape="0">
            <a:gsLst>
              <a:gs pos="0">
                <a:schemeClr val="bg1"/>
              </a:gs>
              <a:gs pos="100000">
                <a:srgbClr val="FFCCCC"/>
              </a:gs>
            </a:gsLst>
            <a:path path="shape">
              <a:fillToRect l="50000" t="50000" r="50000" b="50000"/>
            </a:path>
          </a:gradFill>
          <a:ln w="9525">
            <a:solidFill>
              <a:srgbClr val="FF9966"/>
            </a:solidFill>
            <a:round/>
            <a:headEnd/>
            <a:tailEnd/>
          </a:ln>
          <a:effectLst/>
        </p:spPr>
        <p:txBody>
          <a:bodyPr wrap="none" anchor="ctr"/>
          <a:lstStyle/>
          <a:p>
            <a:pPr algn="ctr">
              <a:lnSpc>
                <a:spcPct val="100000"/>
              </a:lnSpc>
            </a:pPr>
            <a:r>
              <a:rPr lang="en-US" sz="3200">
                <a:solidFill>
                  <a:srgbClr val="0000FF"/>
                </a:solidFill>
              </a:rPr>
              <a:t>Yang</a:t>
            </a:r>
          </a:p>
        </p:txBody>
      </p:sp>
      <p:sp>
        <p:nvSpPr>
          <p:cNvPr id="786449" name="AutoShape 17"/>
          <p:cNvSpPr>
            <a:spLocks noChangeArrowheads="1"/>
          </p:cNvSpPr>
          <p:nvPr/>
        </p:nvSpPr>
        <p:spPr bwMode="auto">
          <a:xfrm>
            <a:off x="2992438" y="1905000"/>
            <a:ext cx="2514600" cy="533400"/>
          </a:xfrm>
          <a:prstGeom prst="roundRect">
            <a:avLst>
              <a:gd name="adj" fmla="val 16667"/>
            </a:avLst>
          </a:prstGeom>
          <a:gradFill rotWithShape="0">
            <a:gsLst>
              <a:gs pos="0">
                <a:schemeClr val="bg1"/>
              </a:gs>
              <a:gs pos="100000">
                <a:srgbClr val="99FF99"/>
              </a:gs>
            </a:gsLst>
            <a:path path="shape">
              <a:fillToRect l="50000" t="50000" r="50000" b="50000"/>
            </a:path>
          </a:gradFill>
          <a:ln w="19050">
            <a:solidFill>
              <a:srgbClr val="33CC33"/>
            </a:solidFill>
            <a:round/>
            <a:headEnd/>
            <a:tailEnd/>
          </a:ln>
          <a:effectLst/>
        </p:spPr>
        <p:txBody>
          <a:bodyPr wrap="none" anchor="ctr"/>
          <a:lstStyle/>
          <a:p>
            <a:pPr algn="ctr">
              <a:lnSpc>
                <a:spcPct val="100000"/>
              </a:lnSpc>
            </a:pPr>
            <a:r>
              <a:rPr lang="en-US" sz="3200">
                <a:solidFill>
                  <a:srgbClr val="6600CC"/>
                </a:solidFill>
              </a:rPr>
              <a:t>Yin</a:t>
            </a:r>
          </a:p>
        </p:txBody>
      </p:sp>
      <p:sp>
        <p:nvSpPr>
          <p:cNvPr id="786463" name="Oval 31"/>
          <p:cNvSpPr>
            <a:spLocks noChangeArrowheads="1"/>
          </p:cNvSpPr>
          <p:nvPr/>
        </p:nvSpPr>
        <p:spPr bwMode="auto">
          <a:xfrm>
            <a:off x="249238" y="1562100"/>
            <a:ext cx="512762" cy="457200"/>
          </a:xfrm>
          <a:prstGeom prst="ellipse">
            <a:avLst/>
          </a:prstGeom>
          <a:solidFill>
            <a:schemeClr val="bg1"/>
          </a:solidFill>
          <a:ln w="38100">
            <a:solidFill>
              <a:srgbClr val="333399"/>
            </a:solidFill>
            <a:round/>
            <a:headEnd/>
            <a:tailEnd/>
          </a:ln>
          <a:effectLst/>
        </p:spPr>
        <p:txBody>
          <a:bodyPr wrap="none" anchor="ctr"/>
          <a:lstStyle/>
          <a:p>
            <a:pPr algn="ctr">
              <a:lnSpc>
                <a:spcPct val="100000"/>
              </a:lnSpc>
            </a:pPr>
            <a:r>
              <a:rPr lang="en-US" sz="2800">
                <a:solidFill>
                  <a:srgbClr val="333399"/>
                </a:solidFill>
                <a:latin typeface="Arial Black" pitchFamily="34" charset="0"/>
              </a:rPr>
              <a:t>A</a:t>
            </a:r>
          </a:p>
        </p:txBody>
      </p:sp>
      <p:sp>
        <p:nvSpPr>
          <p:cNvPr id="786464" name="Oval 32"/>
          <p:cNvSpPr>
            <a:spLocks noChangeArrowheads="1"/>
          </p:cNvSpPr>
          <p:nvPr/>
        </p:nvSpPr>
        <p:spPr bwMode="auto">
          <a:xfrm>
            <a:off x="249238" y="3513138"/>
            <a:ext cx="512762" cy="457200"/>
          </a:xfrm>
          <a:prstGeom prst="ellipse">
            <a:avLst/>
          </a:prstGeom>
          <a:solidFill>
            <a:schemeClr val="bg1"/>
          </a:solidFill>
          <a:ln w="38100">
            <a:solidFill>
              <a:srgbClr val="333399"/>
            </a:solidFill>
            <a:round/>
            <a:headEnd/>
            <a:tailEnd/>
          </a:ln>
          <a:effectLst/>
        </p:spPr>
        <p:txBody>
          <a:bodyPr wrap="none" anchor="ctr"/>
          <a:lstStyle/>
          <a:p>
            <a:pPr algn="ctr">
              <a:lnSpc>
                <a:spcPct val="115000"/>
              </a:lnSpc>
            </a:pPr>
            <a:r>
              <a:rPr lang="en-US" sz="2800">
                <a:solidFill>
                  <a:srgbClr val="333399"/>
                </a:solidFill>
                <a:latin typeface="Arial Black" pitchFamily="34" charset="0"/>
              </a:rPr>
              <a:t>B</a:t>
            </a:r>
          </a:p>
        </p:txBody>
      </p:sp>
      <p:grpSp>
        <p:nvGrpSpPr>
          <p:cNvPr id="786469" name="Group 37"/>
          <p:cNvGrpSpPr>
            <a:grpSpLocks/>
          </p:cNvGrpSpPr>
          <p:nvPr/>
        </p:nvGrpSpPr>
        <p:grpSpPr bwMode="auto">
          <a:xfrm>
            <a:off x="847725" y="1219200"/>
            <a:ext cx="1754188" cy="1143000"/>
            <a:chOff x="486" y="768"/>
            <a:chExt cx="1105" cy="720"/>
          </a:xfrm>
        </p:grpSpPr>
        <p:sp>
          <p:nvSpPr>
            <p:cNvPr id="786446" name="Oval 14"/>
            <p:cNvSpPr>
              <a:spLocks noChangeArrowheads="1"/>
            </p:cNvSpPr>
            <p:nvPr/>
          </p:nvSpPr>
          <p:spPr bwMode="auto">
            <a:xfrm>
              <a:off x="487" y="768"/>
              <a:ext cx="1104" cy="720"/>
            </a:xfrm>
            <a:prstGeom prst="ellipse">
              <a:avLst/>
            </a:prstGeom>
            <a:gradFill rotWithShape="0">
              <a:gsLst>
                <a:gs pos="0">
                  <a:srgbClr val="FF66CC"/>
                </a:gs>
                <a:gs pos="100000">
                  <a:srgbClr val="FF3399"/>
                </a:gs>
              </a:gsLst>
              <a:path path="shape">
                <a:fillToRect l="50000" t="50000" r="50000" b="50000"/>
              </a:path>
            </a:gradFill>
            <a:ln w="9525">
              <a:solidFill>
                <a:srgbClr val="FF3300"/>
              </a:solidFill>
              <a:round/>
              <a:headEnd/>
              <a:tailEnd/>
            </a:ln>
            <a:effectLst/>
          </p:spPr>
          <p:txBody>
            <a:bodyPr wrap="none" anchor="ctr"/>
            <a:lstStyle/>
            <a:p>
              <a:pPr algn="ctr">
                <a:lnSpc>
                  <a:spcPct val="100000"/>
                </a:lnSpc>
              </a:pPr>
              <a:endParaRPr lang="en-US" sz="3600" b="1">
                <a:solidFill>
                  <a:schemeClr val="bg1"/>
                </a:solidFill>
                <a:effectLst>
                  <a:outerShdw blurRad="38100" dist="38100" dir="2700000" algn="tl">
                    <a:srgbClr val="000000"/>
                  </a:outerShdw>
                </a:effectLst>
                <a:latin typeface="Arial Black" pitchFamily="34" charset="0"/>
              </a:endParaRPr>
            </a:p>
          </p:txBody>
        </p:sp>
        <p:sp>
          <p:nvSpPr>
            <p:cNvPr id="786465" name="Oval 33"/>
            <p:cNvSpPr>
              <a:spLocks noChangeArrowheads="1"/>
            </p:cNvSpPr>
            <p:nvPr/>
          </p:nvSpPr>
          <p:spPr bwMode="auto">
            <a:xfrm>
              <a:off x="486" y="768"/>
              <a:ext cx="1104" cy="720"/>
            </a:xfrm>
            <a:prstGeom prst="ellipse">
              <a:avLst/>
            </a:prstGeom>
            <a:noFill/>
            <a:ln w="9525">
              <a:noFill/>
              <a:round/>
              <a:headEnd/>
              <a:tailEnd/>
            </a:ln>
            <a:effectLst>
              <a:outerShdw dist="53882" dir="2700000" algn="ctr" rotWithShape="0">
                <a:schemeClr val="tx1"/>
              </a:outerShdw>
            </a:effectLst>
          </p:spPr>
          <p:txBody>
            <a:bodyPr wrap="none" anchor="ctr"/>
            <a:lstStyle/>
            <a:p>
              <a:pPr algn="ctr">
                <a:lnSpc>
                  <a:spcPct val="100000"/>
                </a:lnSpc>
              </a:pPr>
              <a:r>
                <a:rPr lang="en-US" sz="3600">
                  <a:solidFill>
                    <a:schemeClr val="bg1"/>
                  </a:solidFill>
                  <a:latin typeface="Arial Black" pitchFamily="34" charset="0"/>
                </a:rPr>
                <a:t>Entity</a:t>
              </a:r>
            </a:p>
          </p:txBody>
        </p:sp>
      </p:grpSp>
      <p:grpSp>
        <p:nvGrpSpPr>
          <p:cNvPr id="786470" name="Group 38"/>
          <p:cNvGrpSpPr>
            <a:grpSpLocks/>
          </p:cNvGrpSpPr>
          <p:nvPr/>
        </p:nvGrpSpPr>
        <p:grpSpPr bwMode="auto">
          <a:xfrm>
            <a:off x="847725" y="3170238"/>
            <a:ext cx="1754188" cy="1143000"/>
            <a:chOff x="486" y="1997"/>
            <a:chExt cx="1105" cy="720"/>
          </a:xfrm>
        </p:grpSpPr>
        <p:sp>
          <p:nvSpPr>
            <p:cNvPr id="786451" name="Oval 19"/>
            <p:cNvSpPr>
              <a:spLocks noChangeArrowheads="1"/>
            </p:cNvSpPr>
            <p:nvPr/>
          </p:nvSpPr>
          <p:spPr bwMode="auto">
            <a:xfrm>
              <a:off x="487" y="1997"/>
              <a:ext cx="1104" cy="720"/>
            </a:xfrm>
            <a:prstGeom prst="ellipse">
              <a:avLst/>
            </a:prstGeom>
            <a:gradFill rotWithShape="0">
              <a:gsLst>
                <a:gs pos="0">
                  <a:srgbClr val="FF66CC"/>
                </a:gs>
                <a:gs pos="100000">
                  <a:srgbClr val="FF3399"/>
                </a:gs>
              </a:gsLst>
              <a:path path="shape">
                <a:fillToRect l="50000" t="50000" r="50000" b="50000"/>
              </a:path>
            </a:gradFill>
            <a:ln w="9525">
              <a:solidFill>
                <a:srgbClr val="FF3300"/>
              </a:solidFill>
              <a:round/>
              <a:headEnd/>
              <a:tailEnd/>
            </a:ln>
            <a:effectLst/>
          </p:spPr>
          <p:txBody>
            <a:bodyPr wrap="none" anchor="ctr"/>
            <a:lstStyle/>
            <a:p>
              <a:pPr algn="ctr">
                <a:lnSpc>
                  <a:spcPct val="100000"/>
                </a:lnSpc>
              </a:pPr>
              <a:endParaRPr lang="en-US" sz="3600" b="1">
                <a:solidFill>
                  <a:schemeClr val="bg1"/>
                </a:solidFill>
                <a:effectLst>
                  <a:outerShdw blurRad="38100" dist="38100" dir="2700000" algn="tl">
                    <a:srgbClr val="000000"/>
                  </a:outerShdw>
                </a:effectLst>
                <a:latin typeface="Arial Black" pitchFamily="34" charset="0"/>
              </a:endParaRPr>
            </a:p>
          </p:txBody>
        </p:sp>
        <p:sp>
          <p:nvSpPr>
            <p:cNvPr id="786466" name="Oval 34"/>
            <p:cNvSpPr>
              <a:spLocks noChangeArrowheads="1"/>
            </p:cNvSpPr>
            <p:nvPr/>
          </p:nvSpPr>
          <p:spPr bwMode="auto">
            <a:xfrm>
              <a:off x="486" y="1997"/>
              <a:ext cx="1104" cy="720"/>
            </a:xfrm>
            <a:prstGeom prst="ellipse">
              <a:avLst/>
            </a:prstGeom>
            <a:noFill/>
            <a:ln w="9525">
              <a:noFill/>
              <a:round/>
              <a:headEnd/>
              <a:tailEnd/>
            </a:ln>
            <a:effectLst>
              <a:outerShdw dist="53882" dir="2700000" algn="ctr" rotWithShape="0">
                <a:schemeClr val="tx1"/>
              </a:outerShdw>
            </a:effectLst>
          </p:spPr>
          <p:txBody>
            <a:bodyPr wrap="none" anchor="ctr"/>
            <a:lstStyle/>
            <a:p>
              <a:pPr algn="ctr">
                <a:lnSpc>
                  <a:spcPct val="100000"/>
                </a:lnSpc>
              </a:pPr>
              <a:r>
                <a:rPr lang="en-US" sz="3600">
                  <a:solidFill>
                    <a:schemeClr val="bg1"/>
                  </a:solidFill>
                  <a:latin typeface="Arial Black" pitchFamily="34" charset="0"/>
                </a:rPr>
                <a:t>Entity</a:t>
              </a:r>
            </a:p>
          </p:txBody>
        </p:sp>
      </p:grpSp>
      <p:sp>
        <p:nvSpPr>
          <p:cNvPr id="786474" name="WordArt 42"/>
          <p:cNvSpPr>
            <a:spLocks noChangeArrowheads="1" noChangeShapeType="1" noTextEdit="1"/>
          </p:cNvSpPr>
          <p:nvPr/>
        </p:nvSpPr>
        <p:spPr bwMode="auto">
          <a:xfrm>
            <a:off x="5524500" y="1447800"/>
            <a:ext cx="190500" cy="762000"/>
          </a:xfrm>
          <a:prstGeom prst="rect">
            <a:avLst/>
          </a:prstGeom>
        </p:spPr>
        <p:txBody>
          <a:bodyPr wrap="none" fromWordArt="1">
            <a:prstTxWarp prst="textPlain">
              <a:avLst>
                <a:gd name="adj" fmla="val 50000"/>
              </a:avLst>
            </a:prstTxWarp>
          </a:bodyPr>
          <a:lstStyle/>
          <a:p>
            <a:pPr algn="ctr"/>
            <a:r>
              <a:rPr lang="en-US" sz="5400" b="1" kern="10">
                <a:ln w="9525">
                  <a:noFill/>
                  <a:round/>
                  <a:headEnd/>
                  <a:tailEnd/>
                </a:ln>
                <a:solidFill>
                  <a:srgbClr val="800080"/>
                </a:solidFill>
                <a:latin typeface="Palatino Linotype"/>
              </a:rPr>
              <a:t>]</a:t>
            </a:r>
          </a:p>
        </p:txBody>
      </p:sp>
      <p:sp>
        <p:nvSpPr>
          <p:cNvPr id="786477" name="WordArt 45"/>
          <p:cNvSpPr>
            <a:spLocks noChangeArrowheads="1" noChangeShapeType="1" noTextEdit="1"/>
          </p:cNvSpPr>
          <p:nvPr/>
        </p:nvSpPr>
        <p:spPr bwMode="auto">
          <a:xfrm>
            <a:off x="5524500" y="3238500"/>
            <a:ext cx="190500" cy="990600"/>
          </a:xfrm>
          <a:prstGeom prst="rect">
            <a:avLst/>
          </a:prstGeom>
        </p:spPr>
        <p:txBody>
          <a:bodyPr wrap="none" fromWordArt="1">
            <a:prstTxWarp prst="textPlain">
              <a:avLst>
                <a:gd name="adj" fmla="val 50000"/>
              </a:avLst>
            </a:prstTxWarp>
          </a:bodyPr>
          <a:lstStyle/>
          <a:p>
            <a:pPr algn="ctr"/>
            <a:r>
              <a:rPr lang="en-US" sz="5400" b="1" kern="10">
                <a:ln w="9525">
                  <a:noFill/>
                  <a:round/>
                  <a:headEnd/>
                  <a:tailEnd/>
                </a:ln>
                <a:solidFill>
                  <a:srgbClr val="800080"/>
                </a:solidFill>
                <a:latin typeface="Palatino Linotype"/>
              </a:rPr>
              <a:t>]</a:t>
            </a:r>
          </a:p>
        </p:txBody>
      </p:sp>
      <p:grpSp>
        <p:nvGrpSpPr>
          <p:cNvPr id="30" name="Group 1036"/>
          <p:cNvGrpSpPr>
            <a:grpSpLocks/>
          </p:cNvGrpSpPr>
          <p:nvPr/>
        </p:nvGrpSpPr>
        <p:grpSpPr bwMode="auto">
          <a:xfrm>
            <a:off x="76200" y="106363"/>
            <a:ext cx="7175500" cy="579437"/>
            <a:chOff x="48" y="67"/>
            <a:chExt cx="4520" cy="365"/>
          </a:xfrm>
        </p:grpSpPr>
        <p:sp>
          <p:nvSpPr>
            <p:cNvPr id="31" name="Text Box 1032"/>
            <p:cNvSpPr txBox="1">
              <a:spLocks noChangeArrowheads="1"/>
            </p:cNvSpPr>
            <p:nvPr/>
          </p:nvSpPr>
          <p:spPr bwMode="auto">
            <a:xfrm>
              <a:off x="302" y="67"/>
              <a:ext cx="4266" cy="365"/>
            </a:xfrm>
            <a:prstGeom prst="rect">
              <a:avLst/>
            </a:prstGeom>
            <a:noFill/>
            <a:ln w="9525">
              <a:noFill/>
              <a:miter lim="800000"/>
              <a:headEnd/>
              <a:tailEnd/>
            </a:ln>
            <a:effectLst>
              <a:outerShdw dist="17961" dir="2700000" algn="ctr" rotWithShape="0">
                <a:schemeClr val="bg1"/>
              </a:outerShdw>
            </a:effectLst>
          </p:spPr>
          <p:txBody>
            <a:bodyPr wrap="none">
              <a:spAutoFit/>
            </a:bodyPr>
            <a:lstStyle/>
            <a:p>
              <a:pPr algn="ctr">
                <a:lnSpc>
                  <a:spcPct val="100000"/>
                </a:lnSpc>
              </a:pPr>
              <a:r>
                <a:rPr lang="en-US" sz="3200" dirty="0"/>
                <a:t>  </a:t>
              </a:r>
              <a:r>
                <a:rPr lang="en-US" sz="3200" u="sng" dirty="0"/>
                <a:t>Common elements in the natural world</a:t>
              </a:r>
            </a:p>
          </p:txBody>
        </p:sp>
        <p:sp>
          <p:nvSpPr>
            <p:cNvPr id="32" name="Text Box 1033"/>
            <p:cNvSpPr txBox="1">
              <a:spLocks noChangeArrowheads="1"/>
            </p:cNvSpPr>
            <p:nvPr/>
          </p:nvSpPr>
          <p:spPr bwMode="auto">
            <a:xfrm>
              <a:off x="48" y="67"/>
              <a:ext cx="445" cy="365"/>
            </a:xfrm>
            <a:prstGeom prst="rect">
              <a:avLst/>
            </a:prstGeom>
            <a:noFill/>
            <a:ln w="9525">
              <a:noFill/>
              <a:miter lim="800000"/>
              <a:headEnd/>
              <a:tailEnd/>
            </a:ln>
            <a:effectLst>
              <a:outerShdw dist="17961" dir="2700000" algn="ctr" rotWithShape="0">
                <a:schemeClr val="bg1"/>
              </a:outerShdw>
            </a:effectLst>
          </p:spPr>
          <p:txBody>
            <a:bodyPr>
              <a:spAutoFit/>
            </a:bodyPr>
            <a:lstStyle/>
            <a:p>
              <a:pPr>
                <a:lnSpc>
                  <a:spcPct val="100000"/>
                </a:lnSpc>
              </a:pPr>
              <a:r>
                <a:rPr lang="en-US" sz="3200" u="sng" dirty="0"/>
                <a:t>(2)</a:t>
              </a:r>
            </a:p>
          </p:txBody>
        </p:sp>
      </p:gr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786457"/>
                                        </p:tgtEl>
                                        <p:attrNameLst>
                                          <p:attrName>style.visibility</p:attrName>
                                        </p:attrNameLst>
                                      </p:cBhvr>
                                      <p:to>
                                        <p:strVal val="visible"/>
                                      </p:to>
                                    </p:set>
                                    <p:animEffect transition="in" filter="barn(outVertical)">
                                      <p:cBhvr>
                                        <p:cTn id="7" dur="500"/>
                                        <p:tgtEl>
                                          <p:spTgt spid="786457"/>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10" fill="hold" grpId="0" nodeType="clickEffect">
                                  <p:stCondLst>
                                    <p:cond delay="0"/>
                                  </p:stCondLst>
                                  <p:iterate type="wd">
                                    <p:tmPct val="100000"/>
                                  </p:iterate>
                                  <p:childTnLst>
                                    <p:set>
                                      <p:cBhvr>
                                        <p:cTn id="11" dur="1" fill="hold">
                                          <p:stCondLst>
                                            <p:cond delay="0"/>
                                          </p:stCondLst>
                                        </p:cTn>
                                        <p:tgtEl>
                                          <p:spTgt spid="786443"/>
                                        </p:tgtEl>
                                        <p:attrNameLst>
                                          <p:attrName>style.visibility</p:attrName>
                                        </p:attrNameLst>
                                      </p:cBhvr>
                                      <p:to>
                                        <p:strVal val="visible"/>
                                      </p:to>
                                    </p:set>
                                    <p:anim calcmode="lin" valueType="num">
                                      <p:cBhvr>
                                        <p:cTn id="12" dur="500" fill="hold"/>
                                        <p:tgtEl>
                                          <p:spTgt spid="786443"/>
                                        </p:tgtEl>
                                        <p:attrNameLst>
                                          <p:attrName>ppt_w</p:attrName>
                                        </p:attrNameLst>
                                      </p:cBhvr>
                                      <p:tavLst>
                                        <p:tav tm="0">
                                          <p:val>
                                            <p:fltVal val="0"/>
                                          </p:val>
                                        </p:tav>
                                        <p:tav tm="100000">
                                          <p:val>
                                            <p:strVal val="#ppt_w"/>
                                          </p:val>
                                        </p:tav>
                                      </p:tavLst>
                                    </p:anim>
                                    <p:anim calcmode="lin" valueType="num">
                                      <p:cBhvr>
                                        <p:cTn id="13" dur="500" fill="hold"/>
                                        <p:tgtEl>
                                          <p:spTgt spid="786443"/>
                                        </p:tgtEl>
                                        <p:attrNameLst>
                                          <p:attrName>ppt_h</p:attrName>
                                        </p:attrNameLst>
                                      </p:cBhvr>
                                      <p:tavLst>
                                        <p:tav tm="0">
                                          <p:val>
                                            <p:strVal val="#ppt_h"/>
                                          </p:val>
                                        </p:tav>
                                        <p:tav tm="100000">
                                          <p:val>
                                            <p:strVal val="#ppt_h"/>
                                          </p:val>
                                        </p:tav>
                                      </p:tavLst>
                                    </p:anim>
                                  </p:childTnLst>
                                </p:cTn>
                              </p:par>
                              <p:par>
                                <p:cTn id="14" presetID="10" presetClass="entr" presetSubtype="0" fill="hold" grpId="0" nodeType="withEffect">
                                  <p:stCondLst>
                                    <p:cond delay="0"/>
                                  </p:stCondLst>
                                  <p:childTnLst>
                                    <p:set>
                                      <p:cBhvr>
                                        <p:cTn id="15" dur="1" fill="hold">
                                          <p:stCondLst>
                                            <p:cond delay="0"/>
                                          </p:stCondLst>
                                        </p:cTn>
                                        <p:tgtEl>
                                          <p:spTgt spid="786477"/>
                                        </p:tgtEl>
                                        <p:attrNameLst>
                                          <p:attrName>style.visibility</p:attrName>
                                        </p:attrNameLst>
                                      </p:cBhvr>
                                      <p:to>
                                        <p:strVal val="visible"/>
                                      </p:to>
                                    </p:set>
                                    <p:animEffect transition="in" filter="fade">
                                      <p:cBhvr>
                                        <p:cTn id="16" dur="1000"/>
                                        <p:tgtEl>
                                          <p:spTgt spid="7864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6457" grpId="0" autoUpdateAnimBg="0"/>
      <p:bldP spid="786443" grpId="0" autoUpdateAnimBg="0"/>
      <p:bldP spid="78647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0">
          <a:gsLst>
            <a:gs pos="0">
              <a:srgbClr val="DBB7FF"/>
            </a:gs>
            <a:gs pos="100000">
              <a:schemeClr val="bg1"/>
            </a:gs>
          </a:gsLst>
          <a:lin ang="2700000" scaled="1"/>
        </a:gradFill>
        <a:effectLst/>
      </p:bgPr>
    </p:bg>
    <p:spTree>
      <p:nvGrpSpPr>
        <p:cNvPr id="1" name=""/>
        <p:cNvGrpSpPr/>
        <p:nvPr/>
      </p:nvGrpSpPr>
      <p:grpSpPr>
        <a:xfrm>
          <a:off x="0" y="0"/>
          <a:ext cx="0" cy="0"/>
          <a:chOff x="0" y="0"/>
          <a:chExt cx="0" cy="0"/>
        </a:xfrm>
      </p:grpSpPr>
      <p:grpSp>
        <p:nvGrpSpPr>
          <p:cNvPr id="466980" name="Group 1060"/>
          <p:cNvGrpSpPr>
            <a:grpSpLocks/>
          </p:cNvGrpSpPr>
          <p:nvPr/>
        </p:nvGrpSpPr>
        <p:grpSpPr bwMode="auto">
          <a:xfrm>
            <a:off x="2670175" y="933450"/>
            <a:ext cx="609600" cy="1066800"/>
            <a:chOff x="1682" y="576"/>
            <a:chExt cx="384" cy="672"/>
          </a:xfrm>
        </p:grpSpPr>
        <p:sp>
          <p:nvSpPr>
            <p:cNvPr id="466947" name="Line 1027"/>
            <p:cNvSpPr>
              <a:spLocks noChangeShapeType="1"/>
            </p:cNvSpPr>
            <p:nvPr/>
          </p:nvSpPr>
          <p:spPr bwMode="auto">
            <a:xfrm rot="353489" flipV="1">
              <a:off x="1682" y="576"/>
              <a:ext cx="384" cy="240"/>
            </a:xfrm>
            <a:prstGeom prst="line">
              <a:avLst/>
            </a:prstGeom>
            <a:noFill/>
            <a:ln w="57150">
              <a:solidFill>
                <a:srgbClr val="800080"/>
              </a:solidFill>
              <a:round/>
              <a:headEnd/>
              <a:tailEnd/>
            </a:ln>
            <a:effectLst/>
          </p:spPr>
          <p:txBody>
            <a:bodyPr/>
            <a:lstStyle/>
            <a:p>
              <a:endParaRPr lang="en-US"/>
            </a:p>
          </p:txBody>
        </p:sp>
        <p:sp>
          <p:nvSpPr>
            <p:cNvPr id="466946" name="Line 1026"/>
            <p:cNvSpPr>
              <a:spLocks noChangeShapeType="1"/>
            </p:cNvSpPr>
            <p:nvPr/>
          </p:nvSpPr>
          <p:spPr bwMode="auto">
            <a:xfrm rot="-367102" flipH="1" flipV="1">
              <a:off x="1682" y="1008"/>
              <a:ext cx="384" cy="240"/>
            </a:xfrm>
            <a:prstGeom prst="line">
              <a:avLst/>
            </a:prstGeom>
            <a:noFill/>
            <a:ln w="57150">
              <a:solidFill>
                <a:srgbClr val="800080"/>
              </a:solidFill>
              <a:round/>
              <a:headEnd/>
              <a:tailEnd/>
            </a:ln>
            <a:effectLst/>
          </p:spPr>
          <p:txBody>
            <a:bodyPr/>
            <a:lstStyle/>
            <a:p>
              <a:endParaRPr lang="en-US"/>
            </a:p>
          </p:txBody>
        </p:sp>
      </p:grpSp>
      <p:sp>
        <p:nvSpPr>
          <p:cNvPr id="466951" name="Rectangle 1031"/>
          <p:cNvSpPr>
            <a:spLocks noChangeArrowheads="1"/>
          </p:cNvSpPr>
          <p:nvPr/>
        </p:nvSpPr>
        <p:spPr bwMode="auto">
          <a:xfrm>
            <a:off x="0" y="5181600"/>
            <a:ext cx="9144000" cy="1676400"/>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466952" name="AutoShape 1032"/>
          <p:cNvSpPr>
            <a:spLocks noChangeArrowheads="1"/>
          </p:cNvSpPr>
          <p:nvPr/>
        </p:nvSpPr>
        <p:spPr bwMode="auto">
          <a:xfrm>
            <a:off x="5715000" y="877888"/>
            <a:ext cx="3276600" cy="1255712"/>
          </a:xfrm>
          <a:prstGeom prst="roundRect">
            <a:avLst>
              <a:gd name="adj" fmla="val 16667"/>
            </a:avLst>
          </a:prstGeom>
          <a:noFill/>
          <a:ln w="9525">
            <a:noFill/>
            <a:round/>
            <a:headEnd/>
            <a:tailEnd/>
          </a:ln>
          <a:effectLst/>
        </p:spPr>
        <p:txBody>
          <a:bodyPr wrap="none" anchor="ctr"/>
          <a:lstStyle/>
          <a:p>
            <a:pPr>
              <a:lnSpc>
                <a:spcPct val="80000"/>
              </a:lnSpc>
            </a:pPr>
            <a:r>
              <a:rPr lang="en-US" sz="2800" b="1">
                <a:solidFill>
                  <a:srgbClr val="800080"/>
                </a:solidFill>
                <a:latin typeface="Arial Black" pitchFamily="34" charset="0"/>
              </a:rPr>
              <a:t>Dual</a:t>
            </a:r>
          </a:p>
          <a:p>
            <a:pPr>
              <a:lnSpc>
                <a:spcPct val="80000"/>
              </a:lnSpc>
            </a:pPr>
            <a:r>
              <a:rPr lang="en-US" sz="2800" b="1">
                <a:solidFill>
                  <a:srgbClr val="800080"/>
                </a:solidFill>
                <a:latin typeface="Arial Black" pitchFamily="34" charset="0"/>
              </a:rPr>
              <a:t>Characteristics</a:t>
            </a:r>
          </a:p>
        </p:txBody>
      </p:sp>
      <p:sp>
        <p:nvSpPr>
          <p:cNvPr id="466953" name="AutoShape 1033"/>
          <p:cNvSpPr>
            <a:spLocks noChangeArrowheads="1"/>
          </p:cNvSpPr>
          <p:nvPr/>
        </p:nvSpPr>
        <p:spPr bwMode="auto">
          <a:xfrm>
            <a:off x="2971800" y="857250"/>
            <a:ext cx="2514600" cy="533400"/>
          </a:xfrm>
          <a:prstGeom prst="roundRect">
            <a:avLst>
              <a:gd name="adj" fmla="val 16667"/>
            </a:avLst>
          </a:prstGeom>
          <a:gradFill rotWithShape="0">
            <a:gsLst>
              <a:gs pos="0">
                <a:schemeClr val="bg1"/>
              </a:gs>
              <a:gs pos="100000">
                <a:srgbClr val="FFCCCC"/>
              </a:gs>
            </a:gsLst>
            <a:path path="shape">
              <a:fillToRect l="50000" t="50000" r="50000" b="50000"/>
            </a:path>
          </a:gradFill>
          <a:ln w="9525">
            <a:solidFill>
              <a:srgbClr val="FF9966"/>
            </a:solidFill>
            <a:round/>
            <a:headEnd/>
            <a:tailEnd/>
          </a:ln>
          <a:effectLst/>
        </p:spPr>
        <p:txBody>
          <a:bodyPr wrap="none" anchor="ctr"/>
          <a:lstStyle/>
          <a:p>
            <a:pPr algn="ctr">
              <a:lnSpc>
                <a:spcPct val="100000"/>
              </a:lnSpc>
            </a:pPr>
            <a:r>
              <a:rPr lang="en-US" sz="2800" b="1">
                <a:solidFill>
                  <a:srgbClr val="0000FF"/>
                </a:solidFill>
                <a:latin typeface="Arial Narrow" pitchFamily="34" charset="0"/>
              </a:rPr>
              <a:t>(</a:t>
            </a:r>
            <a:r>
              <a:rPr lang="en-US" sz="2800">
                <a:solidFill>
                  <a:srgbClr val="0000FF"/>
                </a:solidFill>
              </a:rPr>
              <a:t>Original</a:t>
            </a:r>
            <a:r>
              <a:rPr lang="en-US" sz="2800" b="1">
                <a:solidFill>
                  <a:srgbClr val="0000FF"/>
                </a:solidFill>
                <a:latin typeface="Arial Narrow" pitchFamily="34" charset="0"/>
              </a:rPr>
              <a:t>)</a:t>
            </a:r>
            <a:r>
              <a:rPr lang="en-US" sz="3200" b="1">
                <a:solidFill>
                  <a:srgbClr val="0000FF"/>
                </a:solidFill>
                <a:latin typeface="Arial Narrow" pitchFamily="34" charset="0"/>
              </a:rPr>
              <a:t> </a:t>
            </a:r>
            <a:r>
              <a:rPr lang="en-US" sz="3200">
                <a:solidFill>
                  <a:srgbClr val="0000FF"/>
                </a:solidFill>
              </a:rPr>
              <a:t>Yang</a:t>
            </a:r>
          </a:p>
        </p:txBody>
      </p:sp>
      <p:sp>
        <p:nvSpPr>
          <p:cNvPr id="466954" name="AutoShape 1034"/>
          <p:cNvSpPr>
            <a:spLocks noChangeArrowheads="1"/>
          </p:cNvSpPr>
          <p:nvPr/>
        </p:nvSpPr>
        <p:spPr bwMode="auto">
          <a:xfrm>
            <a:off x="2971800" y="1543050"/>
            <a:ext cx="2514600" cy="533400"/>
          </a:xfrm>
          <a:prstGeom prst="roundRect">
            <a:avLst>
              <a:gd name="adj" fmla="val 16667"/>
            </a:avLst>
          </a:prstGeom>
          <a:gradFill rotWithShape="0">
            <a:gsLst>
              <a:gs pos="0">
                <a:schemeClr val="bg1"/>
              </a:gs>
              <a:gs pos="100000">
                <a:srgbClr val="99FF99"/>
              </a:gs>
            </a:gsLst>
            <a:path path="shape">
              <a:fillToRect l="50000" t="50000" r="50000" b="50000"/>
            </a:path>
          </a:gradFill>
          <a:ln w="19050">
            <a:solidFill>
              <a:srgbClr val="33CC33"/>
            </a:solidFill>
            <a:round/>
            <a:headEnd/>
            <a:tailEnd/>
          </a:ln>
          <a:effectLst/>
        </p:spPr>
        <p:txBody>
          <a:bodyPr wrap="none" anchor="ctr"/>
          <a:lstStyle/>
          <a:p>
            <a:pPr algn="ctr">
              <a:lnSpc>
                <a:spcPct val="100000"/>
              </a:lnSpc>
            </a:pPr>
            <a:r>
              <a:rPr lang="en-US" sz="3200" b="1">
                <a:solidFill>
                  <a:srgbClr val="6600CC"/>
                </a:solidFill>
                <a:latin typeface="Arial Narrow" pitchFamily="34" charset="0"/>
              </a:rPr>
              <a:t>(</a:t>
            </a:r>
            <a:r>
              <a:rPr lang="en-US" sz="2800">
                <a:solidFill>
                  <a:srgbClr val="6600CC"/>
                </a:solidFill>
              </a:rPr>
              <a:t>Original</a:t>
            </a:r>
            <a:r>
              <a:rPr lang="en-US" sz="3200" b="1">
                <a:solidFill>
                  <a:srgbClr val="6600CC"/>
                </a:solidFill>
                <a:latin typeface="Arial Narrow" pitchFamily="34" charset="0"/>
              </a:rPr>
              <a:t>) </a:t>
            </a:r>
            <a:r>
              <a:rPr lang="en-US" sz="3200">
                <a:solidFill>
                  <a:srgbClr val="6600CC"/>
                </a:solidFill>
              </a:rPr>
              <a:t>Yin</a:t>
            </a:r>
          </a:p>
        </p:txBody>
      </p:sp>
      <p:sp>
        <p:nvSpPr>
          <p:cNvPr id="466956" name="Oval 1036"/>
          <p:cNvSpPr>
            <a:spLocks noChangeArrowheads="1"/>
          </p:cNvSpPr>
          <p:nvPr/>
        </p:nvSpPr>
        <p:spPr bwMode="auto">
          <a:xfrm>
            <a:off x="1524000" y="781050"/>
            <a:ext cx="1295400" cy="1219200"/>
          </a:xfrm>
          <a:prstGeom prst="ellipse">
            <a:avLst/>
          </a:prstGeom>
          <a:gradFill rotWithShape="0">
            <a:gsLst>
              <a:gs pos="0">
                <a:schemeClr val="bg1"/>
              </a:gs>
              <a:gs pos="100000">
                <a:srgbClr val="FFFFFF"/>
              </a:gs>
            </a:gsLst>
            <a:lin ang="5400000" scaled="1"/>
          </a:gradFill>
          <a:ln w="28575">
            <a:round/>
            <a:headEnd/>
            <a:tailEnd/>
          </a:ln>
          <a:effectLst/>
          <a:scene3d>
            <a:camera prst="legacyObliqueBottomLeft"/>
            <a:lightRig rig="legacyFlat3" dir="t"/>
          </a:scene3d>
          <a:sp3d extrusionH="430200" prstMaterial="legacyMatte">
            <a:bevelT w="13500" h="13500" prst="angle"/>
            <a:bevelB w="13500" h="13500" prst="angle"/>
            <a:extrusionClr>
              <a:schemeClr val="bg1"/>
            </a:extrusionClr>
          </a:sp3d>
        </p:spPr>
        <p:txBody>
          <a:bodyPr wrap="none" anchor="ctr">
            <a:flatTx/>
          </a:bodyPr>
          <a:lstStyle/>
          <a:p>
            <a:pPr algn="ctr">
              <a:lnSpc>
                <a:spcPct val="100000"/>
              </a:lnSpc>
            </a:pPr>
            <a:r>
              <a:rPr lang="en-US" sz="4800" dirty="0">
                <a:solidFill>
                  <a:srgbClr val="6600CC"/>
                </a:solidFill>
              </a:rPr>
              <a:t>God</a:t>
            </a:r>
          </a:p>
        </p:txBody>
      </p:sp>
      <p:sp>
        <p:nvSpPr>
          <p:cNvPr id="466957" name="Text Box 1037"/>
          <p:cNvSpPr txBox="1">
            <a:spLocks noChangeArrowheads="1"/>
          </p:cNvSpPr>
          <p:nvPr/>
        </p:nvSpPr>
        <p:spPr bwMode="auto">
          <a:xfrm>
            <a:off x="127000" y="1068388"/>
            <a:ext cx="1227138" cy="873125"/>
          </a:xfrm>
          <a:prstGeom prst="rect">
            <a:avLst/>
          </a:prstGeom>
          <a:noFill/>
          <a:ln w="9525">
            <a:noFill/>
            <a:miter lim="800000"/>
            <a:headEnd/>
            <a:tailEnd/>
          </a:ln>
          <a:effectLst/>
        </p:spPr>
        <p:txBody>
          <a:bodyPr wrap="none">
            <a:spAutoFit/>
          </a:bodyPr>
          <a:lstStyle/>
          <a:p>
            <a:pPr>
              <a:lnSpc>
                <a:spcPct val="80000"/>
              </a:lnSpc>
            </a:pPr>
            <a:r>
              <a:rPr lang="en-US" sz="3200">
                <a:solidFill>
                  <a:srgbClr val="800080"/>
                </a:solidFill>
              </a:rPr>
              <a:t>First</a:t>
            </a:r>
          </a:p>
          <a:p>
            <a:pPr>
              <a:lnSpc>
                <a:spcPct val="80000"/>
              </a:lnSpc>
            </a:pPr>
            <a:r>
              <a:rPr lang="en-US" sz="3200">
                <a:solidFill>
                  <a:srgbClr val="800080"/>
                </a:solidFill>
              </a:rPr>
              <a:t>Cause</a:t>
            </a:r>
          </a:p>
        </p:txBody>
      </p:sp>
      <p:grpSp>
        <p:nvGrpSpPr>
          <p:cNvPr id="467003" name="Group 1083"/>
          <p:cNvGrpSpPr>
            <a:grpSpLocks/>
          </p:cNvGrpSpPr>
          <p:nvPr/>
        </p:nvGrpSpPr>
        <p:grpSpPr bwMode="auto">
          <a:xfrm>
            <a:off x="838200" y="5410200"/>
            <a:ext cx="7391400" cy="1089025"/>
            <a:chOff x="336" y="3408"/>
            <a:chExt cx="4656" cy="686"/>
          </a:xfrm>
        </p:grpSpPr>
        <p:sp>
          <p:nvSpPr>
            <p:cNvPr id="466967" name="Text Box 1047"/>
            <p:cNvSpPr txBox="1">
              <a:spLocks noChangeArrowheads="1"/>
            </p:cNvSpPr>
            <p:nvPr/>
          </p:nvSpPr>
          <p:spPr bwMode="auto">
            <a:xfrm>
              <a:off x="528" y="3431"/>
              <a:ext cx="4464" cy="663"/>
            </a:xfrm>
            <a:prstGeom prst="rect">
              <a:avLst/>
            </a:prstGeom>
            <a:noFill/>
            <a:ln w="9525">
              <a:noFill/>
              <a:miter lim="800000"/>
              <a:headEnd/>
              <a:tailEnd/>
            </a:ln>
            <a:effectLst/>
          </p:spPr>
          <p:txBody>
            <a:bodyPr>
              <a:spAutoFit/>
            </a:bodyPr>
            <a:lstStyle/>
            <a:p>
              <a:pPr>
                <a:lnSpc>
                  <a:spcPct val="85000"/>
                </a:lnSpc>
              </a:pPr>
              <a:r>
                <a:rPr lang="en-US" sz="2400" b="1">
                  <a:solidFill>
                    <a:schemeClr val="bg1"/>
                  </a:solidFill>
                  <a:latin typeface="Arial Narrow" pitchFamily="34" charset="0"/>
                </a:rPr>
                <a:t>It is only natural to surmise that  </a:t>
              </a:r>
              <a:r>
                <a:rPr lang="en-US" sz="2400" b="1" u="sng">
                  <a:solidFill>
                    <a:schemeClr val="bg1"/>
                  </a:solidFill>
                  <a:latin typeface="Arial Narrow" pitchFamily="34" charset="0"/>
                </a:rPr>
                <a:t>God</a:t>
              </a:r>
              <a:r>
                <a:rPr lang="en-US" sz="2400" b="1">
                  <a:solidFill>
                    <a:schemeClr val="bg1"/>
                  </a:solidFill>
                  <a:latin typeface="Arial Narrow" pitchFamily="34" charset="0"/>
                </a:rPr>
                <a:t>, the First Cause of all things, also exists based on the reciprocal relationship between His </a:t>
              </a:r>
              <a:r>
                <a:rPr lang="en-US" sz="2400" b="1" u="sng">
                  <a:solidFill>
                    <a:schemeClr val="bg1"/>
                  </a:solidFill>
                  <a:latin typeface="Arial Narrow" pitchFamily="34" charset="0"/>
                </a:rPr>
                <a:t>dual characteristics</a:t>
              </a:r>
              <a:r>
                <a:rPr lang="en-US" sz="2400" b="1">
                  <a:solidFill>
                    <a:schemeClr val="bg1"/>
                  </a:solidFill>
                  <a:latin typeface="Arial Narrow" pitchFamily="34" charset="0"/>
                </a:rPr>
                <a:t> of </a:t>
              </a:r>
              <a:r>
                <a:rPr lang="en-US" sz="2400" b="1" u="sng">
                  <a:solidFill>
                    <a:schemeClr val="bg1"/>
                  </a:solidFill>
                  <a:latin typeface="Arial Narrow" pitchFamily="34" charset="0"/>
                </a:rPr>
                <a:t>yang</a:t>
              </a:r>
              <a:r>
                <a:rPr lang="en-US" sz="2400" b="1">
                  <a:solidFill>
                    <a:schemeClr val="bg1"/>
                  </a:solidFill>
                  <a:latin typeface="Arial Narrow" pitchFamily="34" charset="0"/>
                </a:rPr>
                <a:t> and </a:t>
              </a:r>
              <a:r>
                <a:rPr lang="en-US" sz="2400" b="1" u="sng">
                  <a:solidFill>
                    <a:schemeClr val="bg1"/>
                  </a:solidFill>
                  <a:latin typeface="Arial Narrow" pitchFamily="34" charset="0"/>
                </a:rPr>
                <a:t>yin</a:t>
              </a:r>
              <a:r>
                <a:rPr lang="en-US" sz="2600" b="1">
                  <a:solidFill>
                    <a:schemeClr val="bg1"/>
                  </a:solidFill>
                  <a:latin typeface="Arial Narrow" pitchFamily="34" charset="0"/>
                </a:rPr>
                <a:t> </a:t>
              </a:r>
              <a:r>
                <a:rPr lang="en-US" sz="1800">
                  <a:solidFill>
                    <a:schemeClr val="bg1"/>
                  </a:solidFill>
                  <a:latin typeface="Arial Narrow" pitchFamily="34" charset="0"/>
                </a:rPr>
                <a:t>(p. 18).</a:t>
              </a:r>
            </a:p>
          </p:txBody>
        </p:sp>
        <p:sp>
          <p:nvSpPr>
            <p:cNvPr id="466968" name="Text Box 1048"/>
            <p:cNvSpPr txBox="1">
              <a:spLocks noChangeArrowheads="1"/>
            </p:cNvSpPr>
            <p:nvPr/>
          </p:nvSpPr>
          <p:spPr bwMode="auto">
            <a:xfrm>
              <a:off x="336" y="3408"/>
              <a:ext cx="240" cy="269"/>
            </a:xfrm>
            <a:prstGeom prst="rect">
              <a:avLst/>
            </a:prstGeom>
            <a:noFill/>
            <a:ln w="9525">
              <a:noFill/>
              <a:miter lim="800000"/>
              <a:headEnd/>
              <a:tailEnd/>
            </a:ln>
            <a:effectLst/>
          </p:spPr>
          <p:txBody>
            <a:bodyPr>
              <a:spAutoFit/>
            </a:bodyPr>
            <a:lstStyle/>
            <a:p>
              <a:pPr>
                <a:lnSpc>
                  <a:spcPct val="55000"/>
                </a:lnSpc>
              </a:pPr>
              <a:r>
                <a:rPr lang="en-US" sz="4000" b="1">
                  <a:solidFill>
                    <a:schemeClr val="bg1"/>
                  </a:solidFill>
                  <a:latin typeface="Times New Roman" pitchFamily="18" charset="0"/>
                  <a:sym typeface="CommonBullets" pitchFamily="34" charset="2"/>
                </a:rPr>
                <a:t></a:t>
              </a:r>
              <a:endParaRPr lang="en-US" sz="4000" b="1">
                <a:solidFill>
                  <a:schemeClr val="bg1"/>
                </a:solidFill>
                <a:latin typeface="Times New Roman" pitchFamily="18" charset="0"/>
              </a:endParaRPr>
            </a:p>
          </p:txBody>
        </p:sp>
      </p:grpSp>
      <p:sp>
        <p:nvSpPr>
          <p:cNvPr id="466990" name="WordArt 1070"/>
          <p:cNvSpPr>
            <a:spLocks noChangeArrowheads="1" noChangeShapeType="1" noTextEdit="1"/>
          </p:cNvSpPr>
          <p:nvPr/>
        </p:nvSpPr>
        <p:spPr bwMode="auto">
          <a:xfrm>
            <a:off x="5524500" y="1085850"/>
            <a:ext cx="190500" cy="762000"/>
          </a:xfrm>
          <a:prstGeom prst="rect">
            <a:avLst/>
          </a:prstGeom>
        </p:spPr>
        <p:txBody>
          <a:bodyPr wrap="none" fromWordArt="1">
            <a:prstTxWarp prst="textPlain">
              <a:avLst>
                <a:gd name="adj" fmla="val 50000"/>
              </a:avLst>
            </a:prstTxWarp>
          </a:bodyPr>
          <a:lstStyle/>
          <a:p>
            <a:pPr algn="ctr"/>
            <a:r>
              <a:rPr lang="en-US" sz="5400" b="1" kern="10">
                <a:ln w="9525">
                  <a:noFill/>
                  <a:round/>
                  <a:headEnd/>
                  <a:tailEnd/>
                </a:ln>
                <a:solidFill>
                  <a:srgbClr val="800080"/>
                </a:solidFill>
                <a:latin typeface="Palatino Linotype"/>
              </a:rPr>
              <a:t>]</a:t>
            </a:r>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467003"/>
                                        </p:tgtEl>
                                        <p:attrNameLst>
                                          <p:attrName>style.visibility</p:attrName>
                                        </p:attrNameLst>
                                      </p:cBhvr>
                                      <p:to>
                                        <p:strVal val="visible"/>
                                      </p:to>
                                    </p:set>
                                    <p:animEffect transition="in" filter="barn(outVertical)">
                                      <p:cBhvr>
                                        <p:cTn id="7" dur="500"/>
                                        <p:tgtEl>
                                          <p:spTgt spid="467003"/>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466956"/>
                                        </p:tgtEl>
                                        <p:attrNameLst>
                                          <p:attrName>style.visibility</p:attrName>
                                        </p:attrNameLst>
                                      </p:cBhvr>
                                      <p:to>
                                        <p:strVal val="visible"/>
                                      </p:to>
                                    </p:set>
                                    <p:anim calcmode="lin" valueType="num">
                                      <p:cBhvr>
                                        <p:cTn id="12" dur="1000" fill="hold"/>
                                        <p:tgtEl>
                                          <p:spTgt spid="466956"/>
                                        </p:tgtEl>
                                        <p:attrNameLst>
                                          <p:attrName>ppt_w</p:attrName>
                                        </p:attrNameLst>
                                      </p:cBhvr>
                                      <p:tavLst>
                                        <p:tav tm="0">
                                          <p:val>
                                            <p:fltVal val="0"/>
                                          </p:val>
                                        </p:tav>
                                        <p:tav tm="100000">
                                          <p:val>
                                            <p:strVal val="#ppt_w"/>
                                          </p:val>
                                        </p:tav>
                                      </p:tavLst>
                                    </p:anim>
                                    <p:anim calcmode="lin" valueType="num">
                                      <p:cBhvr>
                                        <p:cTn id="13" dur="1000" fill="hold"/>
                                        <p:tgtEl>
                                          <p:spTgt spid="466956"/>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466957"/>
                                        </p:tgtEl>
                                        <p:attrNameLst>
                                          <p:attrName>style.visibility</p:attrName>
                                        </p:attrNameLst>
                                      </p:cBhvr>
                                      <p:to>
                                        <p:strVal val="visible"/>
                                      </p:to>
                                    </p:set>
                                    <p:animEffect transition="in" filter="fade">
                                      <p:cBhvr>
                                        <p:cTn id="17" dur="2000"/>
                                        <p:tgtEl>
                                          <p:spTgt spid="466957"/>
                                        </p:tgtEl>
                                      </p:cBhvr>
                                    </p:animEffect>
                                  </p:childTnLst>
                                </p:cTn>
                              </p:par>
                            </p:childTnLst>
                          </p:cTn>
                        </p:par>
                      </p:childTnLst>
                    </p:cTn>
                  </p:par>
                  <p:par>
                    <p:cTn id="18" fill="hold">
                      <p:stCondLst>
                        <p:cond delay="indefinite"/>
                      </p:stCondLst>
                      <p:childTnLst>
                        <p:par>
                          <p:cTn id="19" fill="hold">
                            <p:stCondLst>
                              <p:cond delay="0"/>
                            </p:stCondLst>
                            <p:childTnLst>
                              <p:par>
                                <p:cTn id="20" presetID="17" presetClass="entr" presetSubtype="10" fill="hold" grpId="0" nodeType="clickEffect">
                                  <p:stCondLst>
                                    <p:cond delay="0"/>
                                  </p:stCondLst>
                                  <p:iterate type="wd">
                                    <p:tmPct val="30000"/>
                                  </p:iterate>
                                  <p:childTnLst>
                                    <p:set>
                                      <p:cBhvr>
                                        <p:cTn id="21" dur="1" fill="hold">
                                          <p:stCondLst>
                                            <p:cond delay="0"/>
                                          </p:stCondLst>
                                        </p:cTn>
                                        <p:tgtEl>
                                          <p:spTgt spid="466952"/>
                                        </p:tgtEl>
                                        <p:attrNameLst>
                                          <p:attrName>style.visibility</p:attrName>
                                        </p:attrNameLst>
                                      </p:cBhvr>
                                      <p:to>
                                        <p:strVal val="visible"/>
                                      </p:to>
                                    </p:set>
                                    <p:anim calcmode="lin" valueType="num">
                                      <p:cBhvr>
                                        <p:cTn id="22" dur="500" fill="hold"/>
                                        <p:tgtEl>
                                          <p:spTgt spid="466952"/>
                                        </p:tgtEl>
                                        <p:attrNameLst>
                                          <p:attrName>ppt_w</p:attrName>
                                        </p:attrNameLst>
                                      </p:cBhvr>
                                      <p:tavLst>
                                        <p:tav tm="0">
                                          <p:val>
                                            <p:fltVal val="0"/>
                                          </p:val>
                                        </p:tav>
                                        <p:tav tm="100000">
                                          <p:val>
                                            <p:strVal val="#ppt_w"/>
                                          </p:val>
                                        </p:tav>
                                      </p:tavLst>
                                    </p:anim>
                                    <p:anim calcmode="lin" valueType="num">
                                      <p:cBhvr>
                                        <p:cTn id="23" dur="500" fill="hold"/>
                                        <p:tgtEl>
                                          <p:spTgt spid="466952"/>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17" presetClass="entr" presetSubtype="10" fill="hold" grpId="0" nodeType="clickEffect">
                                  <p:stCondLst>
                                    <p:cond delay="0"/>
                                  </p:stCondLst>
                                  <p:childTnLst>
                                    <p:set>
                                      <p:cBhvr>
                                        <p:cTn id="27" dur="1" fill="hold">
                                          <p:stCondLst>
                                            <p:cond delay="0"/>
                                          </p:stCondLst>
                                        </p:cTn>
                                        <p:tgtEl>
                                          <p:spTgt spid="466953"/>
                                        </p:tgtEl>
                                        <p:attrNameLst>
                                          <p:attrName>style.visibility</p:attrName>
                                        </p:attrNameLst>
                                      </p:cBhvr>
                                      <p:to>
                                        <p:strVal val="visible"/>
                                      </p:to>
                                    </p:set>
                                    <p:anim calcmode="lin" valueType="num">
                                      <p:cBhvr>
                                        <p:cTn id="28" dur="500" fill="hold"/>
                                        <p:tgtEl>
                                          <p:spTgt spid="466953"/>
                                        </p:tgtEl>
                                        <p:attrNameLst>
                                          <p:attrName>ppt_w</p:attrName>
                                        </p:attrNameLst>
                                      </p:cBhvr>
                                      <p:tavLst>
                                        <p:tav tm="0">
                                          <p:val>
                                            <p:fltVal val="0"/>
                                          </p:val>
                                        </p:tav>
                                        <p:tav tm="100000">
                                          <p:val>
                                            <p:strVal val="#ppt_w"/>
                                          </p:val>
                                        </p:tav>
                                      </p:tavLst>
                                    </p:anim>
                                    <p:anim calcmode="lin" valueType="num">
                                      <p:cBhvr>
                                        <p:cTn id="29" dur="500" fill="hold"/>
                                        <p:tgtEl>
                                          <p:spTgt spid="466953"/>
                                        </p:tgtEl>
                                        <p:attrNameLst>
                                          <p:attrName>ppt_h</p:attrName>
                                        </p:attrNameLst>
                                      </p:cBhvr>
                                      <p:tavLst>
                                        <p:tav tm="0">
                                          <p:val>
                                            <p:strVal val="#ppt_h"/>
                                          </p:val>
                                        </p:tav>
                                        <p:tav tm="100000">
                                          <p:val>
                                            <p:strVal val="#ppt_h"/>
                                          </p:val>
                                        </p:tav>
                                      </p:tavLst>
                                    </p:anim>
                                  </p:childTnLst>
                                </p:cTn>
                              </p:par>
                            </p:childTnLst>
                          </p:cTn>
                        </p:par>
                      </p:childTnLst>
                    </p:cTn>
                  </p:par>
                  <p:par>
                    <p:cTn id="30" fill="hold">
                      <p:stCondLst>
                        <p:cond delay="indefinite"/>
                      </p:stCondLst>
                      <p:childTnLst>
                        <p:par>
                          <p:cTn id="31" fill="hold">
                            <p:stCondLst>
                              <p:cond delay="0"/>
                            </p:stCondLst>
                            <p:childTnLst>
                              <p:par>
                                <p:cTn id="32" presetID="17" presetClass="entr" presetSubtype="10" fill="hold" grpId="0" nodeType="clickEffect">
                                  <p:stCondLst>
                                    <p:cond delay="0"/>
                                  </p:stCondLst>
                                  <p:childTnLst>
                                    <p:set>
                                      <p:cBhvr>
                                        <p:cTn id="33" dur="1" fill="hold">
                                          <p:stCondLst>
                                            <p:cond delay="0"/>
                                          </p:stCondLst>
                                        </p:cTn>
                                        <p:tgtEl>
                                          <p:spTgt spid="466954"/>
                                        </p:tgtEl>
                                        <p:attrNameLst>
                                          <p:attrName>style.visibility</p:attrName>
                                        </p:attrNameLst>
                                      </p:cBhvr>
                                      <p:to>
                                        <p:strVal val="visible"/>
                                      </p:to>
                                    </p:set>
                                    <p:anim calcmode="lin" valueType="num">
                                      <p:cBhvr>
                                        <p:cTn id="34" dur="500" fill="hold"/>
                                        <p:tgtEl>
                                          <p:spTgt spid="466954"/>
                                        </p:tgtEl>
                                        <p:attrNameLst>
                                          <p:attrName>ppt_w</p:attrName>
                                        </p:attrNameLst>
                                      </p:cBhvr>
                                      <p:tavLst>
                                        <p:tav tm="0">
                                          <p:val>
                                            <p:fltVal val="0"/>
                                          </p:val>
                                        </p:tav>
                                        <p:tav tm="100000">
                                          <p:val>
                                            <p:strVal val="#ppt_w"/>
                                          </p:val>
                                        </p:tav>
                                      </p:tavLst>
                                    </p:anim>
                                    <p:anim calcmode="lin" valueType="num">
                                      <p:cBhvr>
                                        <p:cTn id="35" dur="500" fill="hold"/>
                                        <p:tgtEl>
                                          <p:spTgt spid="466954"/>
                                        </p:tgtEl>
                                        <p:attrNameLst>
                                          <p:attrName>ppt_h</p:attrName>
                                        </p:attrNameLst>
                                      </p:cBhvr>
                                      <p:tavLst>
                                        <p:tav tm="0">
                                          <p:val>
                                            <p:strVal val="#ppt_h"/>
                                          </p:val>
                                        </p:tav>
                                        <p:tav tm="100000">
                                          <p:val>
                                            <p:strVal val="#ppt_h"/>
                                          </p:val>
                                        </p:tav>
                                      </p:tavLst>
                                    </p:anim>
                                  </p:childTnLst>
                                </p:cTn>
                              </p:par>
                              <p:par>
                                <p:cTn id="36" presetID="10" presetClass="entr" presetSubtype="0" fill="hold" nodeType="withEffect">
                                  <p:stCondLst>
                                    <p:cond delay="500"/>
                                  </p:stCondLst>
                                  <p:childTnLst>
                                    <p:set>
                                      <p:cBhvr>
                                        <p:cTn id="37" dur="1" fill="hold">
                                          <p:stCondLst>
                                            <p:cond delay="0"/>
                                          </p:stCondLst>
                                        </p:cTn>
                                        <p:tgtEl>
                                          <p:spTgt spid="466980"/>
                                        </p:tgtEl>
                                        <p:attrNameLst>
                                          <p:attrName>style.visibility</p:attrName>
                                        </p:attrNameLst>
                                      </p:cBhvr>
                                      <p:to>
                                        <p:strVal val="visible"/>
                                      </p:to>
                                    </p:set>
                                    <p:animEffect transition="in" filter="fade">
                                      <p:cBhvr>
                                        <p:cTn id="38" dur="1000"/>
                                        <p:tgtEl>
                                          <p:spTgt spid="466980"/>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466990"/>
                                        </p:tgtEl>
                                        <p:attrNameLst>
                                          <p:attrName>style.visibility</p:attrName>
                                        </p:attrNameLst>
                                      </p:cBhvr>
                                      <p:to>
                                        <p:strVal val="visible"/>
                                      </p:to>
                                    </p:set>
                                    <p:animEffect transition="in" filter="fade">
                                      <p:cBhvr>
                                        <p:cTn id="41" dur="1000"/>
                                        <p:tgtEl>
                                          <p:spTgt spid="4669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6952" grpId="0" autoUpdateAnimBg="0"/>
      <p:bldP spid="466953" grpId="0" animBg="1" autoUpdateAnimBg="0"/>
      <p:bldP spid="466954" grpId="0" animBg="1" autoUpdateAnimBg="0"/>
      <p:bldP spid="466956" grpId="0" animBg="1" autoUpdateAnimBg="0"/>
      <p:bldP spid="46699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0">
          <a:gsLst>
            <a:gs pos="0">
              <a:srgbClr val="DBB7FF"/>
            </a:gs>
            <a:gs pos="100000">
              <a:schemeClr val="bg1"/>
            </a:gs>
          </a:gsLst>
          <a:lin ang="2700000" scaled="1"/>
        </a:gradFill>
        <a:effectLst/>
      </p:bgPr>
    </p:bg>
    <p:spTree>
      <p:nvGrpSpPr>
        <p:cNvPr id="1" name=""/>
        <p:cNvGrpSpPr/>
        <p:nvPr/>
      </p:nvGrpSpPr>
      <p:grpSpPr>
        <a:xfrm>
          <a:off x="0" y="0"/>
          <a:ext cx="0" cy="0"/>
          <a:chOff x="0" y="0"/>
          <a:chExt cx="0" cy="0"/>
        </a:xfrm>
      </p:grpSpPr>
      <p:grpSp>
        <p:nvGrpSpPr>
          <p:cNvPr id="188475" name="Group 59"/>
          <p:cNvGrpSpPr>
            <a:grpSpLocks/>
          </p:cNvGrpSpPr>
          <p:nvPr/>
        </p:nvGrpSpPr>
        <p:grpSpPr bwMode="auto">
          <a:xfrm>
            <a:off x="2611438" y="2895600"/>
            <a:ext cx="609600" cy="1371600"/>
            <a:chOff x="1645" y="1680"/>
            <a:chExt cx="384" cy="864"/>
          </a:xfrm>
        </p:grpSpPr>
        <p:sp>
          <p:nvSpPr>
            <p:cNvPr id="188476" name="Line 60"/>
            <p:cNvSpPr>
              <a:spLocks noChangeShapeType="1"/>
            </p:cNvSpPr>
            <p:nvPr/>
          </p:nvSpPr>
          <p:spPr bwMode="auto">
            <a:xfrm rot="353489" flipV="1">
              <a:off x="1645" y="1680"/>
              <a:ext cx="384" cy="240"/>
            </a:xfrm>
            <a:prstGeom prst="line">
              <a:avLst/>
            </a:prstGeom>
            <a:noFill/>
            <a:ln w="57150">
              <a:solidFill>
                <a:srgbClr val="800080"/>
              </a:solidFill>
              <a:round/>
              <a:headEnd/>
              <a:tailEnd/>
            </a:ln>
            <a:effectLst/>
          </p:spPr>
          <p:txBody>
            <a:bodyPr/>
            <a:lstStyle/>
            <a:p>
              <a:endParaRPr lang="en-US"/>
            </a:p>
          </p:txBody>
        </p:sp>
        <p:sp>
          <p:nvSpPr>
            <p:cNvPr id="188477" name="Line 61"/>
            <p:cNvSpPr>
              <a:spLocks noChangeShapeType="1"/>
            </p:cNvSpPr>
            <p:nvPr/>
          </p:nvSpPr>
          <p:spPr bwMode="auto">
            <a:xfrm rot="-367102" flipH="1" flipV="1">
              <a:off x="1645" y="2304"/>
              <a:ext cx="384" cy="240"/>
            </a:xfrm>
            <a:prstGeom prst="line">
              <a:avLst/>
            </a:prstGeom>
            <a:noFill/>
            <a:ln w="57150">
              <a:solidFill>
                <a:srgbClr val="800080"/>
              </a:solidFill>
              <a:round/>
              <a:headEnd/>
              <a:tailEnd/>
            </a:ln>
            <a:effectLst/>
          </p:spPr>
          <p:txBody>
            <a:bodyPr/>
            <a:lstStyle/>
            <a:p>
              <a:endParaRPr lang="en-US"/>
            </a:p>
          </p:txBody>
        </p:sp>
      </p:grpSp>
      <p:sp>
        <p:nvSpPr>
          <p:cNvPr id="188436" name="Oval 20"/>
          <p:cNvSpPr>
            <a:spLocks noChangeArrowheads="1"/>
          </p:cNvSpPr>
          <p:nvPr/>
        </p:nvSpPr>
        <p:spPr bwMode="auto">
          <a:xfrm>
            <a:off x="1524000" y="2895600"/>
            <a:ext cx="1295400" cy="1219200"/>
          </a:xfrm>
          <a:prstGeom prst="ellipse">
            <a:avLst/>
          </a:prstGeom>
          <a:gradFill rotWithShape="0">
            <a:gsLst>
              <a:gs pos="0">
                <a:schemeClr val="bg1"/>
              </a:gs>
              <a:gs pos="100000">
                <a:srgbClr val="FFFFFF"/>
              </a:gs>
            </a:gsLst>
            <a:lin ang="5400000" scaled="1"/>
          </a:gradFill>
          <a:ln w="28575">
            <a:round/>
            <a:headEnd/>
            <a:tailEnd/>
          </a:ln>
          <a:effectLst/>
          <a:scene3d>
            <a:camera prst="legacyObliqueBottomLeft"/>
            <a:lightRig rig="legacyFlat3" dir="t"/>
          </a:scene3d>
          <a:sp3d extrusionH="430200" prstMaterial="legacyMatte">
            <a:bevelT w="13500" h="13500" prst="angle"/>
            <a:bevelB w="13500" h="13500" prst="angle"/>
            <a:extrusionClr>
              <a:schemeClr val="bg1"/>
            </a:extrusionClr>
          </a:sp3d>
        </p:spPr>
        <p:txBody>
          <a:bodyPr wrap="none" anchor="ctr">
            <a:flatTx/>
          </a:bodyPr>
          <a:lstStyle/>
          <a:p>
            <a:pPr algn="ctr">
              <a:lnSpc>
                <a:spcPct val="100000"/>
              </a:lnSpc>
            </a:pPr>
            <a:r>
              <a:rPr lang="en-US" sz="4800">
                <a:solidFill>
                  <a:srgbClr val="6600CC"/>
                </a:solidFill>
              </a:rPr>
              <a:t>God</a:t>
            </a:r>
          </a:p>
        </p:txBody>
      </p:sp>
      <p:grpSp>
        <p:nvGrpSpPr>
          <p:cNvPr id="188493" name="Group 77"/>
          <p:cNvGrpSpPr>
            <a:grpSpLocks/>
          </p:cNvGrpSpPr>
          <p:nvPr/>
        </p:nvGrpSpPr>
        <p:grpSpPr bwMode="auto">
          <a:xfrm>
            <a:off x="2989263" y="2667000"/>
            <a:ext cx="5791200" cy="1828800"/>
            <a:chOff x="1883" y="1680"/>
            <a:chExt cx="3648" cy="1152"/>
          </a:xfrm>
        </p:grpSpPr>
        <p:sp>
          <p:nvSpPr>
            <p:cNvPr id="188478" name="AutoShape 62"/>
            <p:cNvSpPr>
              <a:spLocks noChangeArrowheads="1"/>
            </p:cNvSpPr>
            <p:nvPr/>
          </p:nvSpPr>
          <p:spPr bwMode="auto">
            <a:xfrm>
              <a:off x="1883" y="1680"/>
              <a:ext cx="1584" cy="528"/>
            </a:xfrm>
            <a:prstGeom prst="roundRect">
              <a:avLst>
                <a:gd name="adj" fmla="val 16667"/>
              </a:avLst>
            </a:prstGeom>
            <a:gradFill rotWithShape="0">
              <a:gsLst>
                <a:gs pos="0">
                  <a:schemeClr val="bg1"/>
                </a:gs>
                <a:gs pos="100000">
                  <a:srgbClr val="FFCCCC"/>
                </a:gs>
              </a:gsLst>
              <a:path path="shape">
                <a:fillToRect l="50000" t="50000" r="50000" b="50000"/>
              </a:path>
            </a:gradFill>
            <a:ln w="9525">
              <a:solidFill>
                <a:srgbClr val="FF9966"/>
              </a:solidFill>
              <a:round/>
              <a:headEnd/>
              <a:tailEnd/>
            </a:ln>
            <a:effectLst/>
          </p:spPr>
          <p:txBody>
            <a:bodyPr wrap="none" anchor="ctr"/>
            <a:lstStyle/>
            <a:p>
              <a:pPr algn="ctr"/>
              <a:endParaRPr lang="en-US" sz="800">
                <a:solidFill>
                  <a:srgbClr val="0000FF"/>
                </a:solidFill>
                <a:effectLst>
                  <a:outerShdw blurRad="38100" dist="38100" dir="2700000" algn="tl">
                    <a:srgbClr val="000000"/>
                  </a:outerShdw>
                </a:effectLst>
              </a:endParaRPr>
            </a:p>
            <a:p>
              <a:pPr algn="ctr"/>
              <a:endParaRPr lang="en-US" sz="2800">
                <a:solidFill>
                  <a:srgbClr val="0000FF"/>
                </a:solidFill>
                <a:effectLst>
                  <a:outerShdw blurRad="38100" dist="38100" dir="2700000" algn="tl">
                    <a:srgbClr val="000000"/>
                  </a:outerShdw>
                </a:effectLst>
              </a:endParaRPr>
            </a:p>
            <a:p>
              <a:pPr algn="ctr"/>
              <a:r>
                <a:rPr lang="en-US" sz="2800">
                  <a:solidFill>
                    <a:srgbClr val="0000FF"/>
                  </a:solidFill>
                </a:rPr>
                <a:t>internal nature</a:t>
              </a:r>
            </a:p>
          </p:txBody>
        </p:sp>
        <p:sp>
          <p:nvSpPr>
            <p:cNvPr id="188479" name="AutoShape 63"/>
            <p:cNvSpPr>
              <a:spLocks noChangeArrowheads="1"/>
            </p:cNvSpPr>
            <p:nvPr/>
          </p:nvSpPr>
          <p:spPr bwMode="auto">
            <a:xfrm>
              <a:off x="1883" y="2304"/>
              <a:ext cx="1584" cy="528"/>
            </a:xfrm>
            <a:prstGeom prst="roundRect">
              <a:avLst>
                <a:gd name="adj" fmla="val 16667"/>
              </a:avLst>
            </a:prstGeom>
            <a:gradFill rotWithShape="0">
              <a:gsLst>
                <a:gs pos="0">
                  <a:schemeClr val="bg1"/>
                </a:gs>
                <a:gs pos="100000">
                  <a:srgbClr val="99FF99"/>
                </a:gs>
              </a:gsLst>
              <a:path path="shape">
                <a:fillToRect l="50000" t="50000" r="50000" b="50000"/>
              </a:path>
            </a:gradFill>
            <a:ln w="19050">
              <a:solidFill>
                <a:srgbClr val="33CC33"/>
              </a:solidFill>
              <a:round/>
              <a:headEnd/>
              <a:tailEnd/>
            </a:ln>
            <a:effectLst/>
          </p:spPr>
          <p:txBody>
            <a:bodyPr wrap="none" anchor="ctr"/>
            <a:lstStyle/>
            <a:p>
              <a:pPr algn="ctr"/>
              <a:endParaRPr lang="en-US" sz="800">
                <a:solidFill>
                  <a:srgbClr val="6600CC"/>
                </a:solidFill>
                <a:effectLst>
                  <a:outerShdw blurRad="38100" dist="38100" dir="2700000" algn="tl">
                    <a:srgbClr val="000000"/>
                  </a:outerShdw>
                </a:effectLst>
              </a:endParaRPr>
            </a:p>
            <a:p>
              <a:pPr algn="ctr"/>
              <a:endParaRPr lang="en-US" sz="2800">
                <a:solidFill>
                  <a:srgbClr val="6600CC"/>
                </a:solidFill>
                <a:effectLst>
                  <a:outerShdw blurRad="38100" dist="38100" dir="2700000" algn="tl">
                    <a:srgbClr val="000000"/>
                  </a:outerShdw>
                </a:effectLst>
              </a:endParaRPr>
            </a:p>
            <a:p>
              <a:pPr algn="ctr"/>
              <a:r>
                <a:rPr lang="en-US" sz="2800">
                  <a:solidFill>
                    <a:srgbClr val="6600CC"/>
                  </a:solidFill>
                </a:rPr>
                <a:t>external form</a:t>
              </a:r>
            </a:p>
          </p:txBody>
        </p:sp>
        <p:sp>
          <p:nvSpPr>
            <p:cNvPr id="188430" name="AutoShape 14"/>
            <p:cNvSpPr>
              <a:spLocks noChangeArrowheads="1"/>
            </p:cNvSpPr>
            <p:nvPr/>
          </p:nvSpPr>
          <p:spPr bwMode="auto">
            <a:xfrm>
              <a:off x="3611" y="1897"/>
              <a:ext cx="1920" cy="791"/>
            </a:xfrm>
            <a:prstGeom prst="roundRect">
              <a:avLst>
                <a:gd name="adj" fmla="val 16667"/>
              </a:avLst>
            </a:prstGeom>
            <a:noFill/>
            <a:ln w="9525">
              <a:noFill/>
              <a:round/>
              <a:headEnd/>
              <a:tailEnd/>
            </a:ln>
            <a:effectLst/>
          </p:spPr>
          <p:txBody>
            <a:bodyPr wrap="none" anchor="ctr"/>
            <a:lstStyle/>
            <a:p>
              <a:pPr>
                <a:lnSpc>
                  <a:spcPct val="80000"/>
                </a:lnSpc>
              </a:pPr>
              <a:r>
                <a:rPr lang="en-US" sz="2800" b="1">
                  <a:solidFill>
                    <a:srgbClr val="800080"/>
                  </a:solidFill>
                  <a:latin typeface="Arial Black" pitchFamily="34" charset="0"/>
                </a:rPr>
                <a:t>Dual</a:t>
              </a:r>
            </a:p>
            <a:p>
              <a:pPr>
                <a:lnSpc>
                  <a:spcPct val="80000"/>
                </a:lnSpc>
              </a:pPr>
              <a:r>
                <a:rPr lang="en-US" sz="2800" b="1">
                  <a:solidFill>
                    <a:srgbClr val="800080"/>
                  </a:solidFill>
                  <a:latin typeface="Arial Black" pitchFamily="34" charset="0"/>
                </a:rPr>
                <a:t>Characteristics</a:t>
              </a:r>
            </a:p>
          </p:txBody>
        </p:sp>
      </p:grpSp>
      <p:sp>
        <p:nvSpPr>
          <p:cNvPr id="188439" name="Text Box 23"/>
          <p:cNvSpPr txBox="1">
            <a:spLocks noChangeArrowheads="1"/>
          </p:cNvSpPr>
          <p:nvPr/>
        </p:nvSpPr>
        <p:spPr bwMode="auto">
          <a:xfrm>
            <a:off x="134938" y="3144838"/>
            <a:ext cx="1227137" cy="873125"/>
          </a:xfrm>
          <a:prstGeom prst="rect">
            <a:avLst/>
          </a:prstGeom>
          <a:noFill/>
          <a:ln w="9525">
            <a:noFill/>
            <a:miter lim="800000"/>
            <a:headEnd/>
            <a:tailEnd/>
          </a:ln>
          <a:effectLst/>
        </p:spPr>
        <p:txBody>
          <a:bodyPr wrap="none">
            <a:spAutoFit/>
          </a:bodyPr>
          <a:lstStyle/>
          <a:p>
            <a:pPr>
              <a:lnSpc>
                <a:spcPct val="80000"/>
              </a:lnSpc>
            </a:pPr>
            <a:r>
              <a:rPr lang="en-US" sz="3200">
                <a:solidFill>
                  <a:srgbClr val="800080"/>
                </a:solidFill>
              </a:rPr>
              <a:t>First</a:t>
            </a:r>
          </a:p>
          <a:p>
            <a:pPr>
              <a:lnSpc>
                <a:spcPct val="80000"/>
              </a:lnSpc>
            </a:pPr>
            <a:r>
              <a:rPr lang="en-US" sz="3200">
                <a:solidFill>
                  <a:srgbClr val="800080"/>
                </a:solidFill>
              </a:rPr>
              <a:t>Cause</a:t>
            </a:r>
          </a:p>
        </p:txBody>
      </p:sp>
      <p:sp>
        <p:nvSpPr>
          <p:cNvPr id="188444" name="Rectangle 28"/>
          <p:cNvSpPr>
            <a:spLocks noChangeArrowheads="1"/>
          </p:cNvSpPr>
          <p:nvPr/>
        </p:nvSpPr>
        <p:spPr bwMode="auto">
          <a:xfrm>
            <a:off x="0" y="5181600"/>
            <a:ext cx="9144000" cy="1684338"/>
          </a:xfrm>
          <a:prstGeom prst="rect">
            <a:avLst/>
          </a:prstGeom>
          <a:solidFill>
            <a:schemeClr val="tx1"/>
          </a:solidFill>
          <a:ln w="9525">
            <a:solidFill>
              <a:schemeClr val="tx1"/>
            </a:solidFill>
            <a:miter lim="800000"/>
            <a:headEnd/>
            <a:tailEnd/>
          </a:ln>
          <a:effectLst/>
        </p:spPr>
        <p:txBody>
          <a:bodyPr wrap="none" anchor="ctr"/>
          <a:lstStyle/>
          <a:p>
            <a:endParaRPr lang="en-US"/>
          </a:p>
        </p:txBody>
      </p:sp>
      <p:grpSp>
        <p:nvGrpSpPr>
          <p:cNvPr id="188502" name="Group 86"/>
          <p:cNvGrpSpPr>
            <a:grpSpLocks/>
          </p:cNvGrpSpPr>
          <p:nvPr/>
        </p:nvGrpSpPr>
        <p:grpSpPr bwMode="auto">
          <a:xfrm>
            <a:off x="1247775" y="5334000"/>
            <a:ext cx="6753225" cy="1371600"/>
            <a:chOff x="576" y="3360"/>
            <a:chExt cx="4254" cy="864"/>
          </a:xfrm>
        </p:grpSpPr>
        <p:sp>
          <p:nvSpPr>
            <p:cNvPr id="188446" name="Text Box 30"/>
            <p:cNvSpPr txBox="1">
              <a:spLocks noChangeArrowheads="1"/>
            </p:cNvSpPr>
            <p:nvPr/>
          </p:nvSpPr>
          <p:spPr bwMode="auto">
            <a:xfrm>
              <a:off x="576" y="3360"/>
              <a:ext cx="202" cy="269"/>
            </a:xfrm>
            <a:prstGeom prst="rect">
              <a:avLst/>
            </a:prstGeom>
            <a:noFill/>
            <a:ln w="9525">
              <a:noFill/>
              <a:miter lim="800000"/>
              <a:headEnd/>
              <a:tailEnd/>
            </a:ln>
            <a:effectLst/>
          </p:spPr>
          <p:txBody>
            <a:bodyPr>
              <a:spAutoFit/>
            </a:bodyPr>
            <a:lstStyle/>
            <a:p>
              <a:pPr>
                <a:lnSpc>
                  <a:spcPct val="55000"/>
                </a:lnSpc>
              </a:pPr>
              <a:r>
                <a:rPr lang="en-US" sz="4000">
                  <a:solidFill>
                    <a:schemeClr val="bg1"/>
                  </a:solidFill>
                  <a:latin typeface="Times New Roman" pitchFamily="18" charset="0"/>
                  <a:sym typeface="CommonBullets" pitchFamily="34" charset="2"/>
                </a:rPr>
                <a:t></a:t>
              </a:r>
              <a:endParaRPr lang="en-US" sz="4000">
                <a:solidFill>
                  <a:schemeClr val="bg1"/>
                </a:solidFill>
                <a:latin typeface="Times New Roman" pitchFamily="18" charset="0"/>
              </a:endParaRPr>
            </a:p>
          </p:txBody>
        </p:sp>
        <p:sp>
          <p:nvSpPr>
            <p:cNvPr id="188445" name="Text Box 29"/>
            <p:cNvSpPr txBox="1">
              <a:spLocks noChangeArrowheads="1"/>
            </p:cNvSpPr>
            <p:nvPr/>
          </p:nvSpPr>
          <p:spPr bwMode="auto">
            <a:xfrm>
              <a:off x="768" y="3382"/>
              <a:ext cx="4062" cy="842"/>
            </a:xfrm>
            <a:prstGeom prst="rect">
              <a:avLst/>
            </a:prstGeom>
            <a:noFill/>
            <a:ln w="9525">
              <a:noFill/>
              <a:miter lim="800000"/>
              <a:headEnd/>
              <a:tailEnd/>
            </a:ln>
            <a:effectLst/>
          </p:spPr>
          <p:txBody>
            <a:bodyPr>
              <a:spAutoFit/>
            </a:bodyPr>
            <a:lstStyle/>
            <a:p>
              <a:pPr algn="dist">
                <a:lnSpc>
                  <a:spcPct val="85000"/>
                </a:lnSpc>
              </a:pPr>
              <a:r>
                <a:rPr lang="en-US" sz="2400" b="1">
                  <a:solidFill>
                    <a:schemeClr val="bg1"/>
                  </a:solidFill>
                  <a:latin typeface="Arial Narrow" pitchFamily="34" charset="0"/>
                </a:rPr>
                <a:t>As the First Cause,  </a:t>
              </a:r>
              <a:r>
                <a:rPr lang="en-US" sz="2400" b="1" u="sng">
                  <a:solidFill>
                    <a:schemeClr val="bg1"/>
                  </a:solidFill>
                  <a:latin typeface="Arial Narrow" pitchFamily="34" charset="0"/>
                </a:rPr>
                <a:t>God</a:t>
              </a:r>
              <a:r>
                <a:rPr lang="en-US" sz="2400" b="1">
                  <a:solidFill>
                    <a:schemeClr val="bg1"/>
                  </a:solidFill>
                  <a:latin typeface="Arial Narrow" pitchFamily="34" charset="0"/>
                </a:rPr>
                <a:t> must also possess the dual characteristics of internal nature and external form, which stand in the position of subject partner to the internal natures and external forms of all beings. </a:t>
              </a:r>
            </a:p>
          </p:txBody>
        </p:sp>
      </p:grpSp>
      <p:grpSp>
        <p:nvGrpSpPr>
          <p:cNvPr id="188484" name="Group 68"/>
          <p:cNvGrpSpPr>
            <a:grpSpLocks/>
          </p:cNvGrpSpPr>
          <p:nvPr/>
        </p:nvGrpSpPr>
        <p:grpSpPr bwMode="auto">
          <a:xfrm>
            <a:off x="2670175" y="933450"/>
            <a:ext cx="609600" cy="1066800"/>
            <a:chOff x="1682" y="576"/>
            <a:chExt cx="384" cy="672"/>
          </a:xfrm>
        </p:grpSpPr>
        <p:sp>
          <p:nvSpPr>
            <p:cNvPr id="188485" name="Line 69"/>
            <p:cNvSpPr>
              <a:spLocks noChangeShapeType="1"/>
            </p:cNvSpPr>
            <p:nvPr/>
          </p:nvSpPr>
          <p:spPr bwMode="auto">
            <a:xfrm rot="353489" flipV="1">
              <a:off x="1682" y="576"/>
              <a:ext cx="384" cy="240"/>
            </a:xfrm>
            <a:prstGeom prst="line">
              <a:avLst/>
            </a:prstGeom>
            <a:noFill/>
            <a:ln w="57150">
              <a:solidFill>
                <a:srgbClr val="800080"/>
              </a:solidFill>
              <a:round/>
              <a:headEnd/>
              <a:tailEnd/>
            </a:ln>
            <a:effectLst/>
          </p:spPr>
          <p:txBody>
            <a:bodyPr/>
            <a:lstStyle/>
            <a:p>
              <a:endParaRPr lang="en-US"/>
            </a:p>
          </p:txBody>
        </p:sp>
        <p:sp>
          <p:nvSpPr>
            <p:cNvPr id="188486" name="Line 70"/>
            <p:cNvSpPr>
              <a:spLocks noChangeShapeType="1"/>
            </p:cNvSpPr>
            <p:nvPr/>
          </p:nvSpPr>
          <p:spPr bwMode="auto">
            <a:xfrm rot="-367102" flipH="1" flipV="1">
              <a:off x="1682" y="1008"/>
              <a:ext cx="384" cy="240"/>
            </a:xfrm>
            <a:prstGeom prst="line">
              <a:avLst/>
            </a:prstGeom>
            <a:noFill/>
            <a:ln w="57150">
              <a:solidFill>
                <a:srgbClr val="800080"/>
              </a:solidFill>
              <a:round/>
              <a:headEnd/>
              <a:tailEnd/>
            </a:ln>
            <a:effectLst/>
          </p:spPr>
          <p:txBody>
            <a:bodyPr/>
            <a:lstStyle/>
            <a:p>
              <a:endParaRPr lang="en-US"/>
            </a:p>
          </p:txBody>
        </p:sp>
      </p:grpSp>
      <p:sp>
        <p:nvSpPr>
          <p:cNvPr id="188487" name="AutoShape 71"/>
          <p:cNvSpPr>
            <a:spLocks noChangeArrowheads="1"/>
          </p:cNvSpPr>
          <p:nvPr/>
        </p:nvSpPr>
        <p:spPr bwMode="auto">
          <a:xfrm>
            <a:off x="5715000" y="877888"/>
            <a:ext cx="3276600" cy="1255712"/>
          </a:xfrm>
          <a:prstGeom prst="roundRect">
            <a:avLst>
              <a:gd name="adj" fmla="val 16667"/>
            </a:avLst>
          </a:prstGeom>
          <a:noFill/>
          <a:ln w="9525">
            <a:noFill/>
            <a:round/>
            <a:headEnd/>
            <a:tailEnd/>
          </a:ln>
          <a:effectLst/>
        </p:spPr>
        <p:txBody>
          <a:bodyPr wrap="none" anchor="ctr"/>
          <a:lstStyle/>
          <a:p>
            <a:pPr>
              <a:lnSpc>
                <a:spcPct val="80000"/>
              </a:lnSpc>
            </a:pPr>
            <a:r>
              <a:rPr lang="en-US" sz="2800" b="1">
                <a:solidFill>
                  <a:srgbClr val="800080"/>
                </a:solidFill>
                <a:latin typeface="Arial Black" pitchFamily="34" charset="0"/>
              </a:rPr>
              <a:t>Dual</a:t>
            </a:r>
          </a:p>
          <a:p>
            <a:pPr>
              <a:lnSpc>
                <a:spcPct val="80000"/>
              </a:lnSpc>
            </a:pPr>
            <a:r>
              <a:rPr lang="en-US" sz="2800" b="1">
                <a:solidFill>
                  <a:srgbClr val="800080"/>
                </a:solidFill>
                <a:latin typeface="Arial Black" pitchFamily="34" charset="0"/>
              </a:rPr>
              <a:t>Characteristics</a:t>
            </a:r>
          </a:p>
        </p:txBody>
      </p:sp>
      <p:grpSp>
        <p:nvGrpSpPr>
          <p:cNvPr id="188496" name="Group 80"/>
          <p:cNvGrpSpPr>
            <a:grpSpLocks/>
          </p:cNvGrpSpPr>
          <p:nvPr/>
        </p:nvGrpSpPr>
        <p:grpSpPr bwMode="auto">
          <a:xfrm>
            <a:off x="2971800" y="857250"/>
            <a:ext cx="2514600" cy="1219200"/>
            <a:chOff x="1872" y="540"/>
            <a:chExt cx="1584" cy="768"/>
          </a:xfrm>
        </p:grpSpPr>
        <p:sp>
          <p:nvSpPr>
            <p:cNvPr id="188488" name="AutoShape 72"/>
            <p:cNvSpPr>
              <a:spLocks noChangeArrowheads="1"/>
            </p:cNvSpPr>
            <p:nvPr/>
          </p:nvSpPr>
          <p:spPr bwMode="auto">
            <a:xfrm>
              <a:off x="1872" y="540"/>
              <a:ext cx="1584" cy="336"/>
            </a:xfrm>
            <a:prstGeom prst="roundRect">
              <a:avLst>
                <a:gd name="adj" fmla="val 16667"/>
              </a:avLst>
            </a:prstGeom>
            <a:gradFill rotWithShape="0">
              <a:gsLst>
                <a:gs pos="0">
                  <a:schemeClr val="bg1"/>
                </a:gs>
                <a:gs pos="100000">
                  <a:srgbClr val="FFCCCC"/>
                </a:gs>
              </a:gsLst>
              <a:path path="shape">
                <a:fillToRect l="50000" t="50000" r="50000" b="50000"/>
              </a:path>
            </a:gradFill>
            <a:ln w="9525">
              <a:solidFill>
                <a:srgbClr val="FF9966"/>
              </a:solidFill>
              <a:round/>
              <a:headEnd/>
              <a:tailEnd/>
            </a:ln>
            <a:effectLst/>
          </p:spPr>
          <p:txBody>
            <a:bodyPr wrap="none" anchor="ctr"/>
            <a:lstStyle/>
            <a:p>
              <a:pPr algn="ctr">
                <a:lnSpc>
                  <a:spcPct val="100000"/>
                </a:lnSpc>
              </a:pPr>
              <a:r>
                <a:rPr lang="en-US" sz="2800" b="1">
                  <a:solidFill>
                    <a:srgbClr val="0000FF"/>
                  </a:solidFill>
                  <a:latin typeface="Arial Narrow" pitchFamily="34" charset="0"/>
                </a:rPr>
                <a:t>(</a:t>
              </a:r>
              <a:r>
                <a:rPr lang="en-US" sz="2800">
                  <a:solidFill>
                    <a:srgbClr val="0000FF"/>
                  </a:solidFill>
                </a:rPr>
                <a:t>Original</a:t>
              </a:r>
              <a:r>
                <a:rPr lang="en-US" sz="2800" b="1">
                  <a:solidFill>
                    <a:srgbClr val="0000FF"/>
                  </a:solidFill>
                  <a:latin typeface="Arial Narrow" pitchFamily="34" charset="0"/>
                </a:rPr>
                <a:t>)</a:t>
              </a:r>
              <a:r>
                <a:rPr lang="en-US" sz="3200" b="1">
                  <a:solidFill>
                    <a:srgbClr val="0000FF"/>
                  </a:solidFill>
                  <a:latin typeface="Arial Narrow" pitchFamily="34" charset="0"/>
                </a:rPr>
                <a:t> </a:t>
              </a:r>
              <a:r>
                <a:rPr lang="en-US" sz="3200">
                  <a:solidFill>
                    <a:srgbClr val="0000FF"/>
                  </a:solidFill>
                </a:rPr>
                <a:t>Yang</a:t>
              </a:r>
            </a:p>
          </p:txBody>
        </p:sp>
        <p:sp>
          <p:nvSpPr>
            <p:cNvPr id="188489" name="AutoShape 73"/>
            <p:cNvSpPr>
              <a:spLocks noChangeArrowheads="1"/>
            </p:cNvSpPr>
            <p:nvPr/>
          </p:nvSpPr>
          <p:spPr bwMode="auto">
            <a:xfrm>
              <a:off x="1872" y="972"/>
              <a:ext cx="1584" cy="336"/>
            </a:xfrm>
            <a:prstGeom prst="roundRect">
              <a:avLst>
                <a:gd name="adj" fmla="val 16667"/>
              </a:avLst>
            </a:prstGeom>
            <a:gradFill rotWithShape="0">
              <a:gsLst>
                <a:gs pos="0">
                  <a:schemeClr val="bg1"/>
                </a:gs>
                <a:gs pos="100000">
                  <a:srgbClr val="99FF99"/>
                </a:gs>
              </a:gsLst>
              <a:path path="shape">
                <a:fillToRect l="50000" t="50000" r="50000" b="50000"/>
              </a:path>
            </a:gradFill>
            <a:ln w="19050">
              <a:solidFill>
                <a:srgbClr val="33CC33"/>
              </a:solidFill>
              <a:round/>
              <a:headEnd/>
              <a:tailEnd/>
            </a:ln>
            <a:effectLst/>
          </p:spPr>
          <p:txBody>
            <a:bodyPr wrap="none" anchor="ctr"/>
            <a:lstStyle/>
            <a:p>
              <a:pPr algn="ctr">
                <a:lnSpc>
                  <a:spcPct val="100000"/>
                </a:lnSpc>
              </a:pPr>
              <a:r>
                <a:rPr lang="en-US" sz="3200" b="1">
                  <a:solidFill>
                    <a:srgbClr val="6600CC"/>
                  </a:solidFill>
                  <a:latin typeface="Arial Narrow" pitchFamily="34" charset="0"/>
                </a:rPr>
                <a:t>(</a:t>
              </a:r>
              <a:r>
                <a:rPr lang="en-US" sz="2800">
                  <a:solidFill>
                    <a:srgbClr val="6600CC"/>
                  </a:solidFill>
                </a:rPr>
                <a:t>Original</a:t>
              </a:r>
              <a:r>
                <a:rPr lang="en-US" sz="3200" b="1">
                  <a:solidFill>
                    <a:srgbClr val="6600CC"/>
                  </a:solidFill>
                  <a:latin typeface="Arial Narrow" pitchFamily="34" charset="0"/>
                </a:rPr>
                <a:t>) </a:t>
              </a:r>
              <a:r>
                <a:rPr lang="en-US" sz="3200">
                  <a:solidFill>
                    <a:srgbClr val="6600CC"/>
                  </a:solidFill>
                </a:rPr>
                <a:t>Yin</a:t>
              </a:r>
            </a:p>
          </p:txBody>
        </p:sp>
      </p:grpSp>
      <p:sp>
        <p:nvSpPr>
          <p:cNvPr id="188491" name="Oval 75"/>
          <p:cNvSpPr>
            <a:spLocks noChangeArrowheads="1"/>
          </p:cNvSpPr>
          <p:nvPr/>
        </p:nvSpPr>
        <p:spPr bwMode="auto">
          <a:xfrm>
            <a:off x="1524000" y="781050"/>
            <a:ext cx="1295400" cy="1219200"/>
          </a:xfrm>
          <a:prstGeom prst="ellipse">
            <a:avLst/>
          </a:prstGeom>
          <a:gradFill rotWithShape="0">
            <a:gsLst>
              <a:gs pos="0">
                <a:schemeClr val="bg1"/>
              </a:gs>
              <a:gs pos="100000">
                <a:srgbClr val="FFFFFF"/>
              </a:gs>
            </a:gsLst>
            <a:lin ang="5400000" scaled="1"/>
          </a:gradFill>
          <a:ln w="28575">
            <a:round/>
            <a:headEnd/>
            <a:tailEnd/>
          </a:ln>
          <a:effectLst/>
          <a:scene3d>
            <a:camera prst="legacyObliqueBottomLeft"/>
            <a:lightRig rig="legacyFlat3" dir="t"/>
          </a:scene3d>
          <a:sp3d extrusionH="430200" prstMaterial="legacyMatte">
            <a:bevelT w="13500" h="13500" prst="angle"/>
            <a:bevelB w="13500" h="13500" prst="angle"/>
            <a:extrusionClr>
              <a:schemeClr val="bg1"/>
            </a:extrusionClr>
          </a:sp3d>
        </p:spPr>
        <p:txBody>
          <a:bodyPr wrap="none" anchor="ctr">
            <a:flatTx/>
          </a:bodyPr>
          <a:lstStyle/>
          <a:p>
            <a:pPr algn="ctr">
              <a:lnSpc>
                <a:spcPct val="100000"/>
              </a:lnSpc>
            </a:pPr>
            <a:r>
              <a:rPr lang="en-US" sz="4800">
                <a:solidFill>
                  <a:srgbClr val="6600CC"/>
                </a:solidFill>
              </a:rPr>
              <a:t>God</a:t>
            </a:r>
          </a:p>
        </p:txBody>
      </p:sp>
      <p:sp>
        <p:nvSpPr>
          <p:cNvPr id="188492" name="Text Box 76"/>
          <p:cNvSpPr txBox="1">
            <a:spLocks noChangeArrowheads="1"/>
          </p:cNvSpPr>
          <p:nvPr/>
        </p:nvSpPr>
        <p:spPr bwMode="auto">
          <a:xfrm>
            <a:off x="127000" y="1068388"/>
            <a:ext cx="1227138" cy="873125"/>
          </a:xfrm>
          <a:prstGeom prst="rect">
            <a:avLst/>
          </a:prstGeom>
          <a:noFill/>
          <a:ln w="9525">
            <a:noFill/>
            <a:miter lim="800000"/>
            <a:headEnd/>
            <a:tailEnd/>
          </a:ln>
          <a:effectLst/>
        </p:spPr>
        <p:txBody>
          <a:bodyPr wrap="none">
            <a:spAutoFit/>
          </a:bodyPr>
          <a:lstStyle/>
          <a:p>
            <a:pPr>
              <a:lnSpc>
                <a:spcPct val="80000"/>
              </a:lnSpc>
            </a:pPr>
            <a:r>
              <a:rPr lang="en-US" sz="3200">
                <a:solidFill>
                  <a:srgbClr val="800080"/>
                </a:solidFill>
              </a:rPr>
              <a:t>First</a:t>
            </a:r>
          </a:p>
          <a:p>
            <a:pPr>
              <a:lnSpc>
                <a:spcPct val="80000"/>
              </a:lnSpc>
            </a:pPr>
            <a:r>
              <a:rPr lang="en-US" sz="3200">
                <a:solidFill>
                  <a:srgbClr val="800080"/>
                </a:solidFill>
              </a:rPr>
              <a:t>Cause</a:t>
            </a:r>
          </a:p>
        </p:txBody>
      </p:sp>
      <p:sp>
        <p:nvSpPr>
          <p:cNvPr id="188497" name="WordArt 81"/>
          <p:cNvSpPr>
            <a:spLocks noChangeArrowheads="1" noChangeShapeType="1" noTextEdit="1"/>
          </p:cNvSpPr>
          <p:nvPr/>
        </p:nvSpPr>
        <p:spPr bwMode="auto">
          <a:xfrm>
            <a:off x="5524500" y="1085850"/>
            <a:ext cx="190500" cy="762000"/>
          </a:xfrm>
          <a:prstGeom prst="rect">
            <a:avLst/>
          </a:prstGeom>
        </p:spPr>
        <p:txBody>
          <a:bodyPr wrap="none" fromWordArt="1">
            <a:prstTxWarp prst="textPlain">
              <a:avLst>
                <a:gd name="adj" fmla="val 50000"/>
              </a:avLst>
            </a:prstTxWarp>
          </a:bodyPr>
          <a:lstStyle/>
          <a:p>
            <a:pPr algn="ctr"/>
            <a:r>
              <a:rPr lang="en-US" sz="5400" b="1" kern="10">
                <a:ln w="9525">
                  <a:noFill/>
                  <a:round/>
                  <a:headEnd/>
                  <a:tailEnd/>
                </a:ln>
                <a:solidFill>
                  <a:srgbClr val="800080"/>
                </a:solidFill>
                <a:latin typeface="Palatino Linotype"/>
              </a:rPr>
              <a:t>]</a:t>
            </a:r>
          </a:p>
        </p:txBody>
      </p:sp>
      <p:sp>
        <p:nvSpPr>
          <p:cNvPr id="188501" name="WordArt 85"/>
          <p:cNvSpPr>
            <a:spLocks noChangeArrowheads="1" noChangeShapeType="1" noTextEdit="1"/>
          </p:cNvSpPr>
          <p:nvPr/>
        </p:nvSpPr>
        <p:spPr bwMode="auto">
          <a:xfrm>
            <a:off x="5524500" y="3086100"/>
            <a:ext cx="190500" cy="990600"/>
          </a:xfrm>
          <a:prstGeom prst="rect">
            <a:avLst/>
          </a:prstGeom>
        </p:spPr>
        <p:txBody>
          <a:bodyPr wrap="none" fromWordArt="1">
            <a:prstTxWarp prst="textPlain">
              <a:avLst>
                <a:gd name="adj" fmla="val 50000"/>
              </a:avLst>
            </a:prstTxWarp>
          </a:bodyPr>
          <a:lstStyle/>
          <a:p>
            <a:pPr algn="ctr"/>
            <a:r>
              <a:rPr lang="en-US" sz="5400" b="1" kern="10">
                <a:ln w="9525">
                  <a:noFill/>
                  <a:round/>
                  <a:headEnd/>
                  <a:tailEnd/>
                </a:ln>
                <a:solidFill>
                  <a:srgbClr val="800080"/>
                </a:solidFill>
                <a:latin typeface="Palatino Linotype"/>
              </a:rPr>
              <a:t>]</a:t>
            </a: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188502"/>
                                        </p:tgtEl>
                                        <p:attrNameLst>
                                          <p:attrName>style.visibility</p:attrName>
                                        </p:attrNameLst>
                                      </p:cBhvr>
                                      <p:to>
                                        <p:strVal val="visible"/>
                                      </p:to>
                                    </p:set>
                                    <p:animEffect transition="in" filter="barn(outVertical)">
                                      <p:cBhvr>
                                        <p:cTn id="7" dur="500"/>
                                        <p:tgtEl>
                                          <p:spTgt spid="188502"/>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10" fill="hold" grpId="2" nodeType="clickEffect">
                                  <p:stCondLst>
                                    <p:cond delay="0"/>
                                  </p:stCondLst>
                                  <p:childTnLst>
                                    <p:set>
                                      <p:cBhvr>
                                        <p:cTn id="11" dur="1" fill="hold">
                                          <p:stCondLst>
                                            <p:cond delay="0"/>
                                          </p:stCondLst>
                                        </p:cTn>
                                        <p:tgtEl>
                                          <p:spTgt spid="188436"/>
                                        </p:tgtEl>
                                        <p:attrNameLst>
                                          <p:attrName>style.visibility</p:attrName>
                                        </p:attrNameLst>
                                      </p:cBhvr>
                                      <p:to>
                                        <p:strVal val="visible"/>
                                      </p:to>
                                    </p:set>
                                    <p:anim calcmode="lin" valueType="num">
                                      <p:cBhvr>
                                        <p:cTn id="12" dur="1000" fill="hold"/>
                                        <p:tgtEl>
                                          <p:spTgt spid="188436"/>
                                        </p:tgtEl>
                                        <p:attrNameLst>
                                          <p:attrName>ppt_w</p:attrName>
                                        </p:attrNameLst>
                                      </p:cBhvr>
                                      <p:tavLst>
                                        <p:tav tm="0">
                                          <p:val>
                                            <p:fltVal val="0"/>
                                          </p:val>
                                        </p:tav>
                                        <p:tav tm="100000">
                                          <p:val>
                                            <p:strVal val="#ppt_w"/>
                                          </p:val>
                                        </p:tav>
                                      </p:tavLst>
                                    </p:anim>
                                    <p:anim calcmode="lin" valueType="num">
                                      <p:cBhvr>
                                        <p:cTn id="13" dur="1000" fill="hold"/>
                                        <p:tgtEl>
                                          <p:spTgt spid="188436"/>
                                        </p:tgtEl>
                                        <p:attrNameLst>
                                          <p:attrName>ppt_h</p:attrName>
                                        </p:attrNameLst>
                                      </p:cBhvr>
                                      <p:tavLst>
                                        <p:tav tm="0">
                                          <p:val>
                                            <p:strVal val="#ppt_h"/>
                                          </p:val>
                                        </p:tav>
                                        <p:tav tm="100000">
                                          <p:val>
                                            <p:strVal val="#ppt_h"/>
                                          </p:val>
                                        </p:tav>
                                      </p:tavLst>
                                    </p:anim>
                                  </p:childTnLst>
                                </p:cTn>
                              </p:par>
                              <p:par>
                                <p:cTn id="14" presetID="10" presetClass="entr" presetSubtype="0" fill="hold" grpId="0" nodeType="withEffect">
                                  <p:stCondLst>
                                    <p:cond delay="0"/>
                                  </p:stCondLst>
                                  <p:childTnLst>
                                    <p:set>
                                      <p:cBhvr>
                                        <p:cTn id="15" dur="1" fill="hold">
                                          <p:stCondLst>
                                            <p:cond delay="0"/>
                                          </p:stCondLst>
                                        </p:cTn>
                                        <p:tgtEl>
                                          <p:spTgt spid="188439"/>
                                        </p:tgtEl>
                                        <p:attrNameLst>
                                          <p:attrName>style.visibility</p:attrName>
                                        </p:attrNameLst>
                                      </p:cBhvr>
                                      <p:to>
                                        <p:strVal val="visible"/>
                                      </p:to>
                                    </p:set>
                                    <p:animEffect transition="in" filter="fade">
                                      <p:cBhvr>
                                        <p:cTn id="16" dur="1000"/>
                                        <p:tgtEl>
                                          <p:spTgt spid="188439"/>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188493"/>
                                        </p:tgtEl>
                                        <p:attrNameLst>
                                          <p:attrName>style.visibility</p:attrName>
                                        </p:attrNameLst>
                                      </p:cBhvr>
                                      <p:to>
                                        <p:strVal val="visible"/>
                                      </p:to>
                                    </p:set>
                                    <p:animEffect transition="in" filter="fade">
                                      <p:cBhvr>
                                        <p:cTn id="20" dur="2000"/>
                                        <p:tgtEl>
                                          <p:spTgt spid="188493"/>
                                        </p:tgtEl>
                                      </p:cBhvr>
                                    </p:animEffect>
                                  </p:childTnLst>
                                </p:cTn>
                              </p:par>
                            </p:childTnLst>
                          </p:cTn>
                        </p:par>
                        <p:par>
                          <p:cTn id="21" fill="hold">
                            <p:stCondLst>
                              <p:cond delay="3000"/>
                            </p:stCondLst>
                            <p:childTnLst>
                              <p:par>
                                <p:cTn id="22" presetID="10" presetClass="entr" presetSubtype="0" fill="hold" nodeType="afterEffect">
                                  <p:stCondLst>
                                    <p:cond delay="0"/>
                                  </p:stCondLst>
                                  <p:childTnLst>
                                    <p:set>
                                      <p:cBhvr>
                                        <p:cTn id="23" dur="1" fill="hold">
                                          <p:stCondLst>
                                            <p:cond delay="0"/>
                                          </p:stCondLst>
                                        </p:cTn>
                                        <p:tgtEl>
                                          <p:spTgt spid="188475"/>
                                        </p:tgtEl>
                                        <p:attrNameLst>
                                          <p:attrName>style.visibility</p:attrName>
                                        </p:attrNameLst>
                                      </p:cBhvr>
                                      <p:to>
                                        <p:strVal val="visible"/>
                                      </p:to>
                                    </p:set>
                                    <p:animEffect transition="in" filter="fade">
                                      <p:cBhvr>
                                        <p:cTn id="24" dur="2000"/>
                                        <p:tgtEl>
                                          <p:spTgt spid="188475"/>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88501"/>
                                        </p:tgtEl>
                                        <p:attrNameLst>
                                          <p:attrName>style.visibility</p:attrName>
                                        </p:attrNameLst>
                                      </p:cBhvr>
                                      <p:to>
                                        <p:strVal val="visible"/>
                                      </p:to>
                                    </p:set>
                                    <p:animEffect transition="in" filter="fade">
                                      <p:cBhvr>
                                        <p:cTn id="27" dur="2000"/>
                                        <p:tgtEl>
                                          <p:spTgt spid="1885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8436" grpId="2" animBg="1"/>
      <p:bldP spid="188439" grpId="0" autoUpdateAnimBg="0"/>
      <p:bldP spid="18850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chemeClr val="bg1"/>
            </a:gs>
            <a:gs pos="100000">
              <a:srgbClr val="CC99FF"/>
            </a:gs>
          </a:gsLst>
          <a:path path="shape">
            <a:fillToRect l="50000" t="50000" r="50000" b="50000"/>
          </a:path>
        </a:gradFill>
        <a:effectLst/>
      </p:bgPr>
    </p:bg>
    <p:spTree>
      <p:nvGrpSpPr>
        <p:cNvPr id="1" name=""/>
        <p:cNvGrpSpPr/>
        <p:nvPr/>
      </p:nvGrpSpPr>
      <p:grpSpPr>
        <a:xfrm>
          <a:off x="0" y="0"/>
          <a:ext cx="0" cy="0"/>
          <a:chOff x="0" y="0"/>
          <a:chExt cx="0" cy="0"/>
        </a:xfrm>
      </p:grpSpPr>
      <p:grpSp>
        <p:nvGrpSpPr>
          <p:cNvPr id="26637" name="Group 13"/>
          <p:cNvGrpSpPr>
            <a:grpSpLocks/>
          </p:cNvGrpSpPr>
          <p:nvPr/>
        </p:nvGrpSpPr>
        <p:grpSpPr bwMode="auto">
          <a:xfrm>
            <a:off x="381000" y="2743200"/>
            <a:ext cx="8382000" cy="3124200"/>
            <a:chOff x="240" y="1872"/>
            <a:chExt cx="5280" cy="1968"/>
          </a:xfrm>
        </p:grpSpPr>
        <p:sp>
          <p:nvSpPr>
            <p:cNvPr id="26626" name="Oval 2"/>
            <p:cNvSpPr>
              <a:spLocks noChangeArrowheads="1"/>
            </p:cNvSpPr>
            <p:nvPr/>
          </p:nvSpPr>
          <p:spPr bwMode="auto">
            <a:xfrm>
              <a:off x="240" y="1872"/>
              <a:ext cx="5280" cy="1968"/>
            </a:xfrm>
            <a:prstGeom prst="ellipse">
              <a:avLst/>
            </a:prstGeom>
            <a:gradFill rotWithShape="0">
              <a:gsLst>
                <a:gs pos="0">
                  <a:srgbClr val="66FFFF"/>
                </a:gs>
                <a:gs pos="100000">
                  <a:srgbClr val="0000FF"/>
                </a:gs>
              </a:gsLst>
              <a:path path="shape">
                <a:fillToRect l="50000" t="50000" r="50000" b="50000"/>
              </a:path>
            </a:gradFill>
            <a:ln w="38100">
              <a:noFill/>
              <a:round/>
              <a:headEnd/>
              <a:tailEnd/>
            </a:ln>
            <a:effectLst/>
          </p:spPr>
          <p:txBody>
            <a:bodyPr wrap="none" anchor="ctr"/>
            <a:lstStyle/>
            <a:p>
              <a:pPr algn="ctr">
                <a:lnSpc>
                  <a:spcPct val="100000"/>
                </a:lnSpc>
              </a:pPr>
              <a:endParaRPr lang="en-US" sz="2400">
                <a:solidFill>
                  <a:schemeClr val="bg1"/>
                </a:solidFill>
                <a:latin typeface="Times New Roman" pitchFamily="18" charset="0"/>
              </a:endParaRPr>
            </a:p>
          </p:txBody>
        </p:sp>
        <p:sp>
          <p:nvSpPr>
            <p:cNvPr id="26630" name="WordArt 6"/>
            <p:cNvSpPr>
              <a:spLocks noChangeArrowheads="1" noChangeShapeType="1" noTextEdit="1"/>
            </p:cNvSpPr>
            <p:nvPr/>
          </p:nvSpPr>
          <p:spPr bwMode="auto">
            <a:xfrm>
              <a:off x="528" y="2544"/>
              <a:ext cx="4656" cy="695"/>
            </a:xfrm>
            <a:prstGeom prst="rect">
              <a:avLst/>
            </a:prstGeom>
          </p:spPr>
          <p:txBody>
            <a:bodyPr wrap="none" fromWordArt="1">
              <a:prstTxWarp prst="textPlain">
                <a:avLst>
                  <a:gd name="adj" fmla="val 50000"/>
                </a:avLst>
              </a:prstTxWarp>
            </a:bodyPr>
            <a:lstStyle/>
            <a:p>
              <a:pPr algn="ctr"/>
              <a:r>
                <a:rPr lang="en-US" sz="3600" b="1" kern="10" dirty="0">
                  <a:ln w="19050">
                    <a:solidFill>
                      <a:srgbClr val="000099"/>
                    </a:solidFill>
                    <a:round/>
                    <a:headEnd/>
                    <a:tailEnd/>
                  </a:ln>
                  <a:gradFill rotWithShape="0">
                    <a:gsLst>
                      <a:gs pos="0">
                        <a:srgbClr val="A603AB"/>
                      </a:gs>
                      <a:gs pos="6000">
                        <a:srgbClr val="E81766"/>
                      </a:gs>
                      <a:gs pos="13500">
                        <a:srgbClr val="EE3F17"/>
                      </a:gs>
                      <a:gs pos="24000">
                        <a:srgbClr val="FFFF00"/>
                      </a:gs>
                      <a:gs pos="32499">
                        <a:srgbClr val="1A8D48"/>
                      </a:gs>
                      <a:gs pos="39500">
                        <a:srgbClr val="0819FB"/>
                      </a:gs>
                      <a:gs pos="50000">
                        <a:srgbClr val="A603AB"/>
                      </a:gs>
                      <a:gs pos="60501">
                        <a:srgbClr val="0819FB"/>
                      </a:gs>
                      <a:gs pos="67501">
                        <a:srgbClr val="1A8D48"/>
                      </a:gs>
                      <a:gs pos="76000">
                        <a:srgbClr val="FFFF00"/>
                      </a:gs>
                      <a:gs pos="86500">
                        <a:srgbClr val="EE3F17"/>
                      </a:gs>
                      <a:gs pos="94000">
                        <a:srgbClr val="E81766"/>
                      </a:gs>
                      <a:gs pos="100000">
                        <a:srgbClr val="A603AB"/>
                      </a:gs>
                    </a:gsLst>
                    <a:lin ang="0" scaled="1"/>
                  </a:gradFill>
                  <a:effectLst>
                    <a:outerShdw dist="35921" dir="2700000" sy="50000" kx="2115830" algn="bl" rotWithShape="0">
                      <a:srgbClr val="FFFF00"/>
                    </a:outerShdw>
                  </a:effectLst>
                  <a:latin typeface="Arial Black"/>
                </a:rPr>
                <a:t>The Principle of Creation</a:t>
              </a:r>
            </a:p>
          </p:txBody>
        </p:sp>
      </p:grpSp>
      <p:grpSp>
        <p:nvGrpSpPr>
          <p:cNvPr id="26638" name="Group 14"/>
          <p:cNvGrpSpPr>
            <a:grpSpLocks/>
          </p:cNvGrpSpPr>
          <p:nvPr/>
        </p:nvGrpSpPr>
        <p:grpSpPr bwMode="auto">
          <a:xfrm>
            <a:off x="533400" y="685800"/>
            <a:ext cx="8077200" cy="1600200"/>
            <a:chOff x="336" y="384"/>
            <a:chExt cx="5088" cy="1008"/>
          </a:xfrm>
        </p:grpSpPr>
        <p:sp>
          <p:nvSpPr>
            <p:cNvPr id="26628" name="AutoShape 4"/>
            <p:cNvSpPr>
              <a:spLocks noChangeArrowheads="1"/>
            </p:cNvSpPr>
            <p:nvPr/>
          </p:nvSpPr>
          <p:spPr bwMode="auto">
            <a:xfrm>
              <a:off x="336" y="384"/>
              <a:ext cx="5088" cy="1008"/>
            </a:xfrm>
            <a:prstGeom prst="roundRect">
              <a:avLst>
                <a:gd name="adj" fmla="val 16667"/>
              </a:avLst>
            </a:prstGeom>
            <a:gradFill rotWithShape="0">
              <a:gsLst>
                <a:gs pos="0">
                  <a:schemeClr val="bg1"/>
                </a:gs>
                <a:gs pos="100000">
                  <a:srgbClr val="FFFF00"/>
                </a:gs>
              </a:gsLst>
              <a:path path="shape">
                <a:fillToRect l="50000" t="50000" r="50000" b="50000"/>
              </a:path>
            </a:gradFill>
            <a:ln w="38100">
              <a:solidFill>
                <a:srgbClr val="0000FF"/>
              </a:solidFill>
              <a:round/>
              <a:headEnd/>
              <a:tailEnd/>
            </a:ln>
            <a:effectLst/>
          </p:spPr>
          <p:txBody>
            <a:bodyPr wrap="none" anchor="ctr"/>
            <a:lstStyle/>
            <a:p>
              <a:pPr algn="ctr">
                <a:lnSpc>
                  <a:spcPct val="100000"/>
                </a:lnSpc>
              </a:pPr>
              <a:endParaRPr lang="en-US" sz="3600" b="1">
                <a:solidFill>
                  <a:schemeClr val="tx1"/>
                </a:solidFill>
                <a:effectLst>
                  <a:outerShdw blurRad="38100" dist="38100" dir="2700000" algn="tl">
                    <a:srgbClr val="FFFFFF"/>
                  </a:outerShdw>
                </a:effectLst>
                <a:latin typeface="Arial Black" pitchFamily="34" charset="0"/>
              </a:endParaRPr>
            </a:p>
          </p:txBody>
        </p:sp>
        <p:sp>
          <p:nvSpPr>
            <p:cNvPr id="26627" name="WordArt 3"/>
            <p:cNvSpPr>
              <a:spLocks noChangeArrowheads="1" noChangeShapeType="1" noTextEdit="1"/>
            </p:cNvSpPr>
            <p:nvPr/>
          </p:nvSpPr>
          <p:spPr bwMode="auto">
            <a:xfrm>
              <a:off x="744" y="553"/>
              <a:ext cx="4272" cy="695"/>
            </a:xfrm>
            <a:prstGeom prst="rect">
              <a:avLst/>
            </a:prstGeom>
          </p:spPr>
          <p:txBody>
            <a:bodyPr wrap="none" fromWordArt="1">
              <a:prstTxWarp prst="textPlain">
                <a:avLst>
                  <a:gd name="adj" fmla="val 50000"/>
                </a:avLst>
              </a:prstTxWarp>
            </a:bodyPr>
            <a:lstStyle/>
            <a:p>
              <a:pPr algn="ctr"/>
              <a:r>
                <a:rPr lang="en-US" sz="3600" kern="10">
                  <a:ln w="38100">
                    <a:solidFill>
                      <a:srgbClr val="0000FF"/>
                    </a:solidFill>
                    <a:round/>
                    <a:headEnd/>
                    <a:tailEnd/>
                  </a:ln>
                  <a:solidFill>
                    <a:srgbClr val="0066CC"/>
                  </a:solidFill>
                  <a:effectLst>
                    <a:outerShdw dist="35921" dir="2700000" algn="ctr" rotWithShape="0">
                      <a:srgbClr val="00FFFF"/>
                    </a:outerShdw>
                  </a:effectLst>
                  <a:latin typeface="Impact"/>
                </a:rPr>
                <a:t>Chapter 1</a:t>
              </a:r>
            </a:p>
          </p:txBody>
        </p:sp>
      </p:gr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26638"/>
                                        </p:tgtEl>
                                        <p:attrNameLst>
                                          <p:attrName>style.visibility</p:attrName>
                                        </p:attrNameLst>
                                      </p:cBhvr>
                                      <p:to>
                                        <p:strVal val="visible"/>
                                      </p:to>
                                    </p:set>
                                    <p:anim calcmode="lin" valueType="num">
                                      <p:cBhvr>
                                        <p:cTn id="7" dur="2000" fill="hold"/>
                                        <p:tgtEl>
                                          <p:spTgt spid="26638"/>
                                        </p:tgtEl>
                                        <p:attrNameLst>
                                          <p:attrName>ppt_w</p:attrName>
                                        </p:attrNameLst>
                                      </p:cBhvr>
                                      <p:tavLst>
                                        <p:tav tm="0">
                                          <p:val>
                                            <p:strVal val="#ppt_w*0.70"/>
                                          </p:val>
                                        </p:tav>
                                        <p:tav tm="100000">
                                          <p:val>
                                            <p:strVal val="#ppt_w"/>
                                          </p:val>
                                        </p:tav>
                                      </p:tavLst>
                                    </p:anim>
                                    <p:anim calcmode="lin" valueType="num">
                                      <p:cBhvr>
                                        <p:cTn id="8" dur="2000" fill="hold"/>
                                        <p:tgtEl>
                                          <p:spTgt spid="26638"/>
                                        </p:tgtEl>
                                        <p:attrNameLst>
                                          <p:attrName>ppt_h</p:attrName>
                                        </p:attrNameLst>
                                      </p:cBhvr>
                                      <p:tavLst>
                                        <p:tav tm="0">
                                          <p:val>
                                            <p:strVal val="#ppt_h"/>
                                          </p:val>
                                        </p:tav>
                                        <p:tav tm="100000">
                                          <p:val>
                                            <p:strVal val="#ppt_h"/>
                                          </p:val>
                                        </p:tav>
                                      </p:tavLst>
                                    </p:anim>
                                    <p:animEffect transition="in" filter="fade">
                                      <p:cBhvr>
                                        <p:cTn id="9" dur="2000"/>
                                        <p:tgtEl>
                                          <p:spTgt spid="26638"/>
                                        </p:tgtEl>
                                      </p:cBhvr>
                                    </p:animEffect>
                                  </p:childTnLst>
                                </p:cTn>
                              </p:par>
                              <p:par>
                                <p:cTn id="10" presetID="10" presetClass="entr" presetSubtype="0" fill="hold" nodeType="withEffect">
                                  <p:stCondLst>
                                    <p:cond delay="500"/>
                                  </p:stCondLst>
                                  <p:childTnLst>
                                    <p:set>
                                      <p:cBhvr>
                                        <p:cTn id="11" dur="1" fill="hold">
                                          <p:stCondLst>
                                            <p:cond delay="0"/>
                                          </p:stCondLst>
                                        </p:cTn>
                                        <p:tgtEl>
                                          <p:spTgt spid="26637"/>
                                        </p:tgtEl>
                                        <p:attrNameLst>
                                          <p:attrName>style.visibility</p:attrName>
                                        </p:attrNameLst>
                                      </p:cBhvr>
                                      <p:to>
                                        <p:strVal val="visible"/>
                                      </p:to>
                                    </p:set>
                                    <p:animEffect transition="in" filter="fade">
                                      <p:cBhvr>
                                        <p:cTn id="12" dur="2000"/>
                                        <p:tgtEl>
                                          <p:spTgt spid="266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0">
          <a:gsLst>
            <a:gs pos="0">
              <a:srgbClr val="DBB7FF"/>
            </a:gs>
            <a:gs pos="100000">
              <a:schemeClr val="bg1"/>
            </a:gs>
          </a:gsLst>
          <a:lin ang="2700000" scaled="1"/>
        </a:gradFill>
        <a:effectLst/>
      </p:bgPr>
    </p:bg>
    <p:spTree>
      <p:nvGrpSpPr>
        <p:cNvPr id="1" name=""/>
        <p:cNvGrpSpPr/>
        <p:nvPr/>
      </p:nvGrpSpPr>
      <p:grpSpPr>
        <a:xfrm>
          <a:off x="0" y="0"/>
          <a:ext cx="0" cy="0"/>
          <a:chOff x="0" y="0"/>
          <a:chExt cx="0" cy="0"/>
        </a:xfrm>
      </p:grpSpPr>
      <p:sp>
        <p:nvSpPr>
          <p:cNvPr id="771083" name="Rectangle 11"/>
          <p:cNvSpPr>
            <a:spLocks noChangeArrowheads="1"/>
          </p:cNvSpPr>
          <p:nvPr/>
        </p:nvSpPr>
        <p:spPr bwMode="auto">
          <a:xfrm>
            <a:off x="0" y="5181600"/>
            <a:ext cx="9144000" cy="1676400"/>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771090" name="Text Box 18"/>
          <p:cNvSpPr txBox="1">
            <a:spLocks noChangeArrowheads="1"/>
          </p:cNvSpPr>
          <p:nvPr/>
        </p:nvSpPr>
        <p:spPr bwMode="auto">
          <a:xfrm>
            <a:off x="1066800" y="5562600"/>
            <a:ext cx="7391400" cy="768350"/>
          </a:xfrm>
          <a:prstGeom prst="rect">
            <a:avLst/>
          </a:prstGeom>
          <a:noFill/>
          <a:ln w="9525">
            <a:noFill/>
            <a:miter lim="800000"/>
            <a:headEnd/>
            <a:tailEnd/>
          </a:ln>
          <a:effectLst/>
        </p:spPr>
        <p:txBody>
          <a:bodyPr>
            <a:spAutoFit/>
          </a:bodyPr>
          <a:lstStyle/>
          <a:p>
            <a:pPr>
              <a:lnSpc>
                <a:spcPct val="85000"/>
              </a:lnSpc>
            </a:pPr>
            <a:r>
              <a:rPr lang="en-US" sz="2600" b="1">
                <a:solidFill>
                  <a:schemeClr val="bg1"/>
                </a:solidFill>
                <a:latin typeface="Arial Narrow" pitchFamily="34" charset="0"/>
              </a:rPr>
              <a:t>We call God’s internal nature and external form the </a:t>
            </a:r>
            <a:r>
              <a:rPr lang="en-US" sz="2600" b="1" u="sng">
                <a:solidFill>
                  <a:schemeClr val="bg1"/>
                </a:solidFill>
                <a:latin typeface="Arial Narrow" pitchFamily="34" charset="0"/>
              </a:rPr>
              <a:t>original internal nature</a:t>
            </a:r>
            <a:r>
              <a:rPr lang="en-US" sz="2600" b="1">
                <a:solidFill>
                  <a:schemeClr val="bg1"/>
                </a:solidFill>
                <a:latin typeface="Arial Narrow" pitchFamily="34" charset="0"/>
              </a:rPr>
              <a:t> and </a:t>
            </a:r>
            <a:r>
              <a:rPr lang="en-US" sz="2600" b="1" u="sng">
                <a:solidFill>
                  <a:schemeClr val="bg1"/>
                </a:solidFill>
                <a:latin typeface="Arial Narrow" pitchFamily="34" charset="0"/>
              </a:rPr>
              <a:t>original external form</a:t>
            </a:r>
            <a:r>
              <a:rPr lang="en-US" sz="2600" b="1">
                <a:solidFill>
                  <a:schemeClr val="bg1"/>
                </a:solidFill>
                <a:latin typeface="Arial Narrow" pitchFamily="34" charset="0"/>
              </a:rPr>
              <a:t>.</a:t>
            </a:r>
          </a:p>
        </p:txBody>
      </p:sp>
      <p:grpSp>
        <p:nvGrpSpPr>
          <p:cNvPr id="771074" name="Group 2"/>
          <p:cNvGrpSpPr>
            <a:grpSpLocks/>
          </p:cNvGrpSpPr>
          <p:nvPr/>
        </p:nvGrpSpPr>
        <p:grpSpPr bwMode="auto">
          <a:xfrm>
            <a:off x="2611438" y="2895600"/>
            <a:ext cx="609600" cy="1371600"/>
            <a:chOff x="1645" y="1680"/>
            <a:chExt cx="384" cy="864"/>
          </a:xfrm>
        </p:grpSpPr>
        <p:sp>
          <p:nvSpPr>
            <p:cNvPr id="771075" name="Line 3"/>
            <p:cNvSpPr>
              <a:spLocks noChangeShapeType="1"/>
            </p:cNvSpPr>
            <p:nvPr/>
          </p:nvSpPr>
          <p:spPr bwMode="auto">
            <a:xfrm rot="353489" flipV="1">
              <a:off x="1645" y="1680"/>
              <a:ext cx="384" cy="240"/>
            </a:xfrm>
            <a:prstGeom prst="line">
              <a:avLst/>
            </a:prstGeom>
            <a:noFill/>
            <a:ln w="57150">
              <a:solidFill>
                <a:srgbClr val="800080"/>
              </a:solidFill>
              <a:round/>
              <a:headEnd/>
              <a:tailEnd/>
            </a:ln>
            <a:effectLst/>
          </p:spPr>
          <p:txBody>
            <a:bodyPr/>
            <a:lstStyle/>
            <a:p>
              <a:endParaRPr lang="en-US"/>
            </a:p>
          </p:txBody>
        </p:sp>
        <p:sp>
          <p:nvSpPr>
            <p:cNvPr id="771076" name="Line 4"/>
            <p:cNvSpPr>
              <a:spLocks noChangeShapeType="1"/>
            </p:cNvSpPr>
            <p:nvPr/>
          </p:nvSpPr>
          <p:spPr bwMode="auto">
            <a:xfrm rot="-367102" flipH="1" flipV="1">
              <a:off x="1645" y="2304"/>
              <a:ext cx="384" cy="240"/>
            </a:xfrm>
            <a:prstGeom prst="line">
              <a:avLst/>
            </a:prstGeom>
            <a:noFill/>
            <a:ln w="57150">
              <a:solidFill>
                <a:srgbClr val="800080"/>
              </a:solidFill>
              <a:round/>
              <a:headEnd/>
              <a:tailEnd/>
            </a:ln>
            <a:effectLst/>
          </p:spPr>
          <p:txBody>
            <a:bodyPr/>
            <a:lstStyle/>
            <a:p>
              <a:endParaRPr lang="en-US"/>
            </a:p>
          </p:txBody>
        </p:sp>
      </p:grpSp>
      <p:sp>
        <p:nvSpPr>
          <p:cNvPr id="771077" name="AutoShape 5"/>
          <p:cNvSpPr>
            <a:spLocks noChangeArrowheads="1"/>
          </p:cNvSpPr>
          <p:nvPr/>
        </p:nvSpPr>
        <p:spPr bwMode="auto">
          <a:xfrm>
            <a:off x="2989263" y="2667000"/>
            <a:ext cx="2514600" cy="838200"/>
          </a:xfrm>
          <a:prstGeom prst="roundRect">
            <a:avLst>
              <a:gd name="adj" fmla="val 16667"/>
            </a:avLst>
          </a:prstGeom>
          <a:gradFill rotWithShape="0">
            <a:gsLst>
              <a:gs pos="0">
                <a:schemeClr val="bg1"/>
              </a:gs>
              <a:gs pos="100000">
                <a:srgbClr val="FFCCCC"/>
              </a:gs>
            </a:gsLst>
            <a:path path="shape">
              <a:fillToRect l="50000" t="50000" r="50000" b="50000"/>
            </a:path>
          </a:gradFill>
          <a:ln w="9525">
            <a:solidFill>
              <a:srgbClr val="FF9966"/>
            </a:solidFill>
            <a:round/>
            <a:headEnd/>
            <a:tailEnd/>
          </a:ln>
          <a:effectLst/>
        </p:spPr>
        <p:txBody>
          <a:bodyPr wrap="none" anchor="ctr"/>
          <a:lstStyle/>
          <a:p>
            <a:pPr algn="ctr"/>
            <a:endParaRPr lang="en-US" sz="800">
              <a:solidFill>
                <a:srgbClr val="0000FF"/>
              </a:solidFill>
              <a:effectLst>
                <a:outerShdw blurRad="38100" dist="38100" dir="2700000" algn="tl">
                  <a:srgbClr val="000000"/>
                </a:outerShdw>
              </a:effectLst>
            </a:endParaRPr>
          </a:p>
          <a:p>
            <a:pPr algn="ctr"/>
            <a:endParaRPr lang="en-US" sz="2800">
              <a:solidFill>
                <a:srgbClr val="0000FF"/>
              </a:solidFill>
              <a:effectLst>
                <a:outerShdw blurRad="38100" dist="38100" dir="2700000" algn="tl">
                  <a:srgbClr val="000000"/>
                </a:outerShdw>
              </a:effectLst>
            </a:endParaRPr>
          </a:p>
          <a:p>
            <a:pPr algn="ctr"/>
            <a:r>
              <a:rPr lang="en-US" sz="2800">
                <a:solidFill>
                  <a:srgbClr val="0000FF"/>
                </a:solidFill>
              </a:rPr>
              <a:t>internal nature</a:t>
            </a:r>
          </a:p>
        </p:txBody>
      </p:sp>
      <p:sp>
        <p:nvSpPr>
          <p:cNvPr id="771078" name="AutoShape 6"/>
          <p:cNvSpPr>
            <a:spLocks noChangeArrowheads="1"/>
          </p:cNvSpPr>
          <p:nvPr/>
        </p:nvSpPr>
        <p:spPr bwMode="auto">
          <a:xfrm>
            <a:off x="2989263" y="3657600"/>
            <a:ext cx="2514600" cy="838200"/>
          </a:xfrm>
          <a:prstGeom prst="roundRect">
            <a:avLst>
              <a:gd name="adj" fmla="val 16667"/>
            </a:avLst>
          </a:prstGeom>
          <a:gradFill rotWithShape="0">
            <a:gsLst>
              <a:gs pos="0">
                <a:schemeClr val="bg1"/>
              </a:gs>
              <a:gs pos="100000">
                <a:srgbClr val="99FF99"/>
              </a:gs>
            </a:gsLst>
            <a:path path="shape">
              <a:fillToRect l="50000" t="50000" r="50000" b="50000"/>
            </a:path>
          </a:gradFill>
          <a:ln w="19050">
            <a:solidFill>
              <a:srgbClr val="33CC33"/>
            </a:solidFill>
            <a:round/>
            <a:headEnd/>
            <a:tailEnd/>
          </a:ln>
          <a:effectLst/>
        </p:spPr>
        <p:txBody>
          <a:bodyPr wrap="none" anchor="ctr"/>
          <a:lstStyle/>
          <a:p>
            <a:pPr algn="ctr"/>
            <a:endParaRPr lang="en-US" sz="800">
              <a:solidFill>
                <a:srgbClr val="6600CC"/>
              </a:solidFill>
              <a:effectLst>
                <a:outerShdw blurRad="38100" dist="38100" dir="2700000" algn="tl">
                  <a:srgbClr val="000000"/>
                </a:outerShdw>
              </a:effectLst>
            </a:endParaRPr>
          </a:p>
          <a:p>
            <a:pPr algn="ctr"/>
            <a:endParaRPr lang="en-US" sz="2800">
              <a:solidFill>
                <a:srgbClr val="6600CC"/>
              </a:solidFill>
              <a:effectLst>
                <a:outerShdw blurRad="38100" dist="38100" dir="2700000" algn="tl">
                  <a:srgbClr val="000000"/>
                </a:outerShdw>
              </a:effectLst>
            </a:endParaRPr>
          </a:p>
          <a:p>
            <a:pPr algn="ctr"/>
            <a:r>
              <a:rPr lang="en-US" sz="2800">
                <a:solidFill>
                  <a:srgbClr val="6600CC"/>
                </a:solidFill>
              </a:rPr>
              <a:t>external</a:t>
            </a:r>
            <a:r>
              <a:rPr lang="en-US" sz="2800">
                <a:solidFill>
                  <a:srgbClr val="6600CC"/>
                </a:solidFill>
                <a:effectLst>
                  <a:outerShdw blurRad="38100" dist="38100" dir="2700000" algn="tl">
                    <a:srgbClr val="000000"/>
                  </a:outerShdw>
                </a:effectLst>
              </a:rPr>
              <a:t> </a:t>
            </a:r>
            <a:r>
              <a:rPr lang="en-US" sz="2800">
                <a:solidFill>
                  <a:srgbClr val="6600CC"/>
                </a:solidFill>
              </a:rPr>
              <a:t>form</a:t>
            </a:r>
          </a:p>
        </p:txBody>
      </p:sp>
      <p:sp>
        <p:nvSpPr>
          <p:cNvPr id="771079" name="Oval 7"/>
          <p:cNvSpPr>
            <a:spLocks noChangeArrowheads="1"/>
          </p:cNvSpPr>
          <p:nvPr/>
        </p:nvSpPr>
        <p:spPr bwMode="auto">
          <a:xfrm>
            <a:off x="1524000" y="2895600"/>
            <a:ext cx="1295400" cy="1219200"/>
          </a:xfrm>
          <a:prstGeom prst="ellipse">
            <a:avLst/>
          </a:prstGeom>
          <a:gradFill rotWithShape="0">
            <a:gsLst>
              <a:gs pos="0">
                <a:schemeClr val="bg1"/>
              </a:gs>
              <a:gs pos="100000">
                <a:srgbClr val="FFFFFF"/>
              </a:gs>
            </a:gsLst>
            <a:lin ang="5400000" scaled="1"/>
          </a:gradFill>
          <a:ln w="28575">
            <a:round/>
            <a:headEnd/>
            <a:tailEnd/>
          </a:ln>
          <a:effectLst/>
          <a:scene3d>
            <a:camera prst="legacyObliqueBottomLeft"/>
            <a:lightRig rig="legacyFlat3" dir="t"/>
          </a:scene3d>
          <a:sp3d extrusionH="430200" prstMaterial="legacyMatte">
            <a:bevelT w="13500" h="13500" prst="angle"/>
            <a:bevelB w="13500" h="13500" prst="angle"/>
            <a:extrusionClr>
              <a:schemeClr val="bg1"/>
            </a:extrusionClr>
          </a:sp3d>
        </p:spPr>
        <p:txBody>
          <a:bodyPr wrap="none" anchor="ctr">
            <a:flatTx/>
          </a:bodyPr>
          <a:lstStyle/>
          <a:p>
            <a:pPr algn="ctr">
              <a:lnSpc>
                <a:spcPct val="100000"/>
              </a:lnSpc>
            </a:pPr>
            <a:r>
              <a:rPr lang="en-US" sz="4800">
                <a:solidFill>
                  <a:srgbClr val="6600CC"/>
                </a:solidFill>
              </a:rPr>
              <a:t>God</a:t>
            </a:r>
          </a:p>
        </p:txBody>
      </p:sp>
      <p:sp>
        <p:nvSpPr>
          <p:cNvPr id="771080" name="AutoShape 8"/>
          <p:cNvSpPr>
            <a:spLocks noChangeArrowheads="1"/>
          </p:cNvSpPr>
          <p:nvPr/>
        </p:nvSpPr>
        <p:spPr bwMode="auto">
          <a:xfrm>
            <a:off x="5732463" y="3011488"/>
            <a:ext cx="3048000" cy="1255712"/>
          </a:xfrm>
          <a:prstGeom prst="roundRect">
            <a:avLst>
              <a:gd name="adj" fmla="val 16667"/>
            </a:avLst>
          </a:prstGeom>
          <a:noFill/>
          <a:ln w="9525">
            <a:noFill/>
            <a:round/>
            <a:headEnd/>
            <a:tailEnd/>
          </a:ln>
          <a:effectLst/>
        </p:spPr>
        <p:txBody>
          <a:bodyPr wrap="none" anchor="ctr"/>
          <a:lstStyle/>
          <a:p>
            <a:pPr>
              <a:lnSpc>
                <a:spcPct val="80000"/>
              </a:lnSpc>
            </a:pPr>
            <a:r>
              <a:rPr lang="en-US" sz="2800" b="1">
                <a:solidFill>
                  <a:srgbClr val="800080"/>
                </a:solidFill>
                <a:latin typeface="Arial Black" pitchFamily="34" charset="0"/>
              </a:rPr>
              <a:t>Dual</a:t>
            </a:r>
          </a:p>
          <a:p>
            <a:pPr>
              <a:lnSpc>
                <a:spcPct val="80000"/>
              </a:lnSpc>
            </a:pPr>
            <a:r>
              <a:rPr lang="en-US" sz="2800" b="1">
                <a:solidFill>
                  <a:srgbClr val="800080"/>
                </a:solidFill>
                <a:latin typeface="Arial Black" pitchFamily="34" charset="0"/>
              </a:rPr>
              <a:t>Characteristics</a:t>
            </a:r>
          </a:p>
        </p:txBody>
      </p:sp>
      <p:sp>
        <p:nvSpPr>
          <p:cNvPr id="771081" name="Text Box 9"/>
          <p:cNvSpPr txBox="1">
            <a:spLocks noChangeArrowheads="1"/>
          </p:cNvSpPr>
          <p:nvPr/>
        </p:nvSpPr>
        <p:spPr bwMode="auto">
          <a:xfrm>
            <a:off x="134938" y="3144838"/>
            <a:ext cx="1227137" cy="873125"/>
          </a:xfrm>
          <a:prstGeom prst="rect">
            <a:avLst/>
          </a:prstGeom>
          <a:noFill/>
          <a:ln w="9525">
            <a:noFill/>
            <a:miter lim="800000"/>
            <a:headEnd/>
            <a:tailEnd/>
          </a:ln>
          <a:effectLst/>
        </p:spPr>
        <p:txBody>
          <a:bodyPr wrap="none">
            <a:spAutoFit/>
          </a:bodyPr>
          <a:lstStyle/>
          <a:p>
            <a:pPr>
              <a:lnSpc>
                <a:spcPct val="80000"/>
              </a:lnSpc>
            </a:pPr>
            <a:r>
              <a:rPr lang="en-US" sz="3200">
                <a:solidFill>
                  <a:srgbClr val="800080"/>
                </a:solidFill>
              </a:rPr>
              <a:t>First</a:t>
            </a:r>
          </a:p>
          <a:p>
            <a:pPr>
              <a:lnSpc>
                <a:spcPct val="80000"/>
              </a:lnSpc>
            </a:pPr>
            <a:r>
              <a:rPr lang="en-US" sz="3200">
                <a:solidFill>
                  <a:srgbClr val="800080"/>
                </a:solidFill>
              </a:rPr>
              <a:t>Cause</a:t>
            </a:r>
          </a:p>
        </p:txBody>
      </p:sp>
      <p:sp>
        <p:nvSpPr>
          <p:cNvPr id="771106" name="Text Box 34"/>
          <p:cNvSpPr txBox="1">
            <a:spLocks noChangeArrowheads="1"/>
          </p:cNvSpPr>
          <p:nvPr/>
        </p:nvSpPr>
        <p:spPr bwMode="auto">
          <a:xfrm>
            <a:off x="3560763" y="2667000"/>
            <a:ext cx="1371600" cy="519113"/>
          </a:xfrm>
          <a:prstGeom prst="rect">
            <a:avLst/>
          </a:prstGeom>
          <a:noFill/>
          <a:ln w="9525">
            <a:noFill/>
            <a:miter lim="800000"/>
            <a:headEnd/>
            <a:tailEnd/>
          </a:ln>
          <a:effectLst/>
        </p:spPr>
        <p:txBody>
          <a:bodyPr>
            <a:spAutoFit/>
          </a:bodyPr>
          <a:lstStyle/>
          <a:p>
            <a:pPr algn="ctr">
              <a:lnSpc>
                <a:spcPct val="100000"/>
              </a:lnSpc>
              <a:spcBef>
                <a:spcPct val="50000"/>
              </a:spcBef>
            </a:pPr>
            <a:r>
              <a:rPr lang="en-US" sz="2800">
                <a:solidFill>
                  <a:srgbClr val="0000FF"/>
                </a:solidFill>
              </a:rPr>
              <a:t>Original</a:t>
            </a:r>
          </a:p>
        </p:txBody>
      </p:sp>
      <p:sp>
        <p:nvSpPr>
          <p:cNvPr id="771107" name="Text Box 35"/>
          <p:cNvSpPr txBox="1">
            <a:spLocks noChangeArrowheads="1"/>
          </p:cNvSpPr>
          <p:nvPr/>
        </p:nvSpPr>
        <p:spPr bwMode="auto">
          <a:xfrm>
            <a:off x="3560763" y="3657600"/>
            <a:ext cx="1371600" cy="519113"/>
          </a:xfrm>
          <a:prstGeom prst="rect">
            <a:avLst/>
          </a:prstGeom>
          <a:noFill/>
          <a:ln w="9525">
            <a:noFill/>
            <a:miter lim="800000"/>
            <a:headEnd/>
            <a:tailEnd/>
          </a:ln>
          <a:effectLst/>
        </p:spPr>
        <p:txBody>
          <a:bodyPr>
            <a:spAutoFit/>
          </a:bodyPr>
          <a:lstStyle/>
          <a:p>
            <a:pPr algn="ctr">
              <a:lnSpc>
                <a:spcPct val="100000"/>
              </a:lnSpc>
              <a:spcBef>
                <a:spcPct val="50000"/>
              </a:spcBef>
            </a:pPr>
            <a:r>
              <a:rPr lang="en-US" sz="2800">
                <a:solidFill>
                  <a:srgbClr val="6600CC"/>
                </a:solidFill>
              </a:rPr>
              <a:t>Original</a:t>
            </a:r>
          </a:p>
        </p:txBody>
      </p:sp>
      <p:grpSp>
        <p:nvGrpSpPr>
          <p:cNvPr id="771108" name="Group 36"/>
          <p:cNvGrpSpPr>
            <a:grpSpLocks/>
          </p:cNvGrpSpPr>
          <p:nvPr/>
        </p:nvGrpSpPr>
        <p:grpSpPr bwMode="auto">
          <a:xfrm>
            <a:off x="2670175" y="933450"/>
            <a:ext cx="609600" cy="1066800"/>
            <a:chOff x="1682" y="576"/>
            <a:chExt cx="384" cy="672"/>
          </a:xfrm>
        </p:grpSpPr>
        <p:sp>
          <p:nvSpPr>
            <p:cNvPr id="771109" name="Line 37"/>
            <p:cNvSpPr>
              <a:spLocks noChangeShapeType="1"/>
            </p:cNvSpPr>
            <p:nvPr/>
          </p:nvSpPr>
          <p:spPr bwMode="auto">
            <a:xfrm rot="353489" flipV="1">
              <a:off x="1682" y="576"/>
              <a:ext cx="384" cy="240"/>
            </a:xfrm>
            <a:prstGeom prst="line">
              <a:avLst/>
            </a:prstGeom>
            <a:noFill/>
            <a:ln w="57150">
              <a:solidFill>
                <a:srgbClr val="800080"/>
              </a:solidFill>
              <a:round/>
              <a:headEnd/>
              <a:tailEnd/>
            </a:ln>
            <a:effectLst/>
          </p:spPr>
          <p:txBody>
            <a:bodyPr/>
            <a:lstStyle/>
            <a:p>
              <a:endParaRPr lang="en-US"/>
            </a:p>
          </p:txBody>
        </p:sp>
        <p:sp>
          <p:nvSpPr>
            <p:cNvPr id="771110" name="Line 38"/>
            <p:cNvSpPr>
              <a:spLocks noChangeShapeType="1"/>
            </p:cNvSpPr>
            <p:nvPr/>
          </p:nvSpPr>
          <p:spPr bwMode="auto">
            <a:xfrm rot="-367102" flipH="1" flipV="1">
              <a:off x="1682" y="1008"/>
              <a:ext cx="384" cy="240"/>
            </a:xfrm>
            <a:prstGeom prst="line">
              <a:avLst/>
            </a:prstGeom>
            <a:noFill/>
            <a:ln w="57150">
              <a:solidFill>
                <a:srgbClr val="800080"/>
              </a:solidFill>
              <a:round/>
              <a:headEnd/>
              <a:tailEnd/>
            </a:ln>
            <a:effectLst/>
          </p:spPr>
          <p:txBody>
            <a:bodyPr/>
            <a:lstStyle/>
            <a:p>
              <a:endParaRPr lang="en-US"/>
            </a:p>
          </p:txBody>
        </p:sp>
      </p:grpSp>
      <p:sp>
        <p:nvSpPr>
          <p:cNvPr id="771111" name="AutoShape 39"/>
          <p:cNvSpPr>
            <a:spLocks noChangeArrowheads="1"/>
          </p:cNvSpPr>
          <p:nvPr/>
        </p:nvSpPr>
        <p:spPr bwMode="auto">
          <a:xfrm>
            <a:off x="5715000" y="877888"/>
            <a:ext cx="3276600" cy="1255712"/>
          </a:xfrm>
          <a:prstGeom prst="roundRect">
            <a:avLst>
              <a:gd name="adj" fmla="val 16667"/>
            </a:avLst>
          </a:prstGeom>
          <a:noFill/>
          <a:ln w="9525">
            <a:noFill/>
            <a:round/>
            <a:headEnd/>
            <a:tailEnd/>
          </a:ln>
          <a:effectLst/>
        </p:spPr>
        <p:txBody>
          <a:bodyPr wrap="none" anchor="ctr"/>
          <a:lstStyle/>
          <a:p>
            <a:pPr>
              <a:lnSpc>
                <a:spcPct val="80000"/>
              </a:lnSpc>
            </a:pPr>
            <a:r>
              <a:rPr lang="en-US" sz="2800" b="1">
                <a:solidFill>
                  <a:srgbClr val="800080"/>
                </a:solidFill>
                <a:latin typeface="Arial Black" pitchFamily="34" charset="0"/>
              </a:rPr>
              <a:t>Dual</a:t>
            </a:r>
          </a:p>
          <a:p>
            <a:pPr>
              <a:lnSpc>
                <a:spcPct val="80000"/>
              </a:lnSpc>
            </a:pPr>
            <a:r>
              <a:rPr lang="en-US" sz="2800" b="1">
                <a:solidFill>
                  <a:srgbClr val="800080"/>
                </a:solidFill>
                <a:latin typeface="Arial Black" pitchFamily="34" charset="0"/>
              </a:rPr>
              <a:t>Characteristics</a:t>
            </a:r>
          </a:p>
        </p:txBody>
      </p:sp>
      <p:sp>
        <p:nvSpPr>
          <p:cNvPr id="771112" name="AutoShape 40"/>
          <p:cNvSpPr>
            <a:spLocks noChangeArrowheads="1"/>
          </p:cNvSpPr>
          <p:nvPr/>
        </p:nvSpPr>
        <p:spPr bwMode="auto">
          <a:xfrm>
            <a:off x="2971800" y="857250"/>
            <a:ext cx="2514600" cy="533400"/>
          </a:xfrm>
          <a:prstGeom prst="roundRect">
            <a:avLst>
              <a:gd name="adj" fmla="val 16667"/>
            </a:avLst>
          </a:prstGeom>
          <a:gradFill rotWithShape="0">
            <a:gsLst>
              <a:gs pos="0">
                <a:schemeClr val="bg1"/>
              </a:gs>
              <a:gs pos="100000">
                <a:srgbClr val="FFCCCC"/>
              </a:gs>
            </a:gsLst>
            <a:path path="shape">
              <a:fillToRect l="50000" t="50000" r="50000" b="50000"/>
            </a:path>
          </a:gradFill>
          <a:ln w="9525">
            <a:solidFill>
              <a:srgbClr val="FF9966"/>
            </a:solidFill>
            <a:round/>
            <a:headEnd/>
            <a:tailEnd/>
          </a:ln>
          <a:effectLst/>
        </p:spPr>
        <p:txBody>
          <a:bodyPr wrap="none" anchor="ctr"/>
          <a:lstStyle/>
          <a:p>
            <a:pPr algn="ctr">
              <a:lnSpc>
                <a:spcPct val="100000"/>
              </a:lnSpc>
            </a:pPr>
            <a:r>
              <a:rPr lang="en-US" sz="2800" b="1">
                <a:solidFill>
                  <a:srgbClr val="0000FF"/>
                </a:solidFill>
                <a:latin typeface="Arial Narrow" pitchFamily="34" charset="0"/>
              </a:rPr>
              <a:t>(</a:t>
            </a:r>
            <a:r>
              <a:rPr lang="en-US" sz="2800">
                <a:solidFill>
                  <a:srgbClr val="0000FF"/>
                </a:solidFill>
              </a:rPr>
              <a:t>Original</a:t>
            </a:r>
            <a:r>
              <a:rPr lang="en-US" sz="2800" b="1">
                <a:solidFill>
                  <a:srgbClr val="0000FF"/>
                </a:solidFill>
                <a:latin typeface="Arial Narrow" pitchFamily="34" charset="0"/>
              </a:rPr>
              <a:t>)</a:t>
            </a:r>
            <a:r>
              <a:rPr lang="en-US" sz="3200" b="1">
                <a:solidFill>
                  <a:srgbClr val="0000FF"/>
                </a:solidFill>
                <a:latin typeface="Arial Narrow" pitchFamily="34" charset="0"/>
              </a:rPr>
              <a:t> </a:t>
            </a:r>
            <a:r>
              <a:rPr lang="en-US" sz="3200">
                <a:solidFill>
                  <a:srgbClr val="0000FF"/>
                </a:solidFill>
              </a:rPr>
              <a:t>Yang</a:t>
            </a:r>
          </a:p>
        </p:txBody>
      </p:sp>
      <p:sp>
        <p:nvSpPr>
          <p:cNvPr id="771113" name="AutoShape 41"/>
          <p:cNvSpPr>
            <a:spLocks noChangeArrowheads="1"/>
          </p:cNvSpPr>
          <p:nvPr/>
        </p:nvSpPr>
        <p:spPr bwMode="auto">
          <a:xfrm>
            <a:off x="2971800" y="1543050"/>
            <a:ext cx="2514600" cy="533400"/>
          </a:xfrm>
          <a:prstGeom prst="roundRect">
            <a:avLst>
              <a:gd name="adj" fmla="val 16667"/>
            </a:avLst>
          </a:prstGeom>
          <a:gradFill rotWithShape="0">
            <a:gsLst>
              <a:gs pos="0">
                <a:schemeClr val="bg1"/>
              </a:gs>
              <a:gs pos="100000">
                <a:srgbClr val="99FF99"/>
              </a:gs>
            </a:gsLst>
            <a:path path="shape">
              <a:fillToRect l="50000" t="50000" r="50000" b="50000"/>
            </a:path>
          </a:gradFill>
          <a:ln w="19050">
            <a:solidFill>
              <a:srgbClr val="33CC33"/>
            </a:solidFill>
            <a:round/>
            <a:headEnd/>
            <a:tailEnd/>
          </a:ln>
          <a:effectLst/>
        </p:spPr>
        <p:txBody>
          <a:bodyPr wrap="none" anchor="ctr"/>
          <a:lstStyle/>
          <a:p>
            <a:pPr algn="ctr">
              <a:lnSpc>
                <a:spcPct val="100000"/>
              </a:lnSpc>
            </a:pPr>
            <a:r>
              <a:rPr lang="en-US" sz="3200" b="1">
                <a:solidFill>
                  <a:srgbClr val="6600CC"/>
                </a:solidFill>
                <a:latin typeface="Arial Narrow" pitchFamily="34" charset="0"/>
              </a:rPr>
              <a:t>(</a:t>
            </a:r>
            <a:r>
              <a:rPr lang="en-US" sz="2800">
                <a:solidFill>
                  <a:srgbClr val="6600CC"/>
                </a:solidFill>
              </a:rPr>
              <a:t>Original</a:t>
            </a:r>
            <a:r>
              <a:rPr lang="en-US" sz="3200" b="1">
                <a:solidFill>
                  <a:srgbClr val="6600CC"/>
                </a:solidFill>
                <a:latin typeface="Arial Narrow" pitchFamily="34" charset="0"/>
              </a:rPr>
              <a:t>) </a:t>
            </a:r>
            <a:r>
              <a:rPr lang="en-US" sz="3200">
                <a:solidFill>
                  <a:srgbClr val="6600CC"/>
                </a:solidFill>
              </a:rPr>
              <a:t>Yin</a:t>
            </a:r>
          </a:p>
        </p:txBody>
      </p:sp>
      <p:sp>
        <p:nvSpPr>
          <p:cNvPr id="771115" name="Oval 43"/>
          <p:cNvSpPr>
            <a:spLocks noChangeArrowheads="1"/>
          </p:cNvSpPr>
          <p:nvPr/>
        </p:nvSpPr>
        <p:spPr bwMode="auto">
          <a:xfrm>
            <a:off x="1524000" y="781050"/>
            <a:ext cx="1295400" cy="1219200"/>
          </a:xfrm>
          <a:prstGeom prst="ellipse">
            <a:avLst/>
          </a:prstGeom>
          <a:gradFill rotWithShape="0">
            <a:gsLst>
              <a:gs pos="0">
                <a:schemeClr val="bg1"/>
              </a:gs>
              <a:gs pos="100000">
                <a:srgbClr val="FFFFFF"/>
              </a:gs>
            </a:gsLst>
            <a:lin ang="5400000" scaled="1"/>
          </a:gradFill>
          <a:ln w="28575">
            <a:round/>
            <a:headEnd/>
            <a:tailEnd/>
          </a:ln>
          <a:effectLst/>
          <a:scene3d>
            <a:camera prst="legacyObliqueBottomLeft"/>
            <a:lightRig rig="legacyFlat3" dir="t"/>
          </a:scene3d>
          <a:sp3d extrusionH="430200" prstMaterial="legacyMatte">
            <a:bevelT w="13500" h="13500" prst="angle"/>
            <a:bevelB w="13500" h="13500" prst="angle"/>
            <a:extrusionClr>
              <a:schemeClr val="bg1"/>
            </a:extrusionClr>
          </a:sp3d>
        </p:spPr>
        <p:txBody>
          <a:bodyPr wrap="none" anchor="ctr">
            <a:flatTx/>
          </a:bodyPr>
          <a:lstStyle/>
          <a:p>
            <a:pPr algn="ctr">
              <a:lnSpc>
                <a:spcPct val="100000"/>
              </a:lnSpc>
            </a:pPr>
            <a:r>
              <a:rPr lang="en-US" sz="4800">
                <a:solidFill>
                  <a:srgbClr val="6600CC"/>
                </a:solidFill>
              </a:rPr>
              <a:t>God</a:t>
            </a:r>
          </a:p>
        </p:txBody>
      </p:sp>
      <p:sp>
        <p:nvSpPr>
          <p:cNvPr id="771116" name="Text Box 44"/>
          <p:cNvSpPr txBox="1">
            <a:spLocks noChangeArrowheads="1"/>
          </p:cNvSpPr>
          <p:nvPr/>
        </p:nvSpPr>
        <p:spPr bwMode="auto">
          <a:xfrm>
            <a:off x="127000" y="1068388"/>
            <a:ext cx="1227138" cy="873125"/>
          </a:xfrm>
          <a:prstGeom prst="rect">
            <a:avLst/>
          </a:prstGeom>
          <a:noFill/>
          <a:ln w="9525">
            <a:noFill/>
            <a:miter lim="800000"/>
            <a:headEnd/>
            <a:tailEnd/>
          </a:ln>
          <a:effectLst/>
        </p:spPr>
        <p:txBody>
          <a:bodyPr wrap="none">
            <a:spAutoFit/>
          </a:bodyPr>
          <a:lstStyle/>
          <a:p>
            <a:pPr>
              <a:lnSpc>
                <a:spcPct val="80000"/>
              </a:lnSpc>
            </a:pPr>
            <a:r>
              <a:rPr lang="en-US" sz="3200">
                <a:solidFill>
                  <a:srgbClr val="800080"/>
                </a:solidFill>
              </a:rPr>
              <a:t>First</a:t>
            </a:r>
          </a:p>
          <a:p>
            <a:pPr>
              <a:lnSpc>
                <a:spcPct val="80000"/>
              </a:lnSpc>
            </a:pPr>
            <a:r>
              <a:rPr lang="en-US" sz="3200">
                <a:solidFill>
                  <a:srgbClr val="800080"/>
                </a:solidFill>
              </a:rPr>
              <a:t>Cause</a:t>
            </a:r>
          </a:p>
        </p:txBody>
      </p:sp>
      <p:sp>
        <p:nvSpPr>
          <p:cNvPr id="771119" name="WordArt 47"/>
          <p:cNvSpPr>
            <a:spLocks noChangeArrowheads="1" noChangeShapeType="1" noTextEdit="1"/>
          </p:cNvSpPr>
          <p:nvPr/>
        </p:nvSpPr>
        <p:spPr bwMode="auto">
          <a:xfrm>
            <a:off x="5524500" y="1085850"/>
            <a:ext cx="190500" cy="762000"/>
          </a:xfrm>
          <a:prstGeom prst="rect">
            <a:avLst/>
          </a:prstGeom>
        </p:spPr>
        <p:txBody>
          <a:bodyPr wrap="none" fromWordArt="1">
            <a:prstTxWarp prst="textPlain">
              <a:avLst>
                <a:gd name="adj" fmla="val 50000"/>
              </a:avLst>
            </a:prstTxWarp>
          </a:bodyPr>
          <a:lstStyle/>
          <a:p>
            <a:pPr algn="ctr"/>
            <a:r>
              <a:rPr lang="en-US" sz="5400" b="1" kern="10">
                <a:ln w="9525">
                  <a:noFill/>
                  <a:round/>
                  <a:headEnd/>
                  <a:tailEnd/>
                </a:ln>
                <a:solidFill>
                  <a:srgbClr val="800080"/>
                </a:solidFill>
                <a:latin typeface="Palatino Linotype"/>
              </a:rPr>
              <a:t>]</a:t>
            </a:r>
          </a:p>
        </p:txBody>
      </p:sp>
      <p:sp>
        <p:nvSpPr>
          <p:cNvPr id="771121" name="WordArt 49"/>
          <p:cNvSpPr>
            <a:spLocks noChangeArrowheads="1" noChangeShapeType="1" noTextEdit="1"/>
          </p:cNvSpPr>
          <p:nvPr/>
        </p:nvSpPr>
        <p:spPr bwMode="auto">
          <a:xfrm>
            <a:off x="5524500" y="3086100"/>
            <a:ext cx="190500" cy="990600"/>
          </a:xfrm>
          <a:prstGeom prst="rect">
            <a:avLst/>
          </a:prstGeom>
        </p:spPr>
        <p:txBody>
          <a:bodyPr wrap="none" fromWordArt="1">
            <a:prstTxWarp prst="textPlain">
              <a:avLst>
                <a:gd name="adj" fmla="val 50000"/>
              </a:avLst>
            </a:prstTxWarp>
          </a:bodyPr>
          <a:lstStyle/>
          <a:p>
            <a:pPr algn="ctr"/>
            <a:r>
              <a:rPr lang="en-US" sz="5400" b="1" kern="10">
                <a:ln w="9525">
                  <a:noFill/>
                  <a:round/>
                  <a:headEnd/>
                  <a:tailEnd/>
                </a:ln>
                <a:solidFill>
                  <a:srgbClr val="800080"/>
                </a:solidFill>
                <a:latin typeface="Palatino Linotype"/>
              </a:rPr>
              <a:t>]</a:t>
            </a: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771090"/>
                                        </p:tgtEl>
                                        <p:attrNameLst>
                                          <p:attrName>style.visibility</p:attrName>
                                        </p:attrNameLst>
                                      </p:cBhvr>
                                      <p:to>
                                        <p:strVal val="visible"/>
                                      </p:to>
                                    </p:set>
                                    <p:animEffect transition="in" filter="barn(outVertical)">
                                      <p:cBhvr>
                                        <p:cTn id="7" dur="500"/>
                                        <p:tgtEl>
                                          <p:spTgt spid="771090"/>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10" fill="hold" grpId="1" nodeType="clickEffect">
                                  <p:stCondLst>
                                    <p:cond delay="0"/>
                                  </p:stCondLst>
                                  <p:iterate type="wd">
                                    <p:tmPct val="0"/>
                                  </p:iterate>
                                  <p:childTnLst>
                                    <p:set>
                                      <p:cBhvr>
                                        <p:cTn id="11" dur="1" fill="hold">
                                          <p:stCondLst>
                                            <p:cond delay="0"/>
                                          </p:stCondLst>
                                        </p:cTn>
                                        <p:tgtEl>
                                          <p:spTgt spid="771106"/>
                                        </p:tgtEl>
                                        <p:attrNameLst>
                                          <p:attrName>style.visibility</p:attrName>
                                        </p:attrNameLst>
                                      </p:cBhvr>
                                      <p:to>
                                        <p:strVal val="visible"/>
                                      </p:to>
                                    </p:set>
                                    <p:anim calcmode="lin" valueType="num">
                                      <p:cBhvr>
                                        <p:cTn id="12" dur="500" fill="hold"/>
                                        <p:tgtEl>
                                          <p:spTgt spid="771106"/>
                                        </p:tgtEl>
                                        <p:attrNameLst>
                                          <p:attrName>ppt_w</p:attrName>
                                        </p:attrNameLst>
                                      </p:cBhvr>
                                      <p:tavLst>
                                        <p:tav tm="0">
                                          <p:val>
                                            <p:fltVal val="0"/>
                                          </p:val>
                                        </p:tav>
                                        <p:tav tm="100000">
                                          <p:val>
                                            <p:strVal val="#ppt_w"/>
                                          </p:val>
                                        </p:tav>
                                      </p:tavLst>
                                    </p:anim>
                                    <p:anim calcmode="lin" valueType="num">
                                      <p:cBhvr>
                                        <p:cTn id="13" dur="500" fill="hold"/>
                                        <p:tgtEl>
                                          <p:spTgt spid="771106"/>
                                        </p:tgtEl>
                                        <p:attrNameLst>
                                          <p:attrName>ppt_h</p:attrName>
                                        </p:attrNameLst>
                                      </p:cBhvr>
                                      <p:tavLst>
                                        <p:tav tm="0">
                                          <p:val>
                                            <p:strVal val="#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17" presetClass="entr" presetSubtype="10" fill="hold" grpId="0" nodeType="clickEffect">
                                  <p:stCondLst>
                                    <p:cond delay="0"/>
                                  </p:stCondLst>
                                  <p:childTnLst>
                                    <p:set>
                                      <p:cBhvr>
                                        <p:cTn id="17" dur="1" fill="hold">
                                          <p:stCondLst>
                                            <p:cond delay="0"/>
                                          </p:stCondLst>
                                        </p:cTn>
                                        <p:tgtEl>
                                          <p:spTgt spid="771107"/>
                                        </p:tgtEl>
                                        <p:attrNameLst>
                                          <p:attrName>style.visibility</p:attrName>
                                        </p:attrNameLst>
                                      </p:cBhvr>
                                      <p:to>
                                        <p:strVal val="visible"/>
                                      </p:to>
                                    </p:set>
                                    <p:anim calcmode="lin" valueType="num">
                                      <p:cBhvr>
                                        <p:cTn id="18" dur="500" fill="hold"/>
                                        <p:tgtEl>
                                          <p:spTgt spid="771107"/>
                                        </p:tgtEl>
                                        <p:attrNameLst>
                                          <p:attrName>ppt_w</p:attrName>
                                        </p:attrNameLst>
                                      </p:cBhvr>
                                      <p:tavLst>
                                        <p:tav tm="0">
                                          <p:val>
                                            <p:fltVal val="0"/>
                                          </p:val>
                                        </p:tav>
                                        <p:tav tm="100000">
                                          <p:val>
                                            <p:strVal val="#ppt_w"/>
                                          </p:val>
                                        </p:tav>
                                      </p:tavLst>
                                    </p:anim>
                                    <p:anim calcmode="lin" valueType="num">
                                      <p:cBhvr>
                                        <p:cTn id="19" dur="500" fill="hold"/>
                                        <p:tgtEl>
                                          <p:spTgt spid="77110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1090" grpId="0" autoUpdateAnimBg="0"/>
      <p:bldP spid="771106" grpId="1"/>
      <p:bldP spid="771107"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50000">
              <a:srgbClr val="CC99FF"/>
            </a:gs>
            <a:gs pos="100000">
              <a:schemeClr val="bg1"/>
            </a:gs>
          </a:gsLst>
          <a:lin ang="5400000" scaled="1"/>
        </a:gradFill>
        <a:effectLst/>
      </p:bgPr>
    </p:bg>
    <p:spTree>
      <p:nvGrpSpPr>
        <p:cNvPr id="1" name=""/>
        <p:cNvGrpSpPr/>
        <p:nvPr/>
      </p:nvGrpSpPr>
      <p:grpSpPr>
        <a:xfrm>
          <a:off x="0" y="0"/>
          <a:ext cx="0" cy="0"/>
          <a:chOff x="0" y="0"/>
          <a:chExt cx="0" cy="0"/>
        </a:xfrm>
      </p:grpSpPr>
      <p:sp>
        <p:nvSpPr>
          <p:cNvPr id="787458" name="Rectangle 2"/>
          <p:cNvSpPr>
            <a:spLocks noChangeArrowheads="1"/>
          </p:cNvSpPr>
          <p:nvPr/>
        </p:nvSpPr>
        <p:spPr bwMode="auto">
          <a:xfrm>
            <a:off x="0" y="5486400"/>
            <a:ext cx="9144000" cy="1371600"/>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787461" name="Text Box 5"/>
          <p:cNvSpPr txBox="1">
            <a:spLocks noChangeArrowheads="1"/>
          </p:cNvSpPr>
          <p:nvPr/>
        </p:nvSpPr>
        <p:spPr bwMode="auto">
          <a:xfrm>
            <a:off x="207963" y="0"/>
            <a:ext cx="706437" cy="519113"/>
          </a:xfrm>
          <a:prstGeom prst="rect">
            <a:avLst/>
          </a:prstGeom>
          <a:noFill/>
          <a:ln w="9525">
            <a:noFill/>
            <a:miter lim="800000"/>
            <a:headEnd/>
            <a:tailEnd/>
          </a:ln>
          <a:effectLst>
            <a:outerShdw dist="17961" dir="2700000" algn="ctr" rotWithShape="0">
              <a:schemeClr val="bg1"/>
            </a:outerShdw>
          </a:effectLst>
        </p:spPr>
        <p:txBody>
          <a:bodyPr>
            <a:spAutoFit/>
          </a:bodyPr>
          <a:lstStyle/>
          <a:p>
            <a:pPr>
              <a:lnSpc>
                <a:spcPct val="100000"/>
              </a:lnSpc>
            </a:pPr>
            <a:r>
              <a:rPr lang="en-US" sz="2800" u="sng" dirty="0"/>
              <a:t>(3)</a:t>
            </a:r>
          </a:p>
        </p:txBody>
      </p:sp>
      <p:grpSp>
        <p:nvGrpSpPr>
          <p:cNvPr id="787486" name="Group 30"/>
          <p:cNvGrpSpPr>
            <a:grpSpLocks/>
          </p:cNvGrpSpPr>
          <p:nvPr/>
        </p:nvGrpSpPr>
        <p:grpSpPr bwMode="auto">
          <a:xfrm>
            <a:off x="738188" y="0"/>
            <a:ext cx="8253412" cy="900113"/>
            <a:chOff x="465" y="0"/>
            <a:chExt cx="5199" cy="567"/>
          </a:xfrm>
        </p:grpSpPr>
        <p:sp>
          <p:nvSpPr>
            <p:cNvPr id="787460" name="Text Box 4"/>
            <p:cNvSpPr txBox="1">
              <a:spLocks noChangeArrowheads="1"/>
            </p:cNvSpPr>
            <p:nvPr/>
          </p:nvSpPr>
          <p:spPr bwMode="auto">
            <a:xfrm>
              <a:off x="465" y="0"/>
              <a:ext cx="5199" cy="327"/>
            </a:xfrm>
            <a:prstGeom prst="rect">
              <a:avLst/>
            </a:prstGeom>
            <a:noFill/>
            <a:ln w="9525">
              <a:noFill/>
              <a:miter lim="800000"/>
              <a:headEnd/>
              <a:tailEnd/>
            </a:ln>
            <a:effectLst>
              <a:outerShdw dist="17961" dir="2700000" algn="ctr" rotWithShape="0">
                <a:schemeClr val="bg1"/>
              </a:outerShdw>
            </a:effectLst>
          </p:spPr>
          <p:txBody>
            <a:bodyPr>
              <a:spAutoFit/>
            </a:bodyPr>
            <a:lstStyle/>
            <a:p>
              <a:pPr>
                <a:lnSpc>
                  <a:spcPct val="100000"/>
                </a:lnSpc>
              </a:pPr>
              <a:r>
                <a:rPr lang="en-US" sz="2800" u="sng" dirty="0"/>
                <a:t>Relationship between God’s original internal nature </a:t>
              </a:r>
            </a:p>
          </p:txBody>
        </p:sp>
        <p:sp>
          <p:nvSpPr>
            <p:cNvPr id="787462" name="Text Box 6"/>
            <p:cNvSpPr txBox="1">
              <a:spLocks noChangeArrowheads="1"/>
            </p:cNvSpPr>
            <p:nvPr/>
          </p:nvSpPr>
          <p:spPr bwMode="auto">
            <a:xfrm>
              <a:off x="465" y="240"/>
              <a:ext cx="1839" cy="327"/>
            </a:xfrm>
            <a:prstGeom prst="rect">
              <a:avLst/>
            </a:prstGeom>
            <a:noFill/>
            <a:ln w="9525">
              <a:noFill/>
              <a:miter lim="800000"/>
              <a:headEnd/>
              <a:tailEnd/>
            </a:ln>
            <a:effectLst>
              <a:outerShdw dist="17961" dir="2700000" algn="ctr" rotWithShape="0">
                <a:schemeClr val="bg1"/>
              </a:outerShdw>
            </a:effectLst>
          </p:spPr>
          <p:txBody>
            <a:bodyPr>
              <a:spAutoFit/>
            </a:bodyPr>
            <a:lstStyle/>
            <a:p>
              <a:pPr>
                <a:lnSpc>
                  <a:spcPct val="100000"/>
                </a:lnSpc>
              </a:pPr>
              <a:r>
                <a:rPr lang="en-US" sz="2800" u="sng"/>
                <a:t>and external form, </a:t>
              </a:r>
            </a:p>
          </p:txBody>
        </p:sp>
      </p:grpSp>
      <p:sp>
        <p:nvSpPr>
          <p:cNvPr id="787463" name="Freeform 7"/>
          <p:cNvSpPr>
            <a:spLocks/>
          </p:cNvSpPr>
          <p:nvPr/>
        </p:nvSpPr>
        <p:spPr bwMode="auto">
          <a:xfrm rot="5437268" flipH="1" flipV="1">
            <a:off x="3009900" y="279400"/>
            <a:ext cx="3190875" cy="4505325"/>
          </a:xfrm>
          <a:custGeom>
            <a:avLst/>
            <a:gdLst/>
            <a:ahLst/>
            <a:cxnLst>
              <a:cxn ang="0">
                <a:pos x="405" y="1335"/>
              </a:cxn>
              <a:cxn ang="0">
                <a:pos x="625" y="1501"/>
              </a:cxn>
              <a:cxn ang="0">
                <a:pos x="758" y="1645"/>
              </a:cxn>
              <a:cxn ang="0">
                <a:pos x="850" y="1845"/>
              </a:cxn>
              <a:cxn ang="0">
                <a:pos x="892" y="2022"/>
              </a:cxn>
              <a:cxn ang="0">
                <a:pos x="889" y="2178"/>
              </a:cxn>
              <a:cxn ang="0">
                <a:pos x="839" y="2372"/>
              </a:cxn>
              <a:cxn ang="0">
                <a:pos x="743" y="2544"/>
              </a:cxn>
              <a:cxn ang="0">
                <a:pos x="604" y="2696"/>
              </a:cxn>
              <a:cxn ang="0">
                <a:pos x="477" y="2782"/>
              </a:cxn>
              <a:cxn ang="0">
                <a:pos x="338" y="2834"/>
              </a:cxn>
              <a:cxn ang="0">
                <a:pos x="209" y="2849"/>
              </a:cxn>
              <a:cxn ang="0">
                <a:pos x="0" y="2840"/>
              </a:cxn>
              <a:cxn ang="0">
                <a:pos x="189" y="2879"/>
              </a:cxn>
              <a:cxn ang="0">
                <a:pos x="366" y="2895"/>
              </a:cxn>
              <a:cxn ang="0">
                <a:pos x="521" y="2890"/>
              </a:cxn>
              <a:cxn ang="0">
                <a:pos x="687" y="2867"/>
              </a:cxn>
              <a:cxn ang="0">
                <a:pos x="885" y="2816"/>
              </a:cxn>
              <a:cxn ang="0">
                <a:pos x="1064" y="2740"/>
              </a:cxn>
              <a:cxn ang="0">
                <a:pos x="1242" y="2638"/>
              </a:cxn>
              <a:cxn ang="0">
                <a:pos x="1373" y="2533"/>
              </a:cxn>
              <a:cxn ang="0">
                <a:pos x="1502" y="2411"/>
              </a:cxn>
              <a:cxn ang="0">
                <a:pos x="1605" y="2283"/>
              </a:cxn>
              <a:cxn ang="0">
                <a:pos x="1700" y="2145"/>
              </a:cxn>
              <a:cxn ang="0">
                <a:pos x="1774" y="1993"/>
              </a:cxn>
              <a:cxn ang="0">
                <a:pos x="1835" y="1823"/>
              </a:cxn>
              <a:cxn ang="0">
                <a:pos x="1877" y="1651"/>
              </a:cxn>
              <a:cxn ang="0">
                <a:pos x="1896" y="1468"/>
              </a:cxn>
              <a:cxn ang="0">
                <a:pos x="1896" y="1298"/>
              </a:cxn>
              <a:cxn ang="0">
                <a:pos x="1868" y="1094"/>
              </a:cxn>
              <a:cxn ang="0">
                <a:pos x="1822" y="917"/>
              </a:cxn>
              <a:cxn ang="0">
                <a:pos x="1757" y="767"/>
              </a:cxn>
              <a:cxn ang="0">
                <a:pos x="1678" y="612"/>
              </a:cxn>
              <a:cxn ang="0">
                <a:pos x="1569" y="462"/>
              </a:cxn>
              <a:cxn ang="0">
                <a:pos x="1458" y="334"/>
              </a:cxn>
              <a:cxn ang="0">
                <a:pos x="1345" y="231"/>
              </a:cxn>
              <a:cxn ang="0">
                <a:pos x="1208" y="133"/>
              </a:cxn>
              <a:cxn ang="0">
                <a:pos x="1092" y="70"/>
              </a:cxn>
              <a:cxn ang="0">
                <a:pos x="981" y="31"/>
              </a:cxn>
              <a:cxn ang="0">
                <a:pos x="835" y="3"/>
              </a:cxn>
              <a:cxn ang="0">
                <a:pos x="710" y="3"/>
              </a:cxn>
              <a:cxn ang="0">
                <a:pos x="552" y="33"/>
              </a:cxn>
              <a:cxn ang="0">
                <a:pos x="425" y="94"/>
              </a:cxn>
              <a:cxn ang="0">
                <a:pos x="309" y="177"/>
              </a:cxn>
              <a:cxn ang="0">
                <a:pos x="209" y="286"/>
              </a:cxn>
              <a:cxn ang="0">
                <a:pos x="133" y="416"/>
              </a:cxn>
              <a:cxn ang="0">
                <a:pos x="89" y="569"/>
              </a:cxn>
              <a:cxn ang="0">
                <a:pos x="76" y="732"/>
              </a:cxn>
              <a:cxn ang="0">
                <a:pos x="105" y="904"/>
              </a:cxn>
              <a:cxn ang="0">
                <a:pos x="172" y="1054"/>
              </a:cxn>
              <a:cxn ang="0">
                <a:pos x="272" y="1196"/>
              </a:cxn>
            </a:cxnLst>
            <a:rect l="0" t="0" r="r" b="b"/>
            <a:pathLst>
              <a:path w="1899" h="2895">
                <a:moveTo>
                  <a:pt x="338" y="1270"/>
                </a:moveTo>
                <a:lnTo>
                  <a:pt x="405" y="1335"/>
                </a:lnTo>
                <a:lnTo>
                  <a:pt x="475" y="1390"/>
                </a:lnTo>
                <a:lnTo>
                  <a:pt x="625" y="1501"/>
                </a:lnTo>
                <a:lnTo>
                  <a:pt x="702" y="1573"/>
                </a:lnTo>
                <a:lnTo>
                  <a:pt x="758" y="1645"/>
                </a:lnTo>
                <a:lnTo>
                  <a:pt x="817" y="1756"/>
                </a:lnTo>
                <a:lnTo>
                  <a:pt x="850" y="1845"/>
                </a:lnTo>
                <a:lnTo>
                  <a:pt x="881" y="1937"/>
                </a:lnTo>
                <a:lnTo>
                  <a:pt x="892" y="2022"/>
                </a:lnTo>
                <a:lnTo>
                  <a:pt x="894" y="2106"/>
                </a:lnTo>
                <a:lnTo>
                  <a:pt x="889" y="2178"/>
                </a:lnTo>
                <a:lnTo>
                  <a:pt x="872" y="2278"/>
                </a:lnTo>
                <a:lnTo>
                  <a:pt x="839" y="2372"/>
                </a:lnTo>
                <a:lnTo>
                  <a:pt x="798" y="2455"/>
                </a:lnTo>
                <a:lnTo>
                  <a:pt x="743" y="2544"/>
                </a:lnTo>
                <a:lnTo>
                  <a:pt x="665" y="2634"/>
                </a:lnTo>
                <a:lnTo>
                  <a:pt x="604" y="2696"/>
                </a:lnTo>
                <a:lnTo>
                  <a:pt x="541" y="2744"/>
                </a:lnTo>
                <a:lnTo>
                  <a:pt x="477" y="2782"/>
                </a:lnTo>
                <a:lnTo>
                  <a:pt x="410" y="2812"/>
                </a:lnTo>
                <a:lnTo>
                  <a:pt x="338" y="2834"/>
                </a:lnTo>
                <a:lnTo>
                  <a:pt x="261" y="2845"/>
                </a:lnTo>
                <a:lnTo>
                  <a:pt x="209" y="2849"/>
                </a:lnTo>
                <a:lnTo>
                  <a:pt x="148" y="2851"/>
                </a:lnTo>
                <a:lnTo>
                  <a:pt x="0" y="2840"/>
                </a:lnTo>
                <a:lnTo>
                  <a:pt x="109" y="2866"/>
                </a:lnTo>
                <a:lnTo>
                  <a:pt x="189" y="2879"/>
                </a:lnTo>
                <a:lnTo>
                  <a:pt x="277" y="2890"/>
                </a:lnTo>
                <a:lnTo>
                  <a:pt x="366" y="2895"/>
                </a:lnTo>
                <a:lnTo>
                  <a:pt x="442" y="2895"/>
                </a:lnTo>
                <a:lnTo>
                  <a:pt x="521" y="2890"/>
                </a:lnTo>
                <a:lnTo>
                  <a:pt x="608" y="2882"/>
                </a:lnTo>
                <a:lnTo>
                  <a:pt x="687" y="2867"/>
                </a:lnTo>
                <a:lnTo>
                  <a:pt x="782" y="2845"/>
                </a:lnTo>
                <a:lnTo>
                  <a:pt x="885" y="2816"/>
                </a:lnTo>
                <a:lnTo>
                  <a:pt x="985" y="2777"/>
                </a:lnTo>
                <a:lnTo>
                  <a:pt x="1064" y="2740"/>
                </a:lnTo>
                <a:lnTo>
                  <a:pt x="1151" y="2694"/>
                </a:lnTo>
                <a:lnTo>
                  <a:pt x="1242" y="2638"/>
                </a:lnTo>
                <a:lnTo>
                  <a:pt x="1308" y="2586"/>
                </a:lnTo>
                <a:lnTo>
                  <a:pt x="1373" y="2533"/>
                </a:lnTo>
                <a:lnTo>
                  <a:pt x="1441" y="2470"/>
                </a:lnTo>
                <a:lnTo>
                  <a:pt x="1502" y="2411"/>
                </a:lnTo>
                <a:lnTo>
                  <a:pt x="1552" y="2350"/>
                </a:lnTo>
                <a:lnTo>
                  <a:pt x="1605" y="2283"/>
                </a:lnTo>
                <a:lnTo>
                  <a:pt x="1652" y="2217"/>
                </a:lnTo>
                <a:lnTo>
                  <a:pt x="1700" y="2145"/>
                </a:lnTo>
                <a:lnTo>
                  <a:pt x="1738" y="2071"/>
                </a:lnTo>
                <a:lnTo>
                  <a:pt x="1774" y="1993"/>
                </a:lnTo>
                <a:lnTo>
                  <a:pt x="1807" y="1912"/>
                </a:lnTo>
                <a:lnTo>
                  <a:pt x="1835" y="1823"/>
                </a:lnTo>
                <a:lnTo>
                  <a:pt x="1860" y="1738"/>
                </a:lnTo>
                <a:lnTo>
                  <a:pt x="1877" y="1651"/>
                </a:lnTo>
                <a:lnTo>
                  <a:pt x="1890" y="1551"/>
                </a:lnTo>
                <a:lnTo>
                  <a:pt x="1896" y="1468"/>
                </a:lnTo>
                <a:lnTo>
                  <a:pt x="1899" y="1385"/>
                </a:lnTo>
                <a:lnTo>
                  <a:pt x="1896" y="1298"/>
                </a:lnTo>
                <a:lnTo>
                  <a:pt x="1884" y="1198"/>
                </a:lnTo>
                <a:lnTo>
                  <a:pt x="1868" y="1094"/>
                </a:lnTo>
                <a:lnTo>
                  <a:pt x="1846" y="1006"/>
                </a:lnTo>
                <a:lnTo>
                  <a:pt x="1822" y="917"/>
                </a:lnTo>
                <a:lnTo>
                  <a:pt x="1794" y="845"/>
                </a:lnTo>
                <a:lnTo>
                  <a:pt x="1757" y="767"/>
                </a:lnTo>
                <a:lnTo>
                  <a:pt x="1724" y="695"/>
                </a:lnTo>
                <a:lnTo>
                  <a:pt x="1678" y="612"/>
                </a:lnTo>
                <a:lnTo>
                  <a:pt x="1624" y="530"/>
                </a:lnTo>
                <a:lnTo>
                  <a:pt x="1569" y="462"/>
                </a:lnTo>
                <a:lnTo>
                  <a:pt x="1517" y="397"/>
                </a:lnTo>
                <a:lnTo>
                  <a:pt x="1458" y="334"/>
                </a:lnTo>
                <a:lnTo>
                  <a:pt x="1397" y="275"/>
                </a:lnTo>
                <a:lnTo>
                  <a:pt x="1345" y="231"/>
                </a:lnTo>
                <a:lnTo>
                  <a:pt x="1279" y="177"/>
                </a:lnTo>
                <a:lnTo>
                  <a:pt x="1208" y="133"/>
                </a:lnTo>
                <a:lnTo>
                  <a:pt x="1151" y="99"/>
                </a:lnTo>
                <a:lnTo>
                  <a:pt x="1092" y="70"/>
                </a:lnTo>
                <a:lnTo>
                  <a:pt x="1036" y="48"/>
                </a:lnTo>
                <a:lnTo>
                  <a:pt x="981" y="31"/>
                </a:lnTo>
                <a:lnTo>
                  <a:pt x="898" y="11"/>
                </a:lnTo>
                <a:lnTo>
                  <a:pt x="835" y="3"/>
                </a:lnTo>
                <a:lnTo>
                  <a:pt x="770" y="0"/>
                </a:lnTo>
                <a:lnTo>
                  <a:pt x="710" y="3"/>
                </a:lnTo>
                <a:lnTo>
                  <a:pt x="630" y="14"/>
                </a:lnTo>
                <a:lnTo>
                  <a:pt x="552" y="33"/>
                </a:lnTo>
                <a:lnTo>
                  <a:pt x="482" y="61"/>
                </a:lnTo>
                <a:lnTo>
                  <a:pt x="425" y="94"/>
                </a:lnTo>
                <a:lnTo>
                  <a:pt x="360" y="133"/>
                </a:lnTo>
                <a:lnTo>
                  <a:pt x="309" y="177"/>
                </a:lnTo>
                <a:lnTo>
                  <a:pt x="255" y="227"/>
                </a:lnTo>
                <a:lnTo>
                  <a:pt x="209" y="286"/>
                </a:lnTo>
                <a:lnTo>
                  <a:pt x="166" y="349"/>
                </a:lnTo>
                <a:lnTo>
                  <a:pt x="133" y="416"/>
                </a:lnTo>
                <a:lnTo>
                  <a:pt x="109" y="491"/>
                </a:lnTo>
                <a:lnTo>
                  <a:pt x="89" y="569"/>
                </a:lnTo>
                <a:lnTo>
                  <a:pt x="78" y="649"/>
                </a:lnTo>
                <a:lnTo>
                  <a:pt x="76" y="732"/>
                </a:lnTo>
                <a:lnTo>
                  <a:pt x="87" y="824"/>
                </a:lnTo>
                <a:lnTo>
                  <a:pt x="105" y="904"/>
                </a:lnTo>
                <a:lnTo>
                  <a:pt x="137" y="981"/>
                </a:lnTo>
                <a:lnTo>
                  <a:pt x="172" y="1054"/>
                </a:lnTo>
                <a:lnTo>
                  <a:pt x="216" y="1118"/>
                </a:lnTo>
                <a:lnTo>
                  <a:pt x="272" y="1196"/>
                </a:lnTo>
                <a:lnTo>
                  <a:pt x="338" y="1270"/>
                </a:lnTo>
                <a:close/>
              </a:path>
            </a:pathLst>
          </a:custGeom>
          <a:gradFill rotWithShape="0">
            <a:gsLst>
              <a:gs pos="0">
                <a:srgbClr val="FF9999"/>
              </a:gs>
              <a:gs pos="100000">
                <a:srgbClr val="FFE3E3"/>
              </a:gs>
            </a:gsLst>
            <a:lin ang="0" scaled="1"/>
          </a:gradFill>
          <a:ln w="9525" cmpd="sng">
            <a:solidFill>
              <a:srgbClr val="FFCCCC"/>
            </a:solidFill>
            <a:prstDash val="solid"/>
            <a:round/>
            <a:headEnd/>
            <a:tailEnd/>
          </a:ln>
        </p:spPr>
        <p:txBody>
          <a:bodyPr/>
          <a:lstStyle/>
          <a:p>
            <a:endParaRPr lang="en-US"/>
          </a:p>
        </p:txBody>
      </p:sp>
      <p:sp>
        <p:nvSpPr>
          <p:cNvPr id="787464" name="Rectangle 8"/>
          <p:cNvSpPr>
            <a:spLocks noChangeArrowheads="1"/>
          </p:cNvSpPr>
          <p:nvPr/>
        </p:nvSpPr>
        <p:spPr bwMode="auto">
          <a:xfrm>
            <a:off x="2794000" y="1627188"/>
            <a:ext cx="1608138" cy="1187450"/>
          </a:xfrm>
          <a:prstGeom prst="rect">
            <a:avLst/>
          </a:prstGeom>
          <a:noFill/>
          <a:ln w="9525">
            <a:noFill/>
            <a:miter lim="800000"/>
            <a:headEnd/>
            <a:tailEnd/>
          </a:ln>
          <a:effectLst>
            <a:outerShdw dist="28398" dir="1593903" algn="ctr" rotWithShape="0">
              <a:schemeClr val="bg1"/>
            </a:outerShdw>
          </a:effectLst>
        </p:spPr>
        <p:txBody>
          <a:bodyPr>
            <a:spAutoFit/>
          </a:bodyPr>
          <a:lstStyle/>
          <a:p>
            <a:pPr algn="r"/>
            <a:r>
              <a:rPr lang="en-US" sz="3200" dirty="0">
                <a:solidFill>
                  <a:srgbClr val="660066"/>
                </a:solidFill>
              </a:rPr>
              <a:t>Original</a:t>
            </a:r>
          </a:p>
          <a:p>
            <a:pPr algn="r"/>
            <a:r>
              <a:rPr lang="en-US" sz="3200" dirty="0">
                <a:solidFill>
                  <a:srgbClr val="660066"/>
                </a:solidFill>
              </a:rPr>
              <a:t>internal</a:t>
            </a:r>
          </a:p>
          <a:p>
            <a:pPr algn="r"/>
            <a:r>
              <a:rPr lang="en-US" sz="3200" dirty="0">
                <a:solidFill>
                  <a:srgbClr val="660066"/>
                </a:solidFill>
              </a:rPr>
              <a:t>nature</a:t>
            </a:r>
          </a:p>
        </p:txBody>
      </p:sp>
      <p:sp>
        <p:nvSpPr>
          <p:cNvPr id="787465" name="Freeform 9"/>
          <p:cNvSpPr>
            <a:spLocks/>
          </p:cNvSpPr>
          <p:nvPr/>
        </p:nvSpPr>
        <p:spPr bwMode="auto">
          <a:xfrm rot="5435238" flipH="1" flipV="1">
            <a:off x="3105944" y="1581944"/>
            <a:ext cx="2932112" cy="4572000"/>
          </a:xfrm>
          <a:custGeom>
            <a:avLst/>
            <a:gdLst/>
            <a:ahLst/>
            <a:cxnLst>
              <a:cxn ang="0">
                <a:pos x="1494" y="1560"/>
              </a:cxn>
              <a:cxn ang="0">
                <a:pos x="1274" y="1394"/>
              </a:cxn>
              <a:cxn ang="0">
                <a:pos x="1141" y="1250"/>
              </a:cxn>
              <a:cxn ang="0">
                <a:pos x="1049" y="1050"/>
              </a:cxn>
              <a:cxn ang="0">
                <a:pos x="1007" y="873"/>
              </a:cxn>
              <a:cxn ang="0">
                <a:pos x="1010" y="717"/>
              </a:cxn>
              <a:cxn ang="0">
                <a:pos x="1060" y="523"/>
              </a:cxn>
              <a:cxn ang="0">
                <a:pos x="1156" y="351"/>
              </a:cxn>
              <a:cxn ang="0">
                <a:pos x="1295" y="199"/>
              </a:cxn>
              <a:cxn ang="0">
                <a:pos x="1422" y="113"/>
              </a:cxn>
              <a:cxn ang="0">
                <a:pos x="1561" y="61"/>
              </a:cxn>
              <a:cxn ang="0">
                <a:pos x="1690" y="46"/>
              </a:cxn>
              <a:cxn ang="0">
                <a:pos x="1899" y="55"/>
              </a:cxn>
              <a:cxn ang="0">
                <a:pos x="1710" y="16"/>
              </a:cxn>
              <a:cxn ang="0">
                <a:pos x="1533" y="0"/>
              </a:cxn>
              <a:cxn ang="0">
                <a:pos x="1378" y="5"/>
              </a:cxn>
              <a:cxn ang="0">
                <a:pos x="1212" y="28"/>
              </a:cxn>
              <a:cxn ang="0">
                <a:pos x="1014" y="79"/>
              </a:cxn>
              <a:cxn ang="0">
                <a:pos x="835" y="155"/>
              </a:cxn>
              <a:cxn ang="0">
                <a:pos x="657" y="257"/>
              </a:cxn>
              <a:cxn ang="0">
                <a:pos x="526" y="362"/>
              </a:cxn>
              <a:cxn ang="0">
                <a:pos x="397" y="484"/>
              </a:cxn>
              <a:cxn ang="0">
                <a:pos x="294" y="612"/>
              </a:cxn>
              <a:cxn ang="0">
                <a:pos x="199" y="750"/>
              </a:cxn>
              <a:cxn ang="0">
                <a:pos x="125" y="902"/>
              </a:cxn>
              <a:cxn ang="0">
                <a:pos x="64" y="1072"/>
              </a:cxn>
              <a:cxn ang="0">
                <a:pos x="22" y="1244"/>
              </a:cxn>
              <a:cxn ang="0">
                <a:pos x="3" y="1427"/>
              </a:cxn>
              <a:cxn ang="0">
                <a:pos x="3" y="1597"/>
              </a:cxn>
              <a:cxn ang="0">
                <a:pos x="31" y="1801"/>
              </a:cxn>
              <a:cxn ang="0">
                <a:pos x="77" y="1978"/>
              </a:cxn>
              <a:cxn ang="0">
                <a:pos x="142" y="2128"/>
              </a:cxn>
              <a:cxn ang="0">
                <a:pos x="221" y="2283"/>
              </a:cxn>
              <a:cxn ang="0">
                <a:pos x="330" y="2433"/>
              </a:cxn>
              <a:cxn ang="0">
                <a:pos x="441" y="2561"/>
              </a:cxn>
              <a:cxn ang="0">
                <a:pos x="554" y="2664"/>
              </a:cxn>
              <a:cxn ang="0">
                <a:pos x="691" y="2762"/>
              </a:cxn>
              <a:cxn ang="0">
                <a:pos x="807" y="2825"/>
              </a:cxn>
              <a:cxn ang="0">
                <a:pos x="918" y="2864"/>
              </a:cxn>
              <a:cxn ang="0">
                <a:pos x="1064" y="2892"/>
              </a:cxn>
              <a:cxn ang="0">
                <a:pos x="1189" y="2892"/>
              </a:cxn>
              <a:cxn ang="0">
                <a:pos x="1347" y="2862"/>
              </a:cxn>
              <a:cxn ang="0">
                <a:pos x="1474" y="2801"/>
              </a:cxn>
              <a:cxn ang="0">
                <a:pos x="1590" y="2718"/>
              </a:cxn>
              <a:cxn ang="0">
                <a:pos x="1690" y="2609"/>
              </a:cxn>
              <a:cxn ang="0">
                <a:pos x="1766" y="2479"/>
              </a:cxn>
              <a:cxn ang="0">
                <a:pos x="1810" y="2326"/>
              </a:cxn>
              <a:cxn ang="0">
                <a:pos x="1823" y="2163"/>
              </a:cxn>
              <a:cxn ang="0">
                <a:pos x="1794" y="1991"/>
              </a:cxn>
              <a:cxn ang="0">
                <a:pos x="1727" y="1841"/>
              </a:cxn>
              <a:cxn ang="0">
                <a:pos x="1627" y="1699"/>
              </a:cxn>
            </a:cxnLst>
            <a:rect l="0" t="0" r="r" b="b"/>
            <a:pathLst>
              <a:path w="1899" h="2895">
                <a:moveTo>
                  <a:pt x="1561" y="1625"/>
                </a:moveTo>
                <a:lnTo>
                  <a:pt x="1494" y="1560"/>
                </a:lnTo>
                <a:lnTo>
                  <a:pt x="1424" y="1505"/>
                </a:lnTo>
                <a:lnTo>
                  <a:pt x="1274" y="1394"/>
                </a:lnTo>
                <a:lnTo>
                  <a:pt x="1197" y="1322"/>
                </a:lnTo>
                <a:lnTo>
                  <a:pt x="1141" y="1250"/>
                </a:lnTo>
                <a:lnTo>
                  <a:pt x="1082" y="1139"/>
                </a:lnTo>
                <a:lnTo>
                  <a:pt x="1049" y="1050"/>
                </a:lnTo>
                <a:lnTo>
                  <a:pt x="1018" y="958"/>
                </a:lnTo>
                <a:lnTo>
                  <a:pt x="1007" y="873"/>
                </a:lnTo>
                <a:lnTo>
                  <a:pt x="1005" y="789"/>
                </a:lnTo>
                <a:lnTo>
                  <a:pt x="1010" y="717"/>
                </a:lnTo>
                <a:lnTo>
                  <a:pt x="1027" y="617"/>
                </a:lnTo>
                <a:lnTo>
                  <a:pt x="1060" y="523"/>
                </a:lnTo>
                <a:lnTo>
                  <a:pt x="1101" y="440"/>
                </a:lnTo>
                <a:lnTo>
                  <a:pt x="1156" y="351"/>
                </a:lnTo>
                <a:lnTo>
                  <a:pt x="1234" y="261"/>
                </a:lnTo>
                <a:lnTo>
                  <a:pt x="1295" y="199"/>
                </a:lnTo>
                <a:lnTo>
                  <a:pt x="1358" y="151"/>
                </a:lnTo>
                <a:lnTo>
                  <a:pt x="1422" y="113"/>
                </a:lnTo>
                <a:lnTo>
                  <a:pt x="1489" y="83"/>
                </a:lnTo>
                <a:lnTo>
                  <a:pt x="1561" y="61"/>
                </a:lnTo>
                <a:lnTo>
                  <a:pt x="1638" y="50"/>
                </a:lnTo>
                <a:lnTo>
                  <a:pt x="1690" y="46"/>
                </a:lnTo>
                <a:lnTo>
                  <a:pt x="1751" y="44"/>
                </a:lnTo>
                <a:lnTo>
                  <a:pt x="1899" y="55"/>
                </a:lnTo>
                <a:lnTo>
                  <a:pt x="1790" y="29"/>
                </a:lnTo>
                <a:lnTo>
                  <a:pt x="1710" y="16"/>
                </a:lnTo>
                <a:lnTo>
                  <a:pt x="1622" y="5"/>
                </a:lnTo>
                <a:lnTo>
                  <a:pt x="1533" y="0"/>
                </a:lnTo>
                <a:lnTo>
                  <a:pt x="1457" y="0"/>
                </a:lnTo>
                <a:lnTo>
                  <a:pt x="1378" y="5"/>
                </a:lnTo>
                <a:lnTo>
                  <a:pt x="1291" y="13"/>
                </a:lnTo>
                <a:lnTo>
                  <a:pt x="1212" y="28"/>
                </a:lnTo>
                <a:lnTo>
                  <a:pt x="1117" y="50"/>
                </a:lnTo>
                <a:lnTo>
                  <a:pt x="1014" y="79"/>
                </a:lnTo>
                <a:lnTo>
                  <a:pt x="914" y="118"/>
                </a:lnTo>
                <a:lnTo>
                  <a:pt x="835" y="155"/>
                </a:lnTo>
                <a:lnTo>
                  <a:pt x="748" y="201"/>
                </a:lnTo>
                <a:lnTo>
                  <a:pt x="657" y="257"/>
                </a:lnTo>
                <a:lnTo>
                  <a:pt x="591" y="309"/>
                </a:lnTo>
                <a:lnTo>
                  <a:pt x="526" y="362"/>
                </a:lnTo>
                <a:lnTo>
                  <a:pt x="458" y="425"/>
                </a:lnTo>
                <a:lnTo>
                  <a:pt x="397" y="484"/>
                </a:lnTo>
                <a:lnTo>
                  <a:pt x="347" y="545"/>
                </a:lnTo>
                <a:lnTo>
                  <a:pt x="294" y="612"/>
                </a:lnTo>
                <a:lnTo>
                  <a:pt x="247" y="678"/>
                </a:lnTo>
                <a:lnTo>
                  <a:pt x="199" y="750"/>
                </a:lnTo>
                <a:lnTo>
                  <a:pt x="161" y="824"/>
                </a:lnTo>
                <a:lnTo>
                  <a:pt x="125" y="902"/>
                </a:lnTo>
                <a:lnTo>
                  <a:pt x="92" y="983"/>
                </a:lnTo>
                <a:lnTo>
                  <a:pt x="64" y="1072"/>
                </a:lnTo>
                <a:lnTo>
                  <a:pt x="39" y="1157"/>
                </a:lnTo>
                <a:lnTo>
                  <a:pt x="22" y="1244"/>
                </a:lnTo>
                <a:lnTo>
                  <a:pt x="9" y="1344"/>
                </a:lnTo>
                <a:lnTo>
                  <a:pt x="3" y="1427"/>
                </a:lnTo>
                <a:lnTo>
                  <a:pt x="0" y="1510"/>
                </a:lnTo>
                <a:lnTo>
                  <a:pt x="3" y="1597"/>
                </a:lnTo>
                <a:lnTo>
                  <a:pt x="15" y="1697"/>
                </a:lnTo>
                <a:lnTo>
                  <a:pt x="31" y="1801"/>
                </a:lnTo>
                <a:lnTo>
                  <a:pt x="53" y="1889"/>
                </a:lnTo>
                <a:lnTo>
                  <a:pt x="77" y="1978"/>
                </a:lnTo>
                <a:lnTo>
                  <a:pt x="105" y="2050"/>
                </a:lnTo>
                <a:lnTo>
                  <a:pt x="142" y="2128"/>
                </a:lnTo>
                <a:lnTo>
                  <a:pt x="175" y="2200"/>
                </a:lnTo>
                <a:lnTo>
                  <a:pt x="221" y="2283"/>
                </a:lnTo>
                <a:lnTo>
                  <a:pt x="275" y="2365"/>
                </a:lnTo>
                <a:lnTo>
                  <a:pt x="330" y="2433"/>
                </a:lnTo>
                <a:lnTo>
                  <a:pt x="382" y="2498"/>
                </a:lnTo>
                <a:lnTo>
                  <a:pt x="441" y="2561"/>
                </a:lnTo>
                <a:lnTo>
                  <a:pt x="502" y="2620"/>
                </a:lnTo>
                <a:lnTo>
                  <a:pt x="554" y="2664"/>
                </a:lnTo>
                <a:lnTo>
                  <a:pt x="620" y="2718"/>
                </a:lnTo>
                <a:lnTo>
                  <a:pt x="691" y="2762"/>
                </a:lnTo>
                <a:lnTo>
                  <a:pt x="748" y="2796"/>
                </a:lnTo>
                <a:lnTo>
                  <a:pt x="807" y="2825"/>
                </a:lnTo>
                <a:lnTo>
                  <a:pt x="863" y="2847"/>
                </a:lnTo>
                <a:lnTo>
                  <a:pt x="918" y="2864"/>
                </a:lnTo>
                <a:lnTo>
                  <a:pt x="1001" y="2884"/>
                </a:lnTo>
                <a:lnTo>
                  <a:pt x="1064" y="2892"/>
                </a:lnTo>
                <a:lnTo>
                  <a:pt x="1129" y="2895"/>
                </a:lnTo>
                <a:lnTo>
                  <a:pt x="1189" y="2892"/>
                </a:lnTo>
                <a:lnTo>
                  <a:pt x="1269" y="2881"/>
                </a:lnTo>
                <a:lnTo>
                  <a:pt x="1347" y="2862"/>
                </a:lnTo>
                <a:lnTo>
                  <a:pt x="1417" y="2834"/>
                </a:lnTo>
                <a:lnTo>
                  <a:pt x="1474" y="2801"/>
                </a:lnTo>
                <a:lnTo>
                  <a:pt x="1539" y="2762"/>
                </a:lnTo>
                <a:lnTo>
                  <a:pt x="1590" y="2718"/>
                </a:lnTo>
                <a:lnTo>
                  <a:pt x="1644" y="2668"/>
                </a:lnTo>
                <a:lnTo>
                  <a:pt x="1690" y="2609"/>
                </a:lnTo>
                <a:lnTo>
                  <a:pt x="1733" y="2546"/>
                </a:lnTo>
                <a:lnTo>
                  <a:pt x="1766" y="2479"/>
                </a:lnTo>
                <a:lnTo>
                  <a:pt x="1790" y="2404"/>
                </a:lnTo>
                <a:lnTo>
                  <a:pt x="1810" y="2326"/>
                </a:lnTo>
                <a:lnTo>
                  <a:pt x="1821" y="2246"/>
                </a:lnTo>
                <a:lnTo>
                  <a:pt x="1823" y="2163"/>
                </a:lnTo>
                <a:lnTo>
                  <a:pt x="1812" y="2071"/>
                </a:lnTo>
                <a:lnTo>
                  <a:pt x="1794" y="1991"/>
                </a:lnTo>
                <a:lnTo>
                  <a:pt x="1762" y="1914"/>
                </a:lnTo>
                <a:lnTo>
                  <a:pt x="1727" y="1841"/>
                </a:lnTo>
                <a:lnTo>
                  <a:pt x="1683" y="1777"/>
                </a:lnTo>
                <a:lnTo>
                  <a:pt x="1627" y="1699"/>
                </a:lnTo>
                <a:lnTo>
                  <a:pt x="1561" y="1625"/>
                </a:lnTo>
                <a:close/>
              </a:path>
            </a:pathLst>
          </a:custGeom>
          <a:gradFill rotWithShape="0">
            <a:gsLst>
              <a:gs pos="0">
                <a:srgbClr val="33CC33"/>
              </a:gs>
              <a:gs pos="100000">
                <a:srgbClr val="D9FFB3"/>
              </a:gs>
            </a:gsLst>
            <a:lin ang="0" scaled="1"/>
          </a:gradFill>
          <a:ln w="3175" cmpd="sng">
            <a:solidFill>
              <a:srgbClr val="99FF33"/>
            </a:solidFill>
            <a:prstDash val="solid"/>
            <a:round/>
            <a:headEnd/>
            <a:tailEnd/>
          </a:ln>
        </p:spPr>
        <p:txBody>
          <a:bodyPr/>
          <a:lstStyle/>
          <a:p>
            <a:endParaRPr lang="en-US"/>
          </a:p>
        </p:txBody>
      </p:sp>
      <p:sp>
        <p:nvSpPr>
          <p:cNvPr id="787466" name="Rectangle 10"/>
          <p:cNvSpPr>
            <a:spLocks noChangeArrowheads="1"/>
          </p:cNvSpPr>
          <p:nvPr/>
        </p:nvSpPr>
        <p:spPr bwMode="auto">
          <a:xfrm>
            <a:off x="2819400" y="3841750"/>
            <a:ext cx="1633538" cy="1187450"/>
          </a:xfrm>
          <a:prstGeom prst="rect">
            <a:avLst/>
          </a:prstGeom>
          <a:noFill/>
          <a:ln w="9525">
            <a:noFill/>
            <a:miter lim="800000"/>
            <a:headEnd/>
            <a:tailEnd/>
          </a:ln>
          <a:effectLst>
            <a:outerShdw dist="28398" dir="1593903" algn="ctr" rotWithShape="0">
              <a:schemeClr val="bg1"/>
            </a:outerShdw>
          </a:effectLst>
        </p:spPr>
        <p:txBody>
          <a:bodyPr>
            <a:spAutoFit/>
          </a:bodyPr>
          <a:lstStyle/>
          <a:p>
            <a:pPr algn="r"/>
            <a:r>
              <a:rPr lang="en-US" sz="3200" dirty="0">
                <a:solidFill>
                  <a:srgbClr val="003300"/>
                </a:solidFill>
              </a:rPr>
              <a:t>Original</a:t>
            </a:r>
          </a:p>
          <a:p>
            <a:pPr algn="r"/>
            <a:r>
              <a:rPr lang="en-US" sz="3200" dirty="0">
                <a:solidFill>
                  <a:srgbClr val="003300"/>
                </a:solidFill>
              </a:rPr>
              <a:t>external</a:t>
            </a:r>
          </a:p>
          <a:p>
            <a:pPr algn="r"/>
            <a:r>
              <a:rPr lang="en-US" sz="3200" dirty="0">
                <a:solidFill>
                  <a:srgbClr val="003300"/>
                </a:solidFill>
              </a:rPr>
              <a:t>form</a:t>
            </a:r>
          </a:p>
        </p:txBody>
      </p:sp>
      <p:grpSp>
        <p:nvGrpSpPr>
          <p:cNvPr id="787485" name="Group 29"/>
          <p:cNvGrpSpPr>
            <a:grpSpLocks/>
          </p:cNvGrpSpPr>
          <p:nvPr/>
        </p:nvGrpSpPr>
        <p:grpSpPr bwMode="auto">
          <a:xfrm>
            <a:off x="4635500" y="2057400"/>
            <a:ext cx="1528763" cy="3098800"/>
            <a:chOff x="2920" y="1296"/>
            <a:chExt cx="963" cy="1952"/>
          </a:xfrm>
        </p:grpSpPr>
        <p:sp>
          <p:nvSpPr>
            <p:cNvPr id="787467" name="Text Box 11"/>
            <p:cNvSpPr txBox="1">
              <a:spLocks noChangeArrowheads="1"/>
            </p:cNvSpPr>
            <p:nvPr/>
          </p:nvSpPr>
          <p:spPr bwMode="auto">
            <a:xfrm>
              <a:off x="2920" y="1296"/>
              <a:ext cx="854" cy="446"/>
            </a:xfrm>
            <a:prstGeom prst="rect">
              <a:avLst/>
            </a:prstGeom>
            <a:noFill/>
            <a:ln w="9525">
              <a:noFill/>
              <a:miter lim="800000"/>
              <a:headEnd/>
              <a:tailEnd/>
            </a:ln>
            <a:effectLst>
              <a:outerShdw dist="17961" dir="2700000" algn="ctr" rotWithShape="0">
                <a:schemeClr val="bg1"/>
              </a:outerShdw>
            </a:effectLst>
          </p:spPr>
          <p:txBody>
            <a:bodyPr>
              <a:spAutoFit/>
            </a:bodyPr>
            <a:lstStyle/>
            <a:p>
              <a:r>
                <a:rPr lang="en-US" dirty="0"/>
                <a:t>Original</a:t>
              </a:r>
            </a:p>
            <a:p>
              <a:r>
                <a:rPr lang="en-US" dirty="0"/>
                <a:t>Yin</a:t>
              </a:r>
            </a:p>
          </p:txBody>
        </p:sp>
        <p:sp>
          <p:nvSpPr>
            <p:cNvPr id="787468" name="Text Box 12"/>
            <p:cNvSpPr txBox="1">
              <a:spLocks noChangeArrowheads="1"/>
            </p:cNvSpPr>
            <p:nvPr/>
          </p:nvSpPr>
          <p:spPr bwMode="auto">
            <a:xfrm>
              <a:off x="2976" y="2802"/>
              <a:ext cx="907" cy="446"/>
            </a:xfrm>
            <a:prstGeom prst="rect">
              <a:avLst/>
            </a:prstGeom>
            <a:noFill/>
            <a:ln w="9525">
              <a:noFill/>
              <a:miter lim="800000"/>
              <a:headEnd/>
              <a:tailEnd/>
            </a:ln>
            <a:effectLst>
              <a:outerShdw dist="17961" dir="2700000" algn="ctr" rotWithShape="0">
                <a:schemeClr val="bg1"/>
              </a:outerShdw>
            </a:effectLst>
          </p:spPr>
          <p:txBody>
            <a:bodyPr>
              <a:spAutoFit/>
            </a:bodyPr>
            <a:lstStyle/>
            <a:p>
              <a:r>
                <a:rPr lang="en-US" dirty="0"/>
                <a:t>Original</a:t>
              </a:r>
            </a:p>
            <a:p>
              <a:r>
                <a:rPr lang="en-US" dirty="0"/>
                <a:t>Yin</a:t>
              </a:r>
            </a:p>
          </p:txBody>
        </p:sp>
      </p:grpSp>
      <p:grpSp>
        <p:nvGrpSpPr>
          <p:cNvPr id="787484" name="Group 28"/>
          <p:cNvGrpSpPr>
            <a:grpSpLocks/>
          </p:cNvGrpSpPr>
          <p:nvPr/>
        </p:nvGrpSpPr>
        <p:grpSpPr bwMode="auto">
          <a:xfrm>
            <a:off x="4635500" y="1368425"/>
            <a:ext cx="1528763" cy="2905125"/>
            <a:chOff x="2920" y="862"/>
            <a:chExt cx="963" cy="1830"/>
          </a:xfrm>
        </p:grpSpPr>
        <p:sp>
          <p:nvSpPr>
            <p:cNvPr id="787472" name="Text Box 16"/>
            <p:cNvSpPr txBox="1">
              <a:spLocks noChangeArrowheads="1"/>
            </p:cNvSpPr>
            <p:nvPr/>
          </p:nvSpPr>
          <p:spPr bwMode="auto">
            <a:xfrm>
              <a:off x="2920" y="862"/>
              <a:ext cx="854" cy="446"/>
            </a:xfrm>
            <a:prstGeom prst="rect">
              <a:avLst/>
            </a:prstGeom>
            <a:noFill/>
            <a:ln w="9525">
              <a:noFill/>
              <a:miter lim="800000"/>
              <a:headEnd/>
              <a:tailEnd/>
            </a:ln>
            <a:effectLst>
              <a:outerShdw dist="17961" dir="2700000" algn="ctr" rotWithShape="0">
                <a:schemeClr val="bg1"/>
              </a:outerShdw>
            </a:effectLst>
          </p:spPr>
          <p:txBody>
            <a:bodyPr>
              <a:spAutoFit/>
            </a:bodyPr>
            <a:lstStyle/>
            <a:p>
              <a:r>
                <a:rPr lang="en-US" dirty="0">
                  <a:solidFill>
                    <a:srgbClr val="6600CC"/>
                  </a:solidFill>
                </a:rPr>
                <a:t>Original</a:t>
              </a:r>
            </a:p>
            <a:p>
              <a:r>
                <a:rPr lang="en-US" dirty="0">
                  <a:solidFill>
                    <a:srgbClr val="6600CC"/>
                  </a:solidFill>
                </a:rPr>
                <a:t>Yang</a:t>
              </a:r>
            </a:p>
          </p:txBody>
        </p:sp>
        <p:sp>
          <p:nvSpPr>
            <p:cNvPr id="787473" name="Text Box 17"/>
            <p:cNvSpPr txBox="1">
              <a:spLocks noChangeArrowheads="1"/>
            </p:cNvSpPr>
            <p:nvPr/>
          </p:nvSpPr>
          <p:spPr bwMode="auto">
            <a:xfrm>
              <a:off x="2976" y="2246"/>
              <a:ext cx="907" cy="446"/>
            </a:xfrm>
            <a:prstGeom prst="rect">
              <a:avLst/>
            </a:prstGeom>
            <a:noFill/>
            <a:ln w="9525">
              <a:noFill/>
              <a:miter lim="800000"/>
              <a:headEnd/>
              <a:tailEnd/>
            </a:ln>
            <a:effectLst>
              <a:outerShdw dist="25400" algn="ctr" rotWithShape="0">
                <a:schemeClr val="bg1"/>
              </a:outerShdw>
            </a:effectLst>
          </p:spPr>
          <p:txBody>
            <a:bodyPr>
              <a:spAutoFit/>
            </a:bodyPr>
            <a:lstStyle/>
            <a:p>
              <a:r>
                <a:rPr lang="en-US" dirty="0">
                  <a:solidFill>
                    <a:srgbClr val="6600CC"/>
                  </a:solidFill>
                </a:rPr>
                <a:t>Original</a:t>
              </a:r>
            </a:p>
            <a:p>
              <a:r>
                <a:rPr lang="en-US" dirty="0">
                  <a:solidFill>
                    <a:srgbClr val="6600CC"/>
                  </a:solidFill>
                </a:rPr>
                <a:t>Yang</a:t>
              </a:r>
            </a:p>
          </p:txBody>
        </p:sp>
      </p:grpSp>
      <p:grpSp>
        <p:nvGrpSpPr>
          <p:cNvPr id="787483" name="Group 27"/>
          <p:cNvGrpSpPr>
            <a:grpSpLocks/>
          </p:cNvGrpSpPr>
          <p:nvPr/>
        </p:nvGrpSpPr>
        <p:grpSpPr bwMode="auto">
          <a:xfrm>
            <a:off x="4419600" y="1743075"/>
            <a:ext cx="265113" cy="2987675"/>
            <a:chOff x="2784" y="1098"/>
            <a:chExt cx="167" cy="1882"/>
          </a:xfrm>
        </p:grpSpPr>
        <p:grpSp>
          <p:nvGrpSpPr>
            <p:cNvPr id="787469" name="Group 13"/>
            <p:cNvGrpSpPr>
              <a:grpSpLocks/>
            </p:cNvGrpSpPr>
            <p:nvPr/>
          </p:nvGrpSpPr>
          <p:grpSpPr bwMode="auto">
            <a:xfrm>
              <a:off x="2784" y="1098"/>
              <a:ext cx="154" cy="438"/>
              <a:chOff x="2880" y="1005"/>
              <a:chExt cx="138" cy="387"/>
            </a:xfrm>
          </p:grpSpPr>
          <p:sp>
            <p:nvSpPr>
              <p:cNvPr id="787470" name="Line 14"/>
              <p:cNvSpPr>
                <a:spLocks noChangeShapeType="1"/>
              </p:cNvSpPr>
              <p:nvPr/>
            </p:nvSpPr>
            <p:spPr bwMode="auto">
              <a:xfrm rot="5575797" flipV="1">
                <a:off x="2851" y="1226"/>
                <a:ext cx="195" cy="138"/>
              </a:xfrm>
              <a:prstGeom prst="line">
                <a:avLst/>
              </a:prstGeom>
              <a:noFill/>
              <a:ln w="57150">
                <a:solidFill>
                  <a:srgbClr val="660066"/>
                </a:solidFill>
                <a:round/>
                <a:headEnd/>
                <a:tailEnd/>
              </a:ln>
              <a:effectLst/>
            </p:spPr>
            <p:txBody>
              <a:bodyPr/>
              <a:lstStyle/>
              <a:p>
                <a:endParaRPr lang="en-US"/>
              </a:p>
            </p:txBody>
          </p:sp>
          <p:sp>
            <p:nvSpPr>
              <p:cNvPr id="787471" name="Line 15"/>
              <p:cNvSpPr>
                <a:spLocks noChangeShapeType="1"/>
              </p:cNvSpPr>
              <p:nvPr/>
            </p:nvSpPr>
            <p:spPr bwMode="auto">
              <a:xfrm rot="-5575797">
                <a:off x="2851" y="1034"/>
                <a:ext cx="195" cy="138"/>
              </a:xfrm>
              <a:prstGeom prst="line">
                <a:avLst/>
              </a:prstGeom>
              <a:noFill/>
              <a:ln w="57150">
                <a:solidFill>
                  <a:srgbClr val="660066"/>
                </a:solidFill>
                <a:round/>
                <a:headEnd/>
                <a:tailEnd/>
              </a:ln>
              <a:effectLst/>
            </p:spPr>
            <p:txBody>
              <a:bodyPr/>
              <a:lstStyle/>
              <a:p>
                <a:endParaRPr lang="en-US"/>
              </a:p>
            </p:txBody>
          </p:sp>
        </p:grpSp>
        <p:grpSp>
          <p:nvGrpSpPr>
            <p:cNvPr id="787474" name="Group 18"/>
            <p:cNvGrpSpPr>
              <a:grpSpLocks/>
            </p:cNvGrpSpPr>
            <p:nvPr/>
          </p:nvGrpSpPr>
          <p:grpSpPr bwMode="auto">
            <a:xfrm>
              <a:off x="2798" y="2542"/>
              <a:ext cx="153" cy="438"/>
              <a:chOff x="2886" y="2301"/>
              <a:chExt cx="138" cy="387"/>
            </a:xfrm>
          </p:grpSpPr>
          <p:sp>
            <p:nvSpPr>
              <p:cNvPr id="787475" name="Line 19"/>
              <p:cNvSpPr>
                <a:spLocks noChangeShapeType="1"/>
              </p:cNvSpPr>
              <p:nvPr/>
            </p:nvSpPr>
            <p:spPr bwMode="auto">
              <a:xfrm rot="5575797" flipV="1">
                <a:off x="2857" y="2522"/>
                <a:ext cx="195" cy="138"/>
              </a:xfrm>
              <a:prstGeom prst="line">
                <a:avLst/>
              </a:prstGeom>
              <a:noFill/>
              <a:ln w="57150">
                <a:solidFill>
                  <a:srgbClr val="660066"/>
                </a:solidFill>
                <a:round/>
                <a:headEnd/>
                <a:tailEnd/>
              </a:ln>
              <a:effectLst/>
            </p:spPr>
            <p:txBody>
              <a:bodyPr/>
              <a:lstStyle/>
              <a:p>
                <a:endParaRPr lang="en-US"/>
              </a:p>
            </p:txBody>
          </p:sp>
          <p:sp>
            <p:nvSpPr>
              <p:cNvPr id="787476" name="Line 20"/>
              <p:cNvSpPr>
                <a:spLocks noChangeShapeType="1"/>
              </p:cNvSpPr>
              <p:nvPr/>
            </p:nvSpPr>
            <p:spPr bwMode="auto">
              <a:xfrm rot="-5575797">
                <a:off x="2857" y="2330"/>
                <a:ext cx="195" cy="138"/>
              </a:xfrm>
              <a:prstGeom prst="line">
                <a:avLst/>
              </a:prstGeom>
              <a:noFill/>
              <a:ln w="57150">
                <a:solidFill>
                  <a:srgbClr val="660066"/>
                </a:solidFill>
                <a:round/>
                <a:headEnd/>
                <a:tailEnd/>
              </a:ln>
              <a:effectLst/>
            </p:spPr>
            <p:txBody>
              <a:bodyPr/>
              <a:lstStyle/>
              <a:p>
                <a:endParaRPr lang="en-US"/>
              </a:p>
            </p:txBody>
          </p:sp>
        </p:grpSp>
      </p:grpSp>
      <p:grpSp>
        <p:nvGrpSpPr>
          <p:cNvPr id="787488" name="Group 32"/>
          <p:cNvGrpSpPr>
            <a:grpSpLocks/>
          </p:cNvGrpSpPr>
          <p:nvPr/>
        </p:nvGrpSpPr>
        <p:grpSpPr bwMode="auto">
          <a:xfrm>
            <a:off x="914400" y="5638800"/>
            <a:ext cx="7254875" cy="1025525"/>
            <a:chOff x="336" y="3504"/>
            <a:chExt cx="4954" cy="646"/>
          </a:xfrm>
        </p:grpSpPr>
        <p:sp>
          <p:nvSpPr>
            <p:cNvPr id="787478" name="Text Box 22"/>
            <p:cNvSpPr txBox="1">
              <a:spLocks noChangeArrowheads="1"/>
            </p:cNvSpPr>
            <p:nvPr/>
          </p:nvSpPr>
          <p:spPr bwMode="auto">
            <a:xfrm>
              <a:off x="528" y="3504"/>
              <a:ext cx="4762" cy="646"/>
            </a:xfrm>
            <a:prstGeom prst="rect">
              <a:avLst/>
            </a:prstGeom>
            <a:noFill/>
            <a:ln w="9525">
              <a:noFill/>
              <a:miter lim="800000"/>
              <a:headEnd/>
              <a:tailEnd/>
            </a:ln>
            <a:effectLst/>
          </p:spPr>
          <p:txBody>
            <a:bodyPr>
              <a:spAutoFit/>
            </a:bodyPr>
            <a:lstStyle/>
            <a:p>
              <a:pPr>
                <a:lnSpc>
                  <a:spcPct val="85000"/>
                </a:lnSpc>
              </a:pPr>
              <a:r>
                <a:rPr lang="en-US" sz="2400" b="1">
                  <a:solidFill>
                    <a:schemeClr val="bg1"/>
                  </a:solidFill>
                  <a:latin typeface="Arial Narrow" pitchFamily="34" charset="0"/>
                </a:rPr>
                <a:t>God’s </a:t>
              </a:r>
              <a:r>
                <a:rPr lang="en-US" sz="2400" b="1" u="sng">
                  <a:solidFill>
                    <a:schemeClr val="bg1"/>
                  </a:solidFill>
                  <a:latin typeface="Arial Narrow" pitchFamily="34" charset="0"/>
                </a:rPr>
                <a:t>original internal nature</a:t>
              </a:r>
              <a:r>
                <a:rPr lang="en-US" sz="2400" b="1">
                  <a:solidFill>
                    <a:schemeClr val="bg1"/>
                  </a:solidFill>
                  <a:latin typeface="Arial Narrow" pitchFamily="34" charset="0"/>
                </a:rPr>
                <a:t> and </a:t>
              </a:r>
              <a:r>
                <a:rPr lang="en-US" sz="2400" b="1" u="sng">
                  <a:solidFill>
                    <a:schemeClr val="bg1"/>
                  </a:solidFill>
                  <a:latin typeface="Arial Narrow" pitchFamily="34" charset="0"/>
                </a:rPr>
                <a:t>original external form </a:t>
              </a:r>
              <a:r>
                <a:rPr lang="en-US" sz="2400" b="1">
                  <a:solidFill>
                    <a:schemeClr val="bg1"/>
                  </a:solidFill>
                  <a:latin typeface="Arial Narrow" pitchFamily="34" charset="0"/>
                </a:rPr>
                <a:t>each contain the mutual relationship of </a:t>
              </a:r>
              <a:r>
                <a:rPr lang="en-US" sz="2400" b="1" u="sng">
                  <a:solidFill>
                    <a:schemeClr val="bg1"/>
                  </a:solidFill>
                  <a:latin typeface="Arial Narrow" pitchFamily="34" charset="0"/>
                </a:rPr>
                <a:t>original yang</a:t>
              </a:r>
              <a:r>
                <a:rPr lang="en-US" sz="2400" b="1">
                  <a:solidFill>
                    <a:schemeClr val="bg1"/>
                  </a:solidFill>
                  <a:latin typeface="Arial Narrow" pitchFamily="34" charset="0"/>
                </a:rPr>
                <a:t> and </a:t>
              </a:r>
              <a:r>
                <a:rPr lang="en-US" sz="2400" b="1" u="sng">
                  <a:solidFill>
                    <a:schemeClr val="bg1"/>
                  </a:solidFill>
                  <a:latin typeface="Arial Narrow" pitchFamily="34" charset="0"/>
                </a:rPr>
                <a:t>original yin</a:t>
              </a:r>
              <a:r>
                <a:rPr lang="en-US" sz="2400" b="1">
                  <a:solidFill>
                    <a:schemeClr val="bg1"/>
                  </a:solidFill>
                  <a:latin typeface="Arial Narrow" pitchFamily="34" charset="0"/>
                </a:rPr>
                <a:t>. </a:t>
              </a:r>
            </a:p>
          </p:txBody>
        </p:sp>
        <p:sp>
          <p:nvSpPr>
            <p:cNvPr id="787479" name="Text Box 23"/>
            <p:cNvSpPr txBox="1">
              <a:spLocks noChangeArrowheads="1"/>
            </p:cNvSpPr>
            <p:nvPr/>
          </p:nvSpPr>
          <p:spPr bwMode="auto">
            <a:xfrm>
              <a:off x="336" y="3504"/>
              <a:ext cx="227" cy="250"/>
            </a:xfrm>
            <a:prstGeom prst="rect">
              <a:avLst/>
            </a:prstGeom>
            <a:noFill/>
            <a:ln w="9525">
              <a:noFill/>
              <a:miter lim="800000"/>
              <a:headEnd/>
              <a:tailEnd/>
            </a:ln>
            <a:effectLst/>
          </p:spPr>
          <p:txBody>
            <a:bodyPr>
              <a:spAutoFit/>
            </a:bodyPr>
            <a:lstStyle/>
            <a:p>
              <a:pPr>
                <a:lnSpc>
                  <a:spcPct val="50000"/>
                </a:lnSpc>
              </a:pPr>
              <a:r>
                <a:rPr lang="en-US" sz="4000">
                  <a:solidFill>
                    <a:schemeClr val="bg1"/>
                  </a:solidFill>
                  <a:latin typeface="Times New Roman" pitchFamily="18" charset="0"/>
                  <a:sym typeface="CommonBullets" pitchFamily="34" charset="2"/>
                </a:rPr>
                <a:t></a:t>
              </a:r>
              <a:endParaRPr lang="en-US" sz="4000">
                <a:solidFill>
                  <a:schemeClr val="bg1"/>
                </a:solidFill>
                <a:latin typeface="Times New Roman" pitchFamily="18" charset="0"/>
              </a:endParaRPr>
            </a:p>
          </p:txBody>
        </p:sp>
      </p:grpSp>
      <p:sp>
        <p:nvSpPr>
          <p:cNvPr id="787480" name="Text Box 24"/>
          <p:cNvSpPr txBox="1">
            <a:spLocks noChangeArrowheads="1"/>
          </p:cNvSpPr>
          <p:nvPr/>
        </p:nvSpPr>
        <p:spPr bwMode="auto">
          <a:xfrm>
            <a:off x="3505200" y="381000"/>
            <a:ext cx="4800600" cy="519113"/>
          </a:xfrm>
          <a:prstGeom prst="rect">
            <a:avLst/>
          </a:prstGeom>
          <a:noFill/>
          <a:ln w="9525">
            <a:noFill/>
            <a:miter lim="800000"/>
            <a:headEnd/>
            <a:tailEnd/>
          </a:ln>
          <a:effectLst>
            <a:outerShdw dist="17961" dir="2700000" algn="ctr" rotWithShape="0">
              <a:schemeClr val="bg1"/>
            </a:outerShdw>
          </a:effectLst>
        </p:spPr>
        <p:txBody>
          <a:bodyPr>
            <a:spAutoFit/>
          </a:bodyPr>
          <a:lstStyle/>
          <a:p>
            <a:pPr>
              <a:lnSpc>
                <a:spcPct val="100000"/>
              </a:lnSpc>
            </a:pPr>
            <a:r>
              <a:rPr lang="en-US" sz="2800" u="sng" dirty="0"/>
              <a:t>and God’s original Yang and Yin</a:t>
            </a:r>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withEffect">
                                  <p:stCondLst>
                                    <p:cond delay="0"/>
                                  </p:stCondLst>
                                  <p:childTnLst>
                                    <p:set>
                                      <p:cBhvr>
                                        <p:cTn id="6" dur="1" fill="hold">
                                          <p:stCondLst>
                                            <p:cond delay="0"/>
                                          </p:stCondLst>
                                        </p:cTn>
                                        <p:tgtEl>
                                          <p:spTgt spid="787461"/>
                                        </p:tgtEl>
                                        <p:attrNameLst>
                                          <p:attrName>style.visibility</p:attrName>
                                        </p:attrNameLst>
                                      </p:cBhvr>
                                      <p:to>
                                        <p:strVal val="visible"/>
                                      </p:to>
                                    </p:set>
                                    <p:animEffect transition="in" filter="fade">
                                      <p:cBhvr>
                                        <p:cTn id="7" dur="1000"/>
                                        <p:tgtEl>
                                          <p:spTgt spid="787461"/>
                                        </p:tgtEl>
                                      </p:cBhvr>
                                    </p:animEffect>
                                  </p:childTnLst>
                                </p:cTn>
                              </p:par>
                              <p:par>
                                <p:cTn id="8" presetID="10" presetClass="entr" presetSubtype="0" fill="hold" nodeType="withEffect">
                                  <p:stCondLst>
                                    <p:cond delay="0"/>
                                  </p:stCondLst>
                                  <p:childTnLst>
                                    <p:set>
                                      <p:cBhvr>
                                        <p:cTn id="9" dur="1" fill="hold">
                                          <p:stCondLst>
                                            <p:cond delay="0"/>
                                          </p:stCondLst>
                                        </p:cTn>
                                        <p:tgtEl>
                                          <p:spTgt spid="787486"/>
                                        </p:tgtEl>
                                        <p:attrNameLst>
                                          <p:attrName>style.visibility</p:attrName>
                                        </p:attrNameLst>
                                      </p:cBhvr>
                                      <p:to>
                                        <p:strVal val="visible"/>
                                      </p:to>
                                    </p:set>
                                    <p:animEffect transition="in" filter="fade">
                                      <p:cBhvr>
                                        <p:cTn id="10" dur="1000"/>
                                        <p:tgtEl>
                                          <p:spTgt spid="787486"/>
                                        </p:tgtEl>
                                      </p:cBhvr>
                                    </p:animEffect>
                                  </p:childTnLst>
                                </p:cTn>
                              </p:par>
                            </p:childTnLst>
                          </p:cTn>
                        </p:par>
                      </p:childTnLst>
                    </p:cTn>
                  </p:par>
                  <p:par>
                    <p:cTn id="11" fill="hold">
                      <p:stCondLst>
                        <p:cond delay="indefinite"/>
                      </p:stCondLst>
                      <p:childTnLst>
                        <p:par>
                          <p:cTn id="12" fill="hold">
                            <p:stCondLst>
                              <p:cond delay="0"/>
                            </p:stCondLst>
                            <p:childTnLst>
                              <p:par>
                                <p:cTn id="13" presetID="55" presetClass="entr" presetSubtype="0" fill="hold" grpId="0" nodeType="clickEffect">
                                  <p:stCondLst>
                                    <p:cond delay="0"/>
                                  </p:stCondLst>
                                  <p:childTnLst>
                                    <p:set>
                                      <p:cBhvr>
                                        <p:cTn id="14" dur="1" fill="hold">
                                          <p:stCondLst>
                                            <p:cond delay="0"/>
                                          </p:stCondLst>
                                        </p:cTn>
                                        <p:tgtEl>
                                          <p:spTgt spid="787480"/>
                                        </p:tgtEl>
                                        <p:attrNameLst>
                                          <p:attrName>style.visibility</p:attrName>
                                        </p:attrNameLst>
                                      </p:cBhvr>
                                      <p:to>
                                        <p:strVal val="visible"/>
                                      </p:to>
                                    </p:set>
                                    <p:anim calcmode="lin" valueType="num">
                                      <p:cBhvr>
                                        <p:cTn id="15" dur="1000" fill="hold"/>
                                        <p:tgtEl>
                                          <p:spTgt spid="787480"/>
                                        </p:tgtEl>
                                        <p:attrNameLst>
                                          <p:attrName>ppt_w</p:attrName>
                                        </p:attrNameLst>
                                      </p:cBhvr>
                                      <p:tavLst>
                                        <p:tav tm="0">
                                          <p:val>
                                            <p:strVal val="#ppt_w*0.70"/>
                                          </p:val>
                                        </p:tav>
                                        <p:tav tm="100000">
                                          <p:val>
                                            <p:strVal val="#ppt_w"/>
                                          </p:val>
                                        </p:tav>
                                      </p:tavLst>
                                    </p:anim>
                                    <p:anim calcmode="lin" valueType="num">
                                      <p:cBhvr>
                                        <p:cTn id="16" dur="1000" fill="hold"/>
                                        <p:tgtEl>
                                          <p:spTgt spid="787480"/>
                                        </p:tgtEl>
                                        <p:attrNameLst>
                                          <p:attrName>ppt_h</p:attrName>
                                        </p:attrNameLst>
                                      </p:cBhvr>
                                      <p:tavLst>
                                        <p:tav tm="0">
                                          <p:val>
                                            <p:strVal val="#ppt_h"/>
                                          </p:val>
                                        </p:tav>
                                        <p:tav tm="100000">
                                          <p:val>
                                            <p:strVal val="#ppt_h"/>
                                          </p:val>
                                        </p:tav>
                                      </p:tavLst>
                                    </p:anim>
                                    <p:animEffect transition="in" filter="fade">
                                      <p:cBhvr>
                                        <p:cTn id="17" dur="1000"/>
                                        <p:tgtEl>
                                          <p:spTgt spid="78748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37" fill="hold" nodeType="clickEffect">
                                  <p:stCondLst>
                                    <p:cond delay="0"/>
                                  </p:stCondLst>
                                  <p:childTnLst>
                                    <p:set>
                                      <p:cBhvr>
                                        <p:cTn id="21" dur="1" fill="hold">
                                          <p:stCondLst>
                                            <p:cond delay="0"/>
                                          </p:stCondLst>
                                        </p:cTn>
                                        <p:tgtEl>
                                          <p:spTgt spid="787488"/>
                                        </p:tgtEl>
                                        <p:attrNameLst>
                                          <p:attrName>style.visibility</p:attrName>
                                        </p:attrNameLst>
                                      </p:cBhvr>
                                      <p:to>
                                        <p:strVal val="visible"/>
                                      </p:to>
                                    </p:set>
                                    <p:animEffect transition="in" filter="barn(outVertical)">
                                      <p:cBhvr>
                                        <p:cTn id="22" dur="500"/>
                                        <p:tgtEl>
                                          <p:spTgt spid="78748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87463"/>
                                        </p:tgtEl>
                                        <p:attrNameLst>
                                          <p:attrName>style.visibility</p:attrName>
                                        </p:attrNameLst>
                                      </p:cBhvr>
                                      <p:to>
                                        <p:strVal val="visible"/>
                                      </p:to>
                                    </p:set>
                                    <p:animEffect transition="in" filter="fade">
                                      <p:cBhvr>
                                        <p:cTn id="27" dur="1000"/>
                                        <p:tgtEl>
                                          <p:spTgt spid="787463"/>
                                        </p:tgtEl>
                                      </p:cBhvr>
                                    </p:animEffect>
                                  </p:childTnLst>
                                </p:cTn>
                              </p:par>
                              <p:par>
                                <p:cTn id="28" presetID="55" presetClass="entr" presetSubtype="0" fill="hold" grpId="0" nodeType="withEffect">
                                  <p:stCondLst>
                                    <p:cond delay="500"/>
                                  </p:stCondLst>
                                  <p:childTnLst>
                                    <p:set>
                                      <p:cBhvr>
                                        <p:cTn id="29" dur="1" fill="hold">
                                          <p:stCondLst>
                                            <p:cond delay="0"/>
                                          </p:stCondLst>
                                        </p:cTn>
                                        <p:tgtEl>
                                          <p:spTgt spid="787464"/>
                                        </p:tgtEl>
                                        <p:attrNameLst>
                                          <p:attrName>style.visibility</p:attrName>
                                        </p:attrNameLst>
                                      </p:cBhvr>
                                      <p:to>
                                        <p:strVal val="visible"/>
                                      </p:to>
                                    </p:set>
                                    <p:anim calcmode="lin" valueType="num">
                                      <p:cBhvr>
                                        <p:cTn id="30" dur="1000" fill="hold"/>
                                        <p:tgtEl>
                                          <p:spTgt spid="787464"/>
                                        </p:tgtEl>
                                        <p:attrNameLst>
                                          <p:attrName>ppt_w</p:attrName>
                                        </p:attrNameLst>
                                      </p:cBhvr>
                                      <p:tavLst>
                                        <p:tav tm="0">
                                          <p:val>
                                            <p:strVal val="#ppt_w*0.70"/>
                                          </p:val>
                                        </p:tav>
                                        <p:tav tm="100000">
                                          <p:val>
                                            <p:strVal val="#ppt_w"/>
                                          </p:val>
                                        </p:tav>
                                      </p:tavLst>
                                    </p:anim>
                                    <p:anim calcmode="lin" valueType="num">
                                      <p:cBhvr>
                                        <p:cTn id="31" dur="1000" fill="hold"/>
                                        <p:tgtEl>
                                          <p:spTgt spid="787464"/>
                                        </p:tgtEl>
                                        <p:attrNameLst>
                                          <p:attrName>ppt_h</p:attrName>
                                        </p:attrNameLst>
                                      </p:cBhvr>
                                      <p:tavLst>
                                        <p:tav tm="0">
                                          <p:val>
                                            <p:strVal val="#ppt_h"/>
                                          </p:val>
                                        </p:tav>
                                        <p:tav tm="100000">
                                          <p:val>
                                            <p:strVal val="#ppt_h"/>
                                          </p:val>
                                        </p:tav>
                                      </p:tavLst>
                                    </p:anim>
                                    <p:animEffect transition="in" filter="fade">
                                      <p:cBhvr>
                                        <p:cTn id="32" dur="1000"/>
                                        <p:tgtEl>
                                          <p:spTgt spid="78746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87465"/>
                                        </p:tgtEl>
                                        <p:attrNameLst>
                                          <p:attrName>style.visibility</p:attrName>
                                        </p:attrNameLst>
                                      </p:cBhvr>
                                      <p:to>
                                        <p:strVal val="visible"/>
                                      </p:to>
                                    </p:set>
                                    <p:animEffect transition="in" filter="fade">
                                      <p:cBhvr>
                                        <p:cTn id="37" dur="1000"/>
                                        <p:tgtEl>
                                          <p:spTgt spid="787465"/>
                                        </p:tgtEl>
                                      </p:cBhvr>
                                    </p:animEffect>
                                  </p:childTnLst>
                                </p:cTn>
                              </p:par>
                              <p:par>
                                <p:cTn id="38" presetID="55" presetClass="entr" presetSubtype="0" fill="hold" grpId="0" nodeType="withEffect">
                                  <p:stCondLst>
                                    <p:cond delay="500"/>
                                  </p:stCondLst>
                                  <p:childTnLst>
                                    <p:set>
                                      <p:cBhvr>
                                        <p:cTn id="39" dur="1" fill="hold">
                                          <p:stCondLst>
                                            <p:cond delay="0"/>
                                          </p:stCondLst>
                                        </p:cTn>
                                        <p:tgtEl>
                                          <p:spTgt spid="787466"/>
                                        </p:tgtEl>
                                        <p:attrNameLst>
                                          <p:attrName>style.visibility</p:attrName>
                                        </p:attrNameLst>
                                      </p:cBhvr>
                                      <p:to>
                                        <p:strVal val="visible"/>
                                      </p:to>
                                    </p:set>
                                    <p:anim calcmode="lin" valueType="num">
                                      <p:cBhvr>
                                        <p:cTn id="40" dur="1000" fill="hold"/>
                                        <p:tgtEl>
                                          <p:spTgt spid="787466"/>
                                        </p:tgtEl>
                                        <p:attrNameLst>
                                          <p:attrName>ppt_w</p:attrName>
                                        </p:attrNameLst>
                                      </p:cBhvr>
                                      <p:tavLst>
                                        <p:tav tm="0">
                                          <p:val>
                                            <p:strVal val="#ppt_w*0.70"/>
                                          </p:val>
                                        </p:tav>
                                        <p:tav tm="100000">
                                          <p:val>
                                            <p:strVal val="#ppt_w"/>
                                          </p:val>
                                        </p:tav>
                                      </p:tavLst>
                                    </p:anim>
                                    <p:anim calcmode="lin" valueType="num">
                                      <p:cBhvr>
                                        <p:cTn id="41" dur="1000" fill="hold"/>
                                        <p:tgtEl>
                                          <p:spTgt spid="787466"/>
                                        </p:tgtEl>
                                        <p:attrNameLst>
                                          <p:attrName>ppt_h</p:attrName>
                                        </p:attrNameLst>
                                      </p:cBhvr>
                                      <p:tavLst>
                                        <p:tav tm="0">
                                          <p:val>
                                            <p:strVal val="#ppt_h"/>
                                          </p:val>
                                        </p:tav>
                                        <p:tav tm="100000">
                                          <p:val>
                                            <p:strVal val="#ppt_h"/>
                                          </p:val>
                                        </p:tav>
                                      </p:tavLst>
                                    </p:anim>
                                    <p:animEffect transition="in" filter="fade">
                                      <p:cBhvr>
                                        <p:cTn id="42" dur="1000"/>
                                        <p:tgtEl>
                                          <p:spTgt spid="787466"/>
                                        </p:tgtEl>
                                      </p:cBhvr>
                                    </p:animEffect>
                                  </p:childTnLst>
                                </p:cTn>
                              </p:par>
                            </p:childTnLst>
                          </p:cTn>
                        </p:par>
                      </p:childTnLst>
                    </p:cTn>
                  </p:par>
                  <p:par>
                    <p:cTn id="43" fill="hold">
                      <p:stCondLst>
                        <p:cond delay="indefinite"/>
                      </p:stCondLst>
                      <p:childTnLst>
                        <p:par>
                          <p:cTn id="44" fill="hold">
                            <p:stCondLst>
                              <p:cond delay="0"/>
                            </p:stCondLst>
                            <p:childTnLst>
                              <p:par>
                                <p:cTn id="45" presetID="17" presetClass="entr" presetSubtype="10" fill="hold" nodeType="clickEffect">
                                  <p:stCondLst>
                                    <p:cond delay="0"/>
                                  </p:stCondLst>
                                  <p:childTnLst>
                                    <p:set>
                                      <p:cBhvr>
                                        <p:cTn id="46" dur="1" fill="hold">
                                          <p:stCondLst>
                                            <p:cond delay="0"/>
                                          </p:stCondLst>
                                        </p:cTn>
                                        <p:tgtEl>
                                          <p:spTgt spid="787484"/>
                                        </p:tgtEl>
                                        <p:attrNameLst>
                                          <p:attrName>style.visibility</p:attrName>
                                        </p:attrNameLst>
                                      </p:cBhvr>
                                      <p:to>
                                        <p:strVal val="visible"/>
                                      </p:to>
                                    </p:set>
                                    <p:anim calcmode="lin" valueType="num">
                                      <p:cBhvr>
                                        <p:cTn id="47" dur="500" fill="hold"/>
                                        <p:tgtEl>
                                          <p:spTgt spid="787484"/>
                                        </p:tgtEl>
                                        <p:attrNameLst>
                                          <p:attrName>ppt_w</p:attrName>
                                        </p:attrNameLst>
                                      </p:cBhvr>
                                      <p:tavLst>
                                        <p:tav tm="0">
                                          <p:val>
                                            <p:fltVal val="0"/>
                                          </p:val>
                                        </p:tav>
                                        <p:tav tm="100000">
                                          <p:val>
                                            <p:strVal val="#ppt_w"/>
                                          </p:val>
                                        </p:tav>
                                      </p:tavLst>
                                    </p:anim>
                                    <p:anim calcmode="lin" valueType="num">
                                      <p:cBhvr>
                                        <p:cTn id="48" dur="500" fill="hold"/>
                                        <p:tgtEl>
                                          <p:spTgt spid="787484"/>
                                        </p:tgtEl>
                                        <p:attrNameLst>
                                          <p:attrName>ppt_h</p:attrName>
                                        </p:attrNameLst>
                                      </p:cBhvr>
                                      <p:tavLst>
                                        <p:tav tm="0">
                                          <p:val>
                                            <p:strVal val="#ppt_h"/>
                                          </p:val>
                                        </p:tav>
                                        <p:tav tm="100000">
                                          <p:val>
                                            <p:strVal val="#ppt_h"/>
                                          </p:val>
                                        </p:tav>
                                      </p:tavLst>
                                    </p:anim>
                                  </p:childTnLst>
                                </p:cTn>
                              </p:par>
                            </p:childTnLst>
                          </p:cTn>
                        </p:par>
                      </p:childTnLst>
                    </p:cTn>
                  </p:par>
                  <p:par>
                    <p:cTn id="49" fill="hold">
                      <p:stCondLst>
                        <p:cond delay="indefinite"/>
                      </p:stCondLst>
                      <p:childTnLst>
                        <p:par>
                          <p:cTn id="50" fill="hold">
                            <p:stCondLst>
                              <p:cond delay="0"/>
                            </p:stCondLst>
                            <p:childTnLst>
                              <p:par>
                                <p:cTn id="51" presetID="17" presetClass="entr" presetSubtype="10" fill="hold" nodeType="clickEffect">
                                  <p:stCondLst>
                                    <p:cond delay="0"/>
                                  </p:stCondLst>
                                  <p:childTnLst>
                                    <p:set>
                                      <p:cBhvr>
                                        <p:cTn id="52" dur="1" fill="hold">
                                          <p:stCondLst>
                                            <p:cond delay="0"/>
                                          </p:stCondLst>
                                        </p:cTn>
                                        <p:tgtEl>
                                          <p:spTgt spid="787485"/>
                                        </p:tgtEl>
                                        <p:attrNameLst>
                                          <p:attrName>style.visibility</p:attrName>
                                        </p:attrNameLst>
                                      </p:cBhvr>
                                      <p:to>
                                        <p:strVal val="visible"/>
                                      </p:to>
                                    </p:set>
                                    <p:anim calcmode="lin" valueType="num">
                                      <p:cBhvr>
                                        <p:cTn id="53" dur="500" fill="hold"/>
                                        <p:tgtEl>
                                          <p:spTgt spid="787485"/>
                                        </p:tgtEl>
                                        <p:attrNameLst>
                                          <p:attrName>ppt_w</p:attrName>
                                        </p:attrNameLst>
                                      </p:cBhvr>
                                      <p:tavLst>
                                        <p:tav tm="0">
                                          <p:val>
                                            <p:fltVal val="0"/>
                                          </p:val>
                                        </p:tav>
                                        <p:tav tm="100000">
                                          <p:val>
                                            <p:strVal val="#ppt_w"/>
                                          </p:val>
                                        </p:tav>
                                      </p:tavLst>
                                    </p:anim>
                                    <p:anim calcmode="lin" valueType="num">
                                      <p:cBhvr>
                                        <p:cTn id="54" dur="500" fill="hold"/>
                                        <p:tgtEl>
                                          <p:spTgt spid="787485"/>
                                        </p:tgtEl>
                                        <p:attrNameLst>
                                          <p:attrName>ppt_h</p:attrName>
                                        </p:attrNameLst>
                                      </p:cBhvr>
                                      <p:tavLst>
                                        <p:tav tm="0">
                                          <p:val>
                                            <p:strVal val="#ppt_h"/>
                                          </p:val>
                                        </p:tav>
                                        <p:tav tm="100000">
                                          <p:val>
                                            <p:strVal val="#ppt_h"/>
                                          </p:val>
                                        </p:tav>
                                      </p:tavLst>
                                    </p:anim>
                                  </p:childTnLst>
                                </p:cTn>
                              </p:par>
                              <p:par>
                                <p:cTn id="55" presetID="10" presetClass="entr" presetSubtype="0" fill="hold" nodeType="withEffect">
                                  <p:stCondLst>
                                    <p:cond delay="0"/>
                                  </p:stCondLst>
                                  <p:childTnLst>
                                    <p:set>
                                      <p:cBhvr>
                                        <p:cTn id="56" dur="1" fill="hold">
                                          <p:stCondLst>
                                            <p:cond delay="0"/>
                                          </p:stCondLst>
                                        </p:cTn>
                                        <p:tgtEl>
                                          <p:spTgt spid="787483"/>
                                        </p:tgtEl>
                                        <p:attrNameLst>
                                          <p:attrName>style.visibility</p:attrName>
                                        </p:attrNameLst>
                                      </p:cBhvr>
                                      <p:to>
                                        <p:strVal val="visible"/>
                                      </p:to>
                                    </p:set>
                                    <p:animEffect transition="in" filter="fade">
                                      <p:cBhvr>
                                        <p:cTn id="57" dur="2000"/>
                                        <p:tgtEl>
                                          <p:spTgt spid="7874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7461" grpId="1"/>
      <p:bldP spid="787463" grpId="0" animBg="1"/>
      <p:bldP spid="787464" grpId="0" autoUpdateAnimBg="0"/>
      <p:bldP spid="787465" grpId="0" animBg="1"/>
      <p:bldP spid="787466" grpId="0" autoUpdateAnimBg="0"/>
      <p:bldP spid="787480"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50000">
              <a:srgbClr val="CC99FF"/>
            </a:gs>
            <a:gs pos="100000">
              <a:schemeClr val="bg1"/>
            </a:gs>
          </a:gsLst>
          <a:lin ang="5400000" scaled="1"/>
        </a:gradFill>
        <a:effectLst/>
      </p:bgPr>
    </p:bg>
    <p:spTree>
      <p:nvGrpSpPr>
        <p:cNvPr id="1" name=""/>
        <p:cNvGrpSpPr/>
        <p:nvPr/>
      </p:nvGrpSpPr>
      <p:grpSpPr>
        <a:xfrm>
          <a:off x="0" y="0"/>
          <a:ext cx="0" cy="0"/>
          <a:chOff x="0" y="0"/>
          <a:chExt cx="0" cy="0"/>
        </a:xfrm>
      </p:grpSpPr>
      <p:sp>
        <p:nvSpPr>
          <p:cNvPr id="774146" name="Rectangle 2"/>
          <p:cNvSpPr>
            <a:spLocks noChangeArrowheads="1"/>
          </p:cNvSpPr>
          <p:nvPr/>
        </p:nvSpPr>
        <p:spPr bwMode="auto">
          <a:xfrm>
            <a:off x="0" y="5486400"/>
            <a:ext cx="9144000" cy="1371600"/>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774170" name="Text Box 26"/>
          <p:cNvSpPr txBox="1">
            <a:spLocks noChangeArrowheads="1"/>
          </p:cNvSpPr>
          <p:nvPr/>
        </p:nvSpPr>
        <p:spPr bwMode="auto">
          <a:xfrm>
            <a:off x="838200" y="5715000"/>
            <a:ext cx="7543800" cy="768350"/>
          </a:xfrm>
          <a:prstGeom prst="rect">
            <a:avLst/>
          </a:prstGeom>
          <a:noFill/>
          <a:ln w="9525">
            <a:noFill/>
            <a:miter lim="800000"/>
            <a:headEnd/>
            <a:tailEnd/>
          </a:ln>
          <a:effectLst/>
        </p:spPr>
        <p:txBody>
          <a:bodyPr>
            <a:spAutoFit/>
          </a:bodyPr>
          <a:lstStyle/>
          <a:p>
            <a:pPr>
              <a:lnSpc>
                <a:spcPct val="85000"/>
              </a:lnSpc>
            </a:pPr>
            <a:r>
              <a:rPr lang="en-US" sz="2600" b="1">
                <a:solidFill>
                  <a:schemeClr val="bg1"/>
                </a:solidFill>
                <a:latin typeface="Arial Narrow" pitchFamily="34" charset="0"/>
              </a:rPr>
              <a:t>Therefore, original yang and original yin are attributes of original internal nature and original external form </a:t>
            </a:r>
            <a:r>
              <a:rPr lang="en-US" sz="2000">
                <a:solidFill>
                  <a:schemeClr val="bg1"/>
                </a:solidFill>
                <a:latin typeface="Arial Narrow" pitchFamily="34" charset="0"/>
              </a:rPr>
              <a:t>(p. 19).</a:t>
            </a:r>
            <a:r>
              <a:rPr lang="en-US" sz="2000" b="1">
                <a:solidFill>
                  <a:schemeClr val="bg1"/>
                </a:solidFill>
                <a:latin typeface="Arial Narrow" pitchFamily="34" charset="0"/>
              </a:rPr>
              <a:t> </a:t>
            </a:r>
          </a:p>
        </p:txBody>
      </p:sp>
      <p:grpSp>
        <p:nvGrpSpPr>
          <p:cNvPr id="774191" name="Group 47"/>
          <p:cNvGrpSpPr>
            <a:grpSpLocks/>
          </p:cNvGrpSpPr>
          <p:nvPr/>
        </p:nvGrpSpPr>
        <p:grpSpPr bwMode="auto">
          <a:xfrm>
            <a:off x="207963" y="0"/>
            <a:ext cx="8783637" cy="900113"/>
            <a:chOff x="35" y="0"/>
            <a:chExt cx="5533" cy="567"/>
          </a:xfrm>
        </p:grpSpPr>
        <p:sp>
          <p:nvSpPr>
            <p:cNvPr id="774192" name="Text Box 48"/>
            <p:cNvSpPr txBox="1">
              <a:spLocks noChangeArrowheads="1"/>
            </p:cNvSpPr>
            <p:nvPr/>
          </p:nvSpPr>
          <p:spPr bwMode="auto">
            <a:xfrm>
              <a:off x="369" y="0"/>
              <a:ext cx="5199" cy="327"/>
            </a:xfrm>
            <a:prstGeom prst="rect">
              <a:avLst/>
            </a:prstGeom>
            <a:noFill/>
            <a:ln w="9525">
              <a:noFill/>
              <a:miter lim="800000"/>
              <a:headEnd/>
              <a:tailEnd/>
            </a:ln>
            <a:effectLst>
              <a:outerShdw dist="17961" dir="2700000" algn="ctr" rotWithShape="0">
                <a:schemeClr val="bg1"/>
              </a:outerShdw>
            </a:effectLst>
          </p:spPr>
          <p:txBody>
            <a:bodyPr>
              <a:spAutoFit/>
            </a:bodyPr>
            <a:lstStyle/>
            <a:p>
              <a:pPr>
                <a:lnSpc>
                  <a:spcPct val="100000"/>
                </a:lnSpc>
              </a:pPr>
              <a:r>
                <a:rPr lang="en-US" sz="2800" u="sng" dirty="0"/>
                <a:t>Relationship between God’s original internal nature </a:t>
              </a:r>
            </a:p>
          </p:txBody>
        </p:sp>
        <p:sp>
          <p:nvSpPr>
            <p:cNvPr id="774193" name="Text Box 49"/>
            <p:cNvSpPr txBox="1">
              <a:spLocks noChangeArrowheads="1"/>
            </p:cNvSpPr>
            <p:nvPr/>
          </p:nvSpPr>
          <p:spPr bwMode="auto">
            <a:xfrm>
              <a:off x="35" y="0"/>
              <a:ext cx="445" cy="327"/>
            </a:xfrm>
            <a:prstGeom prst="rect">
              <a:avLst/>
            </a:prstGeom>
            <a:noFill/>
            <a:ln w="9525">
              <a:noFill/>
              <a:miter lim="800000"/>
              <a:headEnd/>
              <a:tailEnd/>
            </a:ln>
            <a:effectLst>
              <a:outerShdw dist="17961" dir="2700000" algn="ctr" rotWithShape="0">
                <a:schemeClr val="bg1"/>
              </a:outerShdw>
            </a:effectLst>
          </p:spPr>
          <p:txBody>
            <a:bodyPr>
              <a:spAutoFit/>
            </a:bodyPr>
            <a:lstStyle/>
            <a:p>
              <a:pPr>
                <a:lnSpc>
                  <a:spcPct val="100000"/>
                </a:lnSpc>
              </a:pPr>
              <a:r>
                <a:rPr lang="en-US" sz="2800" u="sng" dirty="0"/>
                <a:t>(3)</a:t>
              </a:r>
            </a:p>
          </p:txBody>
        </p:sp>
        <p:sp>
          <p:nvSpPr>
            <p:cNvPr id="774194" name="Text Box 50"/>
            <p:cNvSpPr txBox="1">
              <a:spLocks noChangeArrowheads="1"/>
            </p:cNvSpPr>
            <p:nvPr/>
          </p:nvSpPr>
          <p:spPr bwMode="auto">
            <a:xfrm>
              <a:off x="369" y="240"/>
              <a:ext cx="1839" cy="327"/>
            </a:xfrm>
            <a:prstGeom prst="rect">
              <a:avLst/>
            </a:prstGeom>
            <a:noFill/>
            <a:ln w="9525">
              <a:noFill/>
              <a:miter lim="800000"/>
              <a:headEnd/>
              <a:tailEnd/>
            </a:ln>
            <a:effectLst>
              <a:outerShdw dist="17961" dir="2700000" algn="ctr" rotWithShape="0">
                <a:schemeClr val="bg1"/>
              </a:outerShdw>
            </a:effectLst>
          </p:spPr>
          <p:txBody>
            <a:bodyPr>
              <a:spAutoFit/>
            </a:bodyPr>
            <a:lstStyle/>
            <a:p>
              <a:pPr>
                <a:lnSpc>
                  <a:spcPct val="100000"/>
                </a:lnSpc>
              </a:pPr>
              <a:r>
                <a:rPr lang="en-US" sz="2800" u="sng" dirty="0"/>
                <a:t>and external form, </a:t>
              </a:r>
            </a:p>
          </p:txBody>
        </p:sp>
      </p:grpSp>
      <p:sp>
        <p:nvSpPr>
          <p:cNvPr id="774195" name="Text Box 51"/>
          <p:cNvSpPr txBox="1">
            <a:spLocks noChangeArrowheads="1"/>
          </p:cNvSpPr>
          <p:nvPr/>
        </p:nvSpPr>
        <p:spPr bwMode="auto">
          <a:xfrm>
            <a:off x="3505200" y="381000"/>
            <a:ext cx="4800600" cy="519113"/>
          </a:xfrm>
          <a:prstGeom prst="rect">
            <a:avLst/>
          </a:prstGeom>
          <a:noFill/>
          <a:ln w="9525">
            <a:noFill/>
            <a:miter lim="800000"/>
            <a:headEnd/>
            <a:tailEnd/>
          </a:ln>
          <a:effectLst>
            <a:outerShdw dist="17961" dir="2700000" algn="ctr" rotWithShape="0">
              <a:schemeClr val="bg1"/>
            </a:outerShdw>
          </a:effectLst>
        </p:spPr>
        <p:txBody>
          <a:bodyPr>
            <a:spAutoFit/>
          </a:bodyPr>
          <a:lstStyle/>
          <a:p>
            <a:pPr>
              <a:lnSpc>
                <a:spcPct val="100000"/>
              </a:lnSpc>
            </a:pPr>
            <a:r>
              <a:rPr lang="en-US" sz="2800" u="sng" dirty="0"/>
              <a:t>and God’s original Yang and Yin</a:t>
            </a:r>
          </a:p>
        </p:txBody>
      </p:sp>
      <p:sp>
        <p:nvSpPr>
          <p:cNvPr id="774212" name="Freeform 68"/>
          <p:cNvSpPr>
            <a:spLocks/>
          </p:cNvSpPr>
          <p:nvPr/>
        </p:nvSpPr>
        <p:spPr bwMode="auto">
          <a:xfrm rot="5437268" flipH="1" flipV="1">
            <a:off x="3009900" y="279400"/>
            <a:ext cx="3190875" cy="4505325"/>
          </a:xfrm>
          <a:custGeom>
            <a:avLst/>
            <a:gdLst/>
            <a:ahLst/>
            <a:cxnLst>
              <a:cxn ang="0">
                <a:pos x="405" y="1335"/>
              </a:cxn>
              <a:cxn ang="0">
                <a:pos x="625" y="1501"/>
              </a:cxn>
              <a:cxn ang="0">
                <a:pos x="758" y="1645"/>
              </a:cxn>
              <a:cxn ang="0">
                <a:pos x="850" y="1845"/>
              </a:cxn>
              <a:cxn ang="0">
                <a:pos x="892" y="2022"/>
              </a:cxn>
              <a:cxn ang="0">
                <a:pos x="889" y="2178"/>
              </a:cxn>
              <a:cxn ang="0">
                <a:pos x="839" y="2372"/>
              </a:cxn>
              <a:cxn ang="0">
                <a:pos x="743" y="2544"/>
              </a:cxn>
              <a:cxn ang="0">
                <a:pos x="604" y="2696"/>
              </a:cxn>
              <a:cxn ang="0">
                <a:pos x="477" y="2782"/>
              </a:cxn>
              <a:cxn ang="0">
                <a:pos x="338" y="2834"/>
              </a:cxn>
              <a:cxn ang="0">
                <a:pos x="209" y="2849"/>
              </a:cxn>
              <a:cxn ang="0">
                <a:pos x="0" y="2840"/>
              </a:cxn>
              <a:cxn ang="0">
                <a:pos x="189" y="2879"/>
              </a:cxn>
              <a:cxn ang="0">
                <a:pos x="366" y="2895"/>
              </a:cxn>
              <a:cxn ang="0">
                <a:pos x="521" y="2890"/>
              </a:cxn>
              <a:cxn ang="0">
                <a:pos x="687" y="2867"/>
              </a:cxn>
              <a:cxn ang="0">
                <a:pos x="885" y="2816"/>
              </a:cxn>
              <a:cxn ang="0">
                <a:pos x="1064" y="2740"/>
              </a:cxn>
              <a:cxn ang="0">
                <a:pos x="1242" y="2638"/>
              </a:cxn>
              <a:cxn ang="0">
                <a:pos x="1373" y="2533"/>
              </a:cxn>
              <a:cxn ang="0">
                <a:pos x="1502" y="2411"/>
              </a:cxn>
              <a:cxn ang="0">
                <a:pos x="1605" y="2283"/>
              </a:cxn>
              <a:cxn ang="0">
                <a:pos x="1700" y="2145"/>
              </a:cxn>
              <a:cxn ang="0">
                <a:pos x="1774" y="1993"/>
              </a:cxn>
              <a:cxn ang="0">
                <a:pos x="1835" y="1823"/>
              </a:cxn>
              <a:cxn ang="0">
                <a:pos x="1877" y="1651"/>
              </a:cxn>
              <a:cxn ang="0">
                <a:pos x="1896" y="1468"/>
              </a:cxn>
              <a:cxn ang="0">
                <a:pos x="1896" y="1298"/>
              </a:cxn>
              <a:cxn ang="0">
                <a:pos x="1868" y="1094"/>
              </a:cxn>
              <a:cxn ang="0">
                <a:pos x="1822" y="917"/>
              </a:cxn>
              <a:cxn ang="0">
                <a:pos x="1757" y="767"/>
              </a:cxn>
              <a:cxn ang="0">
                <a:pos x="1678" y="612"/>
              </a:cxn>
              <a:cxn ang="0">
                <a:pos x="1569" y="462"/>
              </a:cxn>
              <a:cxn ang="0">
                <a:pos x="1458" y="334"/>
              </a:cxn>
              <a:cxn ang="0">
                <a:pos x="1345" y="231"/>
              </a:cxn>
              <a:cxn ang="0">
                <a:pos x="1208" y="133"/>
              </a:cxn>
              <a:cxn ang="0">
                <a:pos x="1092" y="70"/>
              </a:cxn>
              <a:cxn ang="0">
                <a:pos x="981" y="31"/>
              </a:cxn>
              <a:cxn ang="0">
                <a:pos x="835" y="3"/>
              </a:cxn>
              <a:cxn ang="0">
                <a:pos x="710" y="3"/>
              </a:cxn>
              <a:cxn ang="0">
                <a:pos x="552" y="33"/>
              </a:cxn>
              <a:cxn ang="0">
                <a:pos x="425" y="94"/>
              </a:cxn>
              <a:cxn ang="0">
                <a:pos x="309" y="177"/>
              </a:cxn>
              <a:cxn ang="0">
                <a:pos x="209" y="286"/>
              </a:cxn>
              <a:cxn ang="0">
                <a:pos x="133" y="416"/>
              </a:cxn>
              <a:cxn ang="0">
                <a:pos x="89" y="569"/>
              </a:cxn>
              <a:cxn ang="0">
                <a:pos x="76" y="732"/>
              </a:cxn>
              <a:cxn ang="0">
                <a:pos x="105" y="904"/>
              </a:cxn>
              <a:cxn ang="0">
                <a:pos x="172" y="1054"/>
              </a:cxn>
              <a:cxn ang="0">
                <a:pos x="272" y="1196"/>
              </a:cxn>
            </a:cxnLst>
            <a:rect l="0" t="0" r="r" b="b"/>
            <a:pathLst>
              <a:path w="1899" h="2895">
                <a:moveTo>
                  <a:pt x="338" y="1270"/>
                </a:moveTo>
                <a:lnTo>
                  <a:pt x="405" y="1335"/>
                </a:lnTo>
                <a:lnTo>
                  <a:pt x="475" y="1390"/>
                </a:lnTo>
                <a:lnTo>
                  <a:pt x="625" y="1501"/>
                </a:lnTo>
                <a:lnTo>
                  <a:pt x="702" y="1573"/>
                </a:lnTo>
                <a:lnTo>
                  <a:pt x="758" y="1645"/>
                </a:lnTo>
                <a:lnTo>
                  <a:pt x="817" y="1756"/>
                </a:lnTo>
                <a:lnTo>
                  <a:pt x="850" y="1845"/>
                </a:lnTo>
                <a:lnTo>
                  <a:pt x="881" y="1937"/>
                </a:lnTo>
                <a:lnTo>
                  <a:pt x="892" y="2022"/>
                </a:lnTo>
                <a:lnTo>
                  <a:pt x="894" y="2106"/>
                </a:lnTo>
                <a:lnTo>
                  <a:pt x="889" y="2178"/>
                </a:lnTo>
                <a:lnTo>
                  <a:pt x="872" y="2278"/>
                </a:lnTo>
                <a:lnTo>
                  <a:pt x="839" y="2372"/>
                </a:lnTo>
                <a:lnTo>
                  <a:pt x="798" y="2455"/>
                </a:lnTo>
                <a:lnTo>
                  <a:pt x="743" y="2544"/>
                </a:lnTo>
                <a:lnTo>
                  <a:pt x="665" y="2634"/>
                </a:lnTo>
                <a:lnTo>
                  <a:pt x="604" y="2696"/>
                </a:lnTo>
                <a:lnTo>
                  <a:pt x="541" y="2744"/>
                </a:lnTo>
                <a:lnTo>
                  <a:pt x="477" y="2782"/>
                </a:lnTo>
                <a:lnTo>
                  <a:pt x="410" y="2812"/>
                </a:lnTo>
                <a:lnTo>
                  <a:pt x="338" y="2834"/>
                </a:lnTo>
                <a:lnTo>
                  <a:pt x="261" y="2845"/>
                </a:lnTo>
                <a:lnTo>
                  <a:pt x="209" y="2849"/>
                </a:lnTo>
                <a:lnTo>
                  <a:pt x="148" y="2851"/>
                </a:lnTo>
                <a:lnTo>
                  <a:pt x="0" y="2840"/>
                </a:lnTo>
                <a:lnTo>
                  <a:pt x="109" y="2866"/>
                </a:lnTo>
                <a:lnTo>
                  <a:pt x="189" y="2879"/>
                </a:lnTo>
                <a:lnTo>
                  <a:pt x="277" y="2890"/>
                </a:lnTo>
                <a:lnTo>
                  <a:pt x="366" y="2895"/>
                </a:lnTo>
                <a:lnTo>
                  <a:pt x="442" y="2895"/>
                </a:lnTo>
                <a:lnTo>
                  <a:pt x="521" y="2890"/>
                </a:lnTo>
                <a:lnTo>
                  <a:pt x="608" y="2882"/>
                </a:lnTo>
                <a:lnTo>
                  <a:pt x="687" y="2867"/>
                </a:lnTo>
                <a:lnTo>
                  <a:pt x="782" y="2845"/>
                </a:lnTo>
                <a:lnTo>
                  <a:pt x="885" y="2816"/>
                </a:lnTo>
                <a:lnTo>
                  <a:pt x="985" y="2777"/>
                </a:lnTo>
                <a:lnTo>
                  <a:pt x="1064" y="2740"/>
                </a:lnTo>
                <a:lnTo>
                  <a:pt x="1151" y="2694"/>
                </a:lnTo>
                <a:lnTo>
                  <a:pt x="1242" y="2638"/>
                </a:lnTo>
                <a:lnTo>
                  <a:pt x="1308" y="2586"/>
                </a:lnTo>
                <a:lnTo>
                  <a:pt x="1373" y="2533"/>
                </a:lnTo>
                <a:lnTo>
                  <a:pt x="1441" y="2470"/>
                </a:lnTo>
                <a:lnTo>
                  <a:pt x="1502" y="2411"/>
                </a:lnTo>
                <a:lnTo>
                  <a:pt x="1552" y="2350"/>
                </a:lnTo>
                <a:lnTo>
                  <a:pt x="1605" y="2283"/>
                </a:lnTo>
                <a:lnTo>
                  <a:pt x="1652" y="2217"/>
                </a:lnTo>
                <a:lnTo>
                  <a:pt x="1700" y="2145"/>
                </a:lnTo>
                <a:lnTo>
                  <a:pt x="1738" y="2071"/>
                </a:lnTo>
                <a:lnTo>
                  <a:pt x="1774" y="1993"/>
                </a:lnTo>
                <a:lnTo>
                  <a:pt x="1807" y="1912"/>
                </a:lnTo>
                <a:lnTo>
                  <a:pt x="1835" y="1823"/>
                </a:lnTo>
                <a:lnTo>
                  <a:pt x="1860" y="1738"/>
                </a:lnTo>
                <a:lnTo>
                  <a:pt x="1877" y="1651"/>
                </a:lnTo>
                <a:lnTo>
                  <a:pt x="1890" y="1551"/>
                </a:lnTo>
                <a:lnTo>
                  <a:pt x="1896" y="1468"/>
                </a:lnTo>
                <a:lnTo>
                  <a:pt x="1899" y="1385"/>
                </a:lnTo>
                <a:lnTo>
                  <a:pt x="1896" y="1298"/>
                </a:lnTo>
                <a:lnTo>
                  <a:pt x="1884" y="1198"/>
                </a:lnTo>
                <a:lnTo>
                  <a:pt x="1868" y="1094"/>
                </a:lnTo>
                <a:lnTo>
                  <a:pt x="1846" y="1006"/>
                </a:lnTo>
                <a:lnTo>
                  <a:pt x="1822" y="917"/>
                </a:lnTo>
                <a:lnTo>
                  <a:pt x="1794" y="845"/>
                </a:lnTo>
                <a:lnTo>
                  <a:pt x="1757" y="767"/>
                </a:lnTo>
                <a:lnTo>
                  <a:pt x="1724" y="695"/>
                </a:lnTo>
                <a:lnTo>
                  <a:pt x="1678" y="612"/>
                </a:lnTo>
                <a:lnTo>
                  <a:pt x="1624" y="530"/>
                </a:lnTo>
                <a:lnTo>
                  <a:pt x="1569" y="462"/>
                </a:lnTo>
                <a:lnTo>
                  <a:pt x="1517" y="397"/>
                </a:lnTo>
                <a:lnTo>
                  <a:pt x="1458" y="334"/>
                </a:lnTo>
                <a:lnTo>
                  <a:pt x="1397" y="275"/>
                </a:lnTo>
                <a:lnTo>
                  <a:pt x="1345" y="231"/>
                </a:lnTo>
                <a:lnTo>
                  <a:pt x="1279" y="177"/>
                </a:lnTo>
                <a:lnTo>
                  <a:pt x="1208" y="133"/>
                </a:lnTo>
                <a:lnTo>
                  <a:pt x="1151" y="99"/>
                </a:lnTo>
                <a:lnTo>
                  <a:pt x="1092" y="70"/>
                </a:lnTo>
                <a:lnTo>
                  <a:pt x="1036" y="48"/>
                </a:lnTo>
                <a:lnTo>
                  <a:pt x="981" y="31"/>
                </a:lnTo>
                <a:lnTo>
                  <a:pt x="898" y="11"/>
                </a:lnTo>
                <a:lnTo>
                  <a:pt x="835" y="3"/>
                </a:lnTo>
                <a:lnTo>
                  <a:pt x="770" y="0"/>
                </a:lnTo>
                <a:lnTo>
                  <a:pt x="710" y="3"/>
                </a:lnTo>
                <a:lnTo>
                  <a:pt x="630" y="14"/>
                </a:lnTo>
                <a:lnTo>
                  <a:pt x="552" y="33"/>
                </a:lnTo>
                <a:lnTo>
                  <a:pt x="482" y="61"/>
                </a:lnTo>
                <a:lnTo>
                  <a:pt x="425" y="94"/>
                </a:lnTo>
                <a:lnTo>
                  <a:pt x="360" y="133"/>
                </a:lnTo>
                <a:lnTo>
                  <a:pt x="309" y="177"/>
                </a:lnTo>
                <a:lnTo>
                  <a:pt x="255" y="227"/>
                </a:lnTo>
                <a:lnTo>
                  <a:pt x="209" y="286"/>
                </a:lnTo>
                <a:lnTo>
                  <a:pt x="166" y="349"/>
                </a:lnTo>
                <a:lnTo>
                  <a:pt x="133" y="416"/>
                </a:lnTo>
                <a:lnTo>
                  <a:pt x="109" y="491"/>
                </a:lnTo>
                <a:lnTo>
                  <a:pt x="89" y="569"/>
                </a:lnTo>
                <a:lnTo>
                  <a:pt x="78" y="649"/>
                </a:lnTo>
                <a:lnTo>
                  <a:pt x="76" y="732"/>
                </a:lnTo>
                <a:lnTo>
                  <a:pt x="87" y="824"/>
                </a:lnTo>
                <a:lnTo>
                  <a:pt x="105" y="904"/>
                </a:lnTo>
                <a:lnTo>
                  <a:pt x="137" y="981"/>
                </a:lnTo>
                <a:lnTo>
                  <a:pt x="172" y="1054"/>
                </a:lnTo>
                <a:lnTo>
                  <a:pt x="216" y="1118"/>
                </a:lnTo>
                <a:lnTo>
                  <a:pt x="272" y="1196"/>
                </a:lnTo>
                <a:lnTo>
                  <a:pt x="338" y="1270"/>
                </a:lnTo>
                <a:close/>
              </a:path>
            </a:pathLst>
          </a:custGeom>
          <a:gradFill rotWithShape="0">
            <a:gsLst>
              <a:gs pos="0">
                <a:srgbClr val="FF9999"/>
              </a:gs>
              <a:gs pos="100000">
                <a:srgbClr val="FFE3E3"/>
              </a:gs>
            </a:gsLst>
            <a:lin ang="0" scaled="1"/>
          </a:gradFill>
          <a:ln w="9525" cmpd="sng">
            <a:solidFill>
              <a:srgbClr val="FFCCCC"/>
            </a:solidFill>
            <a:prstDash val="solid"/>
            <a:round/>
            <a:headEnd/>
            <a:tailEnd/>
          </a:ln>
        </p:spPr>
        <p:txBody>
          <a:bodyPr/>
          <a:lstStyle/>
          <a:p>
            <a:endParaRPr lang="en-US"/>
          </a:p>
        </p:txBody>
      </p:sp>
      <p:sp>
        <p:nvSpPr>
          <p:cNvPr id="774213" name="Rectangle 69"/>
          <p:cNvSpPr>
            <a:spLocks noChangeArrowheads="1"/>
          </p:cNvSpPr>
          <p:nvPr/>
        </p:nvSpPr>
        <p:spPr bwMode="auto">
          <a:xfrm>
            <a:off x="2794000" y="1627188"/>
            <a:ext cx="1608138" cy="1187450"/>
          </a:xfrm>
          <a:prstGeom prst="rect">
            <a:avLst/>
          </a:prstGeom>
          <a:noFill/>
          <a:ln w="9525">
            <a:noFill/>
            <a:miter lim="800000"/>
            <a:headEnd/>
            <a:tailEnd/>
          </a:ln>
          <a:effectLst>
            <a:outerShdw dist="28398" dir="1593903" algn="ctr" rotWithShape="0">
              <a:schemeClr val="bg1"/>
            </a:outerShdw>
          </a:effectLst>
        </p:spPr>
        <p:txBody>
          <a:bodyPr>
            <a:spAutoFit/>
          </a:bodyPr>
          <a:lstStyle/>
          <a:p>
            <a:pPr algn="r"/>
            <a:r>
              <a:rPr lang="en-US" sz="3200">
                <a:solidFill>
                  <a:srgbClr val="660066"/>
                </a:solidFill>
              </a:rPr>
              <a:t>Original</a:t>
            </a:r>
          </a:p>
          <a:p>
            <a:pPr algn="r"/>
            <a:r>
              <a:rPr lang="en-US" sz="3200">
                <a:solidFill>
                  <a:srgbClr val="660066"/>
                </a:solidFill>
              </a:rPr>
              <a:t>internal</a:t>
            </a:r>
          </a:p>
          <a:p>
            <a:pPr algn="r"/>
            <a:r>
              <a:rPr lang="en-US" sz="3200">
                <a:solidFill>
                  <a:srgbClr val="660066"/>
                </a:solidFill>
              </a:rPr>
              <a:t>nature</a:t>
            </a:r>
          </a:p>
        </p:txBody>
      </p:sp>
      <p:sp>
        <p:nvSpPr>
          <p:cNvPr id="774214" name="Freeform 70"/>
          <p:cNvSpPr>
            <a:spLocks/>
          </p:cNvSpPr>
          <p:nvPr/>
        </p:nvSpPr>
        <p:spPr bwMode="auto">
          <a:xfrm rot="5435238" flipH="1" flipV="1">
            <a:off x="3105944" y="1581944"/>
            <a:ext cx="2932112" cy="4572000"/>
          </a:xfrm>
          <a:custGeom>
            <a:avLst/>
            <a:gdLst/>
            <a:ahLst/>
            <a:cxnLst>
              <a:cxn ang="0">
                <a:pos x="1494" y="1560"/>
              </a:cxn>
              <a:cxn ang="0">
                <a:pos x="1274" y="1394"/>
              </a:cxn>
              <a:cxn ang="0">
                <a:pos x="1141" y="1250"/>
              </a:cxn>
              <a:cxn ang="0">
                <a:pos x="1049" y="1050"/>
              </a:cxn>
              <a:cxn ang="0">
                <a:pos x="1007" y="873"/>
              </a:cxn>
              <a:cxn ang="0">
                <a:pos x="1010" y="717"/>
              </a:cxn>
              <a:cxn ang="0">
                <a:pos x="1060" y="523"/>
              </a:cxn>
              <a:cxn ang="0">
                <a:pos x="1156" y="351"/>
              </a:cxn>
              <a:cxn ang="0">
                <a:pos x="1295" y="199"/>
              </a:cxn>
              <a:cxn ang="0">
                <a:pos x="1422" y="113"/>
              </a:cxn>
              <a:cxn ang="0">
                <a:pos x="1561" y="61"/>
              </a:cxn>
              <a:cxn ang="0">
                <a:pos x="1690" y="46"/>
              </a:cxn>
              <a:cxn ang="0">
                <a:pos x="1899" y="55"/>
              </a:cxn>
              <a:cxn ang="0">
                <a:pos x="1710" y="16"/>
              </a:cxn>
              <a:cxn ang="0">
                <a:pos x="1533" y="0"/>
              </a:cxn>
              <a:cxn ang="0">
                <a:pos x="1378" y="5"/>
              </a:cxn>
              <a:cxn ang="0">
                <a:pos x="1212" y="28"/>
              </a:cxn>
              <a:cxn ang="0">
                <a:pos x="1014" y="79"/>
              </a:cxn>
              <a:cxn ang="0">
                <a:pos x="835" y="155"/>
              </a:cxn>
              <a:cxn ang="0">
                <a:pos x="657" y="257"/>
              </a:cxn>
              <a:cxn ang="0">
                <a:pos x="526" y="362"/>
              </a:cxn>
              <a:cxn ang="0">
                <a:pos x="397" y="484"/>
              </a:cxn>
              <a:cxn ang="0">
                <a:pos x="294" y="612"/>
              </a:cxn>
              <a:cxn ang="0">
                <a:pos x="199" y="750"/>
              </a:cxn>
              <a:cxn ang="0">
                <a:pos x="125" y="902"/>
              </a:cxn>
              <a:cxn ang="0">
                <a:pos x="64" y="1072"/>
              </a:cxn>
              <a:cxn ang="0">
                <a:pos x="22" y="1244"/>
              </a:cxn>
              <a:cxn ang="0">
                <a:pos x="3" y="1427"/>
              </a:cxn>
              <a:cxn ang="0">
                <a:pos x="3" y="1597"/>
              </a:cxn>
              <a:cxn ang="0">
                <a:pos x="31" y="1801"/>
              </a:cxn>
              <a:cxn ang="0">
                <a:pos x="77" y="1978"/>
              </a:cxn>
              <a:cxn ang="0">
                <a:pos x="142" y="2128"/>
              </a:cxn>
              <a:cxn ang="0">
                <a:pos x="221" y="2283"/>
              </a:cxn>
              <a:cxn ang="0">
                <a:pos x="330" y="2433"/>
              </a:cxn>
              <a:cxn ang="0">
                <a:pos x="441" y="2561"/>
              </a:cxn>
              <a:cxn ang="0">
                <a:pos x="554" y="2664"/>
              </a:cxn>
              <a:cxn ang="0">
                <a:pos x="691" y="2762"/>
              </a:cxn>
              <a:cxn ang="0">
                <a:pos x="807" y="2825"/>
              </a:cxn>
              <a:cxn ang="0">
                <a:pos x="918" y="2864"/>
              </a:cxn>
              <a:cxn ang="0">
                <a:pos x="1064" y="2892"/>
              </a:cxn>
              <a:cxn ang="0">
                <a:pos x="1189" y="2892"/>
              </a:cxn>
              <a:cxn ang="0">
                <a:pos x="1347" y="2862"/>
              </a:cxn>
              <a:cxn ang="0">
                <a:pos x="1474" y="2801"/>
              </a:cxn>
              <a:cxn ang="0">
                <a:pos x="1590" y="2718"/>
              </a:cxn>
              <a:cxn ang="0">
                <a:pos x="1690" y="2609"/>
              </a:cxn>
              <a:cxn ang="0">
                <a:pos x="1766" y="2479"/>
              </a:cxn>
              <a:cxn ang="0">
                <a:pos x="1810" y="2326"/>
              </a:cxn>
              <a:cxn ang="0">
                <a:pos x="1823" y="2163"/>
              </a:cxn>
              <a:cxn ang="0">
                <a:pos x="1794" y="1991"/>
              </a:cxn>
              <a:cxn ang="0">
                <a:pos x="1727" y="1841"/>
              </a:cxn>
              <a:cxn ang="0">
                <a:pos x="1627" y="1699"/>
              </a:cxn>
            </a:cxnLst>
            <a:rect l="0" t="0" r="r" b="b"/>
            <a:pathLst>
              <a:path w="1899" h="2895">
                <a:moveTo>
                  <a:pt x="1561" y="1625"/>
                </a:moveTo>
                <a:lnTo>
                  <a:pt x="1494" y="1560"/>
                </a:lnTo>
                <a:lnTo>
                  <a:pt x="1424" y="1505"/>
                </a:lnTo>
                <a:lnTo>
                  <a:pt x="1274" y="1394"/>
                </a:lnTo>
                <a:lnTo>
                  <a:pt x="1197" y="1322"/>
                </a:lnTo>
                <a:lnTo>
                  <a:pt x="1141" y="1250"/>
                </a:lnTo>
                <a:lnTo>
                  <a:pt x="1082" y="1139"/>
                </a:lnTo>
                <a:lnTo>
                  <a:pt x="1049" y="1050"/>
                </a:lnTo>
                <a:lnTo>
                  <a:pt x="1018" y="958"/>
                </a:lnTo>
                <a:lnTo>
                  <a:pt x="1007" y="873"/>
                </a:lnTo>
                <a:lnTo>
                  <a:pt x="1005" y="789"/>
                </a:lnTo>
                <a:lnTo>
                  <a:pt x="1010" y="717"/>
                </a:lnTo>
                <a:lnTo>
                  <a:pt x="1027" y="617"/>
                </a:lnTo>
                <a:lnTo>
                  <a:pt x="1060" y="523"/>
                </a:lnTo>
                <a:lnTo>
                  <a:pt x="1101" y="440"/>
                </a:lnTo>
                <a:lnTo>
                  <a:pt x="1156" y="351"/>
                </a:lnTo>
                <a:lnTo>
                  <a:pt x="1234" y="261"/>
                </a:lnTo>
                <a:lnTo>
                  <a:pt x="1295" y="199"/>
                </a:lnTo>
                <a:lnTo>
                  <a:pt x="1358" y="151"/>
                </a:lnTo>
                <a:lnTo>
                  <a:pt x="1422" y="113"/>
                </a:lnTo>
                <a:lnTo>
                  <a:pt x="1489" y="83"/>
                </a:lnTo>
                <a:lnTo>
                  <a:pt x="1561" y="61"/>
                </a:lnTo>
                <a:lnTo>
                  <a:pt x="1638" y="50"/>
                </a:lnTo>
                <a:lnTo>
                  <a:pt x="1690" y="46"/>
                </a:lnTo>
                <a:lnTo>
                  <a:pt x="1751" y="44"/>
                </a:lnTo>
                <a:lnTo>
                  <a:pt x="1899" y="55"/>
                </a:lnTo>
                <a:lnTo>
                  <a:pt x="1790" y="29"/>
                </a:lnTo>
                <a:lnTo>
                  <a:pt x="1710" y="16"/>
                </a:lnTo>
                <a:lnTo>
                  <a:pt x="1622" y="5"/>
                </a:lnTo>
                <a:lnTo>
                  <a:pt x="1533" y="0"/>
                </a:lnTo>
                <a:lnTo>
                  <a:pt x="1457" y="0"/>
                </a:lnTo>
                <a:lnTo>
                  <a:pt x="1378" y="5"/>
                </a:lnTo>
                <a:lnTo>
                  <a:pt x="1291" y="13"/>
                </a:lnTo>
                <a:lnTo>
                  <a:pt x="1212" y="28"/>
                </a:lnTo>
                <a:lnTo>
                  <a:pt x="1117" y="50"/>
                </a:lnTo>
                <a:lnTo>
                  <a:pt x="1014" y="79"/>
                </a:lnTo>
                <a:lnTo>
                  <a:pt x="914" y="118"/>
                </a:lnTo>
                <a:lnTo>
                  <a:pt x="835" y="155"/>
                </a:lnTo>
                <a:lnTo>
                  <a:pt x="748" y="201"/>
                </a:lnTo>
                <a:lnTo>
                  <a:pt x="657" y="257"/>
                </a:lnTo>
                <a:lnTo>
                  <a:pt x="591" y="309"/>
                </a:lnTo>
                <a:lnTo>
                  <a:pt x="526" y="362"/>
                </a:lnTo>
                <a:lnTo>
                  <a:pt x="458" y="425"/>
                </a:lnTo>
                <a:lnTo>
                  <a:pt x="397" y="484"/>
                </a:lnTo>
                <a:lnTo>
                  <a:pt x="347" y="545"/>
                </a:lnTo>
                <a:lnTo>
                  <a:pt x="294" y="612"/>
                </a:lnTo>
                <a:lnTo>
                  <a:pt x="247" y="678"/>
                </a:lnTo>
                <a:lnTo>
                  <a:pt x="199" y="750"/>
                </a:lnTo>
                <a:lnTo>
                  <a:pt x="161" y="824"/>
                </a:lnTo>
                <a:lnTo>
                  <a:pt x="125" y="902"/>
                </a:lnTo>
                <a:lnTo>
                  <a:pt x="92" y="983"/>
                </a:lnTo>
                <a:lnTo>
                  <a:pt x="64" y="1072"/>
                </a:lnTo>
                <a:lnTo>
                  <a:pt x="39" y="1157"/>
                </a:lnTo>
                <a:lnTo>
                  <a:pt x="22" y="1244"/>
                </a:lnTo>
                <a:lnTo>
                  <a:pt x="9" y="1344"/>
                </a:lnTo>
                <a:lnTo>
                  <a:pt x="3" y="1427"/>
                </a:lnTo>
                <a:lnTo>
                  <a:pt x="0" y="1510"/>
                </a:lnTo>
                <a:lnTo>
                  <a:pt x="3" y="1597"/>
                </a:lnTo>
                <a:lnTo>
                  <a:pt x="15" y="1697"/>
                </a:lnTo>
                <a:lnTo>
                  <a:pt x="31" y="1801"/>
                </a:lnTo>
                <a:lnTo>
                  <a:pt x="53" y="1889"/>
                </a:lnTo>
                <a:lnTo>
                  <a:pt x="77" y="1978"/>
                </a:lnTo>
                <a:lnTo>
                  <a:pt x="105" y="2050"/>
                </a:lnTo>
                <a:lnTo>
                  <a:pt x="142" y="2128"/>
                </a:lnTo>
                <a:lnTo>
                  <a:pt x="175" y="2200"/>
                </a:lnTo>
                <a:lnTo>
                  <a:pt x="221" y="2283"/>
                </a:lnTo>
                <a:lnTo>
                  <a:pt x="275" y="2365"/>
                </a:lnTo>
                <a:lnTo>
                  <a:pt x="330" y="2433"/>
                </a:lnTo>
                <a:lnTo>
                  <a:pt x="382" y="2498"/>
                </a:lnTo>
                <a:lnTo>
                  <a:pt x="441" y="2561"/>
                </a:lnTo>
                <a:lnTo>
                  <a:pt x="502" y="2620"/>
                </a:lnTo>
                <a:lnTo>
                  <a:pt x="554" y="2664"/>
                </a:lnTo>
                <a:lnTo>
                  <a:pt x="620" y="2718"/>
                </a:lnTo>
                <a:lnTo>
                  <a:pt x="691" y="2762"/>
                </a:lnTo>
                <a:lnTo>
                  <a:pt x="748" y="2796"/>
                </a:lnTo>
                <a:lnTo>
                  <a:pt x="807" y="2825"/>
                </a:lnTo>
                <a:lnTo>
                  <a:pt x="863" y="2847"/>
                </a:lnTo>
                <a:lnTo>
                  <a:pt x="918" y="2864"/>
                </a:lnTo>
                <a:lnTo>
                  <a:pt x="1001" y="2884"/>
                </a:lnTo>
                <a:lnTo>
                  <a:pt x="1064" y="2892"/>
                </a:lnTo>
                <a:lnTo>
                  <a:pt x="1129" y="2895"/>
                </a:lnTo>
                <a:lnTo>
                  <a:pt x="1189" y="2892"/>
                </a:lnTo>
                <a:lnTo>
                  <a:pt x="1269" y="2881"/>
                </a:lnTo>
                <a:lnTo>
                  <a:pt x="1347" y="2862"/>
                </a:lnTo>
                <a:lnTo>
                  <a:pt x="1417" y="2834"/>
                </a:lnTo>
                <a:lnTo>
                  <a:pt x="1474" y="2801"/>
                </a:lnTo>
                <a:lnTo>
                  <a:pt x="1539" y="2762"/>
                </a:lnTo>
                <a:lnTo>
                  <a:pt x="1590" y="2718"/>
                </a:lnTo>
                <a:lnTo>
                  <a:pt x="1644" y="2668"/>
                </a:lnTo>
                <a:lnTo>
                  <a:pt x="1690" y="2609"/>
                </a:lnTo>
                <a:lnTo>
                  <a:pt x="1733" y="2546"/>
                </a:lnTo>
                <a:lnTo>
                  <a:pt x="1766" y="2479"/>
                </a:lnTo>
                <a:lnTo>
                  <a:pt x="1790" y="2404"/>
                </a:lnTo>
                <a:lnTo>
                  <a:pt x="1810" y="2326"/>
                </a:lnTo>
                <a:lnTo>
                  <a:pt x="1821" y="2246"/>
                </a:lnTo>
                <a:lnTo>
                  <a:pt x="1823" y="2163"/>
                </a:lnTo>
                <a:lnTo>
                  <a:pt x="1812" y="2071"/>
                </a:lnTo>
                <a:lnTo>
                  <a:pt x="1794" y="1991"/>
                </a:lnTo>
                <a:lnTo>
                  <a:pt x="1762" y="1914"/>
                </a:lnTo>
                <a:lnTo>
                  <a:pt x="1727" y="1841"/>
                </a:lnTo>
                <a:lnTo>
                  <a:pt x="1683" y="1777"/>
                </a:lnTo>
                <a:lnTo>
                  <a:pt x="1627" y="1699"/>
                </a:lnTo>
                <a:lnTo>
                  <a:pt x="1561" y="1625"/>
                </a:lnTo>
                <a:close/>
              </a:path>
            </a:pathLst>
          </a:custGeom>
          <a:gradFill rotWithShape="0">
            <a:gsLst>
              <a:gs pos="0">
                <a:srgbClr val="33CC33"/>
              </a:gs>
              <a:gs pos="100000">
                <a:srgbClr val="D9FFB3"/>
              </a:gs>
            </a:gsLst>
            <a:lin ang="0" scaled="1"/>
          </a:gradFill>
          <a:ln w="3175" cmpd="sng">
            <a:solidFill>
              <a:srgbClr val="99FF33"/>
            </a:solidFill>
            <a:prstDash val="solid"/>
            <a:round/>
            <a:headEnd/>
            <a:tailEnd/>
          </a:ln>
        </p:spPr>
        <p:txBody>
          <a:bodyPr/>
          <a:lstStyle/>
          <a:p>
            <a:endParaRPr lang="en-US"/>
          </a:p>
        </p:txBody>
      </p:sp>
      <p:sp>
        <p:nvSpPr>
          <p:cNvPr id="774215" name="Rectangle 71"/>
          <p:cNvSpPr>
            <a:spLocks noChangeArrowheads="1"/>
          </p:cNvSpPr>
          <p:nvPr/>
        </p:nvSpPr>
        <p:spPr bwMode="auto">
          <a:xfrm>
            <a:off x="2819400" y="3841750"/>
            <a:ext cx="1633538" cy="1187450"/>
          </a:xfrm>
          <a:prstGeom prst="rect">
            <a:avLst/>
          </a:prstGeom>
          <a:noFill/>
          <a:ln w="9525">
            <a:noFill/>
            <a:miter lim="800000"/>
            <a:headEnd/>
            <a:tailEnd/>
          </a:ln>
          <a:effectLst>
            <a:outerShdw dist="28398" dir="1593903" algn="ctr" rotWithShape="0">
              <a:schemeClr val="bg1"/>
            </a:outerShdw>
          </a:effectLst>
        </p:spPr>
        <p:txBody>
          <a:bodyPr>
            <a:spAutoFit/>
          </a:bodyPr>
          <a:lstStyle/>
          <a:p>
            <a:pPr algn="r"/>
            <a:r>
              <a:rPr lang="en-US" sz="3200">
                <a:solidFill>
                  <a:srgbClr val="003300"/>
                </a:solidFill>
              </a:rPr>
              <a:t>Original</a:t>
            </a:r>
          </a:p>
          <a:p>
            <a:pPr algn="r"/>
            <a:r>
              <a:rPr lang="en-US" sz="3200">
                <a:solidFill>
                  <a:srgbClr val="003300"/>
                </a:solidFill>
              </a:rPr>
              <a:t>external</a:t>
            </a:r>
          </a:p>
          <a:p>
            <a:pPr algn="r"/>
            <a:r>
              <a:rPr lang="en-US" sz="3200">
                <a:solidFill>
                  <a:srgbClr val="003300"/>
                </a:solidFill>
              </a:rPr>
              <a:t>form</a:t>
            </a:r>
          </a:p>
        </p:txBody>
      </p:sp>
      <p:grpSp>
        <p:nvGrpSpPr>
          <p:cNvPr id="774216" name="Group 72"/>
          <p:cNvGrpSpPr>
            <a:grpSpLocks/>
          </p:cNvGrpSpPr>
          <p:nvPr/>
        </p:nvGrpSpPr>
        <p:grpSpPr bwMode="auto">
          <a:xfrm>
            <a:off x="4635500" y="2057400"/>
            <a:ext cx="1528763" cy="3098800"/>
            <a:chOff x="2920" y="1296"/>
            <a:chExt cx="963" cy="1952"/>
          </a:xfrm>
        </p:grpSpPr>
        <p:sp>
          <p:nvSpPr>
            <p:cNvPr id="774217" name="Text Box 73"/>
            <p:cNvSpPr txBox="1">
              <a:spLocks noChangeArrowheads="1"/>
            </p:cNvSpPr>
            <p:nvPr/>
          </p:nvSpPr>
          <p:spPr bwMode="auto">
            <a:xfrm>
              <a:off x="2920" y="1296"/>
              <a:ext cx="854" cy="446"/>
            </a:xfrm>
            <a:prstGeom prst="rect">
              <a:avLst/>
            </a:prstGeom>
            <a:noFill/>
            <a:ln w="9525">
              <a:noFill/>
              <a:miter lim="800000"/>
              <a:headEnd/>
              <a:tailEnd/>
            </a:ln>
            <a:effectLst>
              <a:outerShdw dist="17961" dir="2700000" algn="ctr" rotWithShape="0">
                <a:schemeClr val="bg1"/>
              </a:outerShdw>
            </a:effectLst>
          </p:spPr>
          <p:txBody>
            <a:bodyPr>
              <a:spAutoFit/>
            </a:bodyPr>
            <a:lstStyle/>
            <a:p>
              <a:r>
                <a:rPr lang="en-US" dirty="0"/>
                <a:t>Original</a:t>
              </a:r>
            </a:p>
            <a:p>
              <a:r>
                <a:rPr lang="en-US" dirty="0"/>
                <a:t>Yin</a:t>
              </a:r>
            </a:p>
          </p:txBody>
        </p:sp>
        <p:sp>
          <p:nvSpPr>
            <p:cNvPr id="774218" name="Text Box 74"/>
            <p:cNvSpPr txBox="1">
              <a:spLocks noChangeArrowheads="1"/>
            </p:cNvSpPr>
            <p:nvPr/>
          </p:nvSpPr>
          <p:spPr bwMode="auto">
            <a:xfrm>
              <a:off x="2976" y="2802"/>
              <a:ext cx="907" cy="446"/>
            </a:xfrm>
            <a:prstGeom prst="rect">
              <a:avLst/>
            </a:prstGeom>
            <a:noFill/>
            <a:ln w="9525">
              <a:noFill/>
              <a:miter lim="800000"/>
              <a:headEnd/>
              <a:tailEnd/>
            </a:ln>
            <a:effectLst>
              <a:outerShdw dist="17961" dir="2700000" algn="ctr" rotWithShape="0">
                <a:schemeClr val="bg1"/>
              </a:outerShdw>
            </a:effectLst>
          </p:spPr>
          <p:txBody>
            <a:bodyPr>
              <a:spAutoFit/>
            </a:bodyPr>
            <a:lstStyle/>
            <a:p>
              <a:r>
                <a:rPr lang="en-US" dirty="0"/>
                <a:t>Original</a:t>
              </a:r>
            </a:p>
            <a:p>
              <a:r>
                <a:rPr lang="en-US" dirty="0"/>
                <a:t>Yin</a:t>
              </a:r>
            </a:p>
          </p:txBody>
        </p:sp>
      </p:grpSp>
      <p:grpSp>
        <p:nvGrpSpPr>
          <p:cNvPr id="774219" name="Group 75"/>
          <p:cNvGrpSpPr>
            <a:grpSpLocks/>
          </p:cNvGrpSpPr>
          <p:nvPr/>
        </p:nvGrpSpPr>
        <p:grpSpPr bwMode="auto">
          <a:xfrm>
            <a:off x="4635500" y="1368425"/>
            <a:ext cx="1528763" cy="2905125"/>
            <a:chOff x="2920" y="862"/>
            <a:chExt cx="963" cy="1830"/>
          </a:xfrm>
        </p:grpSpPr>
        <p:sp>
          <p:nvSpPr>
            <p:cNvPr id="774220" name="Text Box 76"/>
            <p:cNvSpPr txBox="1">
              <a:spLocks noChangeArrowheads="1"/>
            </p:cNvSpPr>
            <p:nvPr/>
          </p:nvSpPr>
          <p:spPr bwMode="auto">
            <a:xfrm>
              <a:off x="2920" y="862"/>
              <a:ext cx="854" cy="446"/>
            </a:xfrm>
            <a:prstGeom prst="rect">
              <a:avLst/>
            </a:prstGeom>
            <a:noFill/>
            <a:ln w="9525">
              <a:noFill/>
              <a:miter lim="800000"/>
              <a:headEnd/>
              <a:tailEnd/>
            </a:ln>
            <a:effectLst>
              <a:outerShdw dist="17961" dir="2700000" algn="ctr" rotWithShape="0">
                <a:schemeClr val="bg1"/>
              </a:outerShdw>
            </a:effectLst>
          </p:spPr>
          <p:txBody>
            <a:bodyPr>
              <a:spAutoFit/>
            </a:bodyPr>
            <a:lstStyle/>
            <a:p>
              <a:r>
                <a:rPr lang="en-US" dirty="0">
                  <a:solidFill>
                    <a:srgbClr val="6600CC"/>
                  </a:solidFill>
                </a:rPr>
                <a:t>Original</a:t>
              </a:r>
            </a:p>
            <a:p>
              <a:r>
                <a:rPr lang="en-US" dirty="0">
                  <a:solidFill>
                    <a:srgbClr val="6600CC"/>
                  </a:solidFill>
                </a:rPr>
                <a:t>Yang</a:t>
              </a:r>
            </a:p>
          </p:txBody>
        </p:sp>
        <p:sp>
          <p:nvSpPr>
            <p:cNvPr id="774221" name="Text Box 77"/>
            <p:cNvSpPr txBox="1">
              <a:spLocks noChangeArrowheads="1"/>
            </p:cNvSpPr>
            <p:nvPr/>
          </p:nvSpPr>
          <p:spPr bwMode="auto">
            <a:xfrm>
              <a:off x="2976" y="2246"/>
              <a:ext cx="907" cy="446"/>
            </a:xfrm>
            <a:prstGeom prst="rect">
              <a:avLst/>
            </a:prstGeom>
            <a:noFill/>
            <a:ln w="9525">
              <a:noFill/>
              <a:miter lim="800000"/>
              <a:headEnd/>
              <a:tailEnd/>
            </a:ln>
            <a:effectLst>
              <a:outerShdw dist="25400" algn="ctr" rotWithShape="0">
                <a:schemeClr val="bg1"/>
              </a:outerShdw>
            </a:effectLst>
          </p:spPr>
          <p:txBody>
            <a:bodyPr>
              <a:spAutoFit/>
            </a:bodyPr>
            <a:lstStyle/>
            <a:p>
              <a:r>
                <a:rPr lang="en-US" dirty="0">
                  <a:solidFill>
                    <a:srgbClr val="6600CC"/>
                  </a:solidFill>
                </a:rPr>
                <a:t>Original</a:t>
              </a:r>
            </a:p>
            <a:p>
              <a:r>
                <a:rPr lang="en-US" dirty="0">
                  <a:solidFill>
                    <a:srgbClr val="6600CC"/>
                  </a:solidFill>
                </a:rPr>
                <a:t>Yang</a:t>
              </a:r>
            </a:p>
          </p:txBody>
        </p:sp>
      </p:grpSp>
      <p:grpSp>
        <p:nvGrpSpPr>
          <p:cNvPr id="774222" name="Group 78"/>
          <p:cNvGrpSpPr>
            <a:grpSpLocks/>
          </p:cNvGrpSpPr>
          <p:nvPr/>
        </p:nvGrpSpPr>
        <p:grpSpPr bwMode="auto">
          <a:xfrm>
            <a:off x="4419600" y="1743075"/>
            <a:ext cx="265113" cy="2987675"/>
            <a:chOff x="2784" y="1098"/>
            <a:chExt cx="167" cy="1882"/>
          </a:xfrm>
        </p:grpSpPr>
        <p:grpSp>
          <p:nvGrpSpPr>
            <p:cNvPr id="774223" name="Group 79"/>
            <p:cNvGrpSpPr>
              <a:grpSpLocks/>
            </p:cNvGrpSpPr>
            <p:nvPr/>
          </p:nvGrpSpPr>
          <p:grpSpPr bwMode="auto">
            <a:xfrm>
              <a:off x="2784" y="1098"/>
              <a:ext cx="154" cy="438"/>
              <a:chOff x="2880" y="1005"/>
              <a:chExt cx="138" cy="387"/>
            </a:xfrm>
          </p:grpSpPr>
          <p:sp>
            <p:nvSpPr>
              <p:cNvPr id="774224" name="Line 80"/>
              <p:cNvSpPr>
                <a:spLocks noChangeShapeType="1"/>
              </p:cNvSpPr>
              <p:nvPr/>
            </p:nvSpPr>
            <p:spPr bwMode="auto">
              <a:xfrm rot="5575797" flipV="1">
                <a:off x="2851" y="1226"/>
                <a:ext cx="195" cy="138"/>
              </a:xfrm>
              <a:prstGeom prst="line">
                <a:avLst/>
              </a:prstGeom>
              <a:noFill/>
              <a:ln w="57150">
                <a:solidFill>
                  <a:srgbClr val="660066"/>
                </a:solidFill>
                <a:round/>
                <a:headEnd/>
                <a:tailEnd/>
              </a:ln>
              <a:effectLst/>
            </p:spPr>
            <p:txBody>
              <a:bodyPr/>
              <a:lstStyle/>
              <a:p>
                <a:endParaRPr lang="en-US"/>
              </a:p>
            </p:txBody>
          </p:sp>
          <p:sp>
            <p:nvSpPr>
              <p:cNvPr id="774225" name="Line 81"/>
              <p:cNvSpPr>
                <a:spLocks noChangeShapeType="1"/>
              </p:cNvSpPr>
              <p:nvPr/>
            </p:nvSpPr>
            <p:spPr bwMode="auto">
              <a:xfrm rot="-5575797">
                <a:off x="2851" y="1034"/>
                <a:ext cx="195" cy="138"/>
              </a:xfrm>
              <a:prstGeom prst="line">
                <a:avLst/>
              </a:prstGeom>
              <a:noFill/>
              <a:ln w="57150">
                <a:solidFill>
                  <a:srgbClr val="660066"/>
                </a:solidFill>
                <a:round/>
                <a:headEnd/>
                <a:tailEnd/>
              </a:ln>
              <a:effectLst/>
            </p:spPr>
            <p:txBody>
              <a:bodyPr/>
              <a:lstStyle/>
              <a:p>
                <a:endParaRPr lang="en-US"/>
              </a:p>
            </p:txBody>
          </p:sp>
        </p:grpSp>
        <p:grpSp>
          <p:nvGrpSpPr>
            <p:cNvPr id="774226" name="Group 82"/>
            <p:cNvGrpSpPr>
              <a:grpSpLocks/>
            </p:cNvGrpSpPr>
            <p:nvPr/>
          </p:nvGrpSpPr>
          <p:grpSpPr bwMode="auto">
            <a:xfrm>
              <a:off x="2798" y="2542"/>
              <a:ext cx="153" cy="438"/>
              <a:chOff x="2886" y="2301"/>
              <a:chExt cx="138" cy="387"/>
            </a:xfrm>
          </p:grpSpPr>
          <p:sp>
            <p:nvSpPr>
              <p:cNvPr id="774227" name="Line 83"/>
              <p:cNvSpPr>
                <a:spLocks noChangeShapeType="1"/>
              </p:cNvSpPr>
              <p:nvPr/>
            </p:nvSpPr>
            <p:spPr bwMode="auto">
              <a:xfrm rot="5575797" flipV="1">
                <a:off x="2857" y="2522"/>
                <a:ext cx="195" cy="138"/>
              </a:xfrm>
              <a:prstGeom prst="line">
                <a:avLst/>
              </a:prstGeom>
              <a:noFill/>
              <a:ln w="57150">
                <a:solidFill>
                  <a:srgbClr val="660066"/>
                </a:solidFill>
                <a:round/>
                <a:headEnd/>
                <a:tailEnd/>
              </a:ln>
              <a:effectLst/>
            </p:spPr>
            <p:txBody>
              <a:bodyPr/>
              <a:lstStyle/>
              <a:p>
                <a:endParaRPr lang="en-US"/>
              </a:p>
            </p:txBody>
          </p:sp>
          <p:sp>
            <p:nvSpPr>
              <p:cNvPr id="774228" name="Line 84"/>
              <p:cNvSpPr>
                <a:spLocks noChangeShapeType="1"/>
              </p:cNvSpPr>
              <p:nvPr/>
            </p:nvSpPr>
            <p:spPr bwMode="auto">
              <a:xfrm rot="-5575797">
                <a:off x="2857" y="2330"/>
                <a:ext cx="195" cy="138"/>
              </a:xfrm>
              <a:prstGeom prst="line">
                <a:avLst/>
              </a:prstGeom>
              <a:noFill/>
              <a:ln w="57150">
                <a:solidFill>
                  <a:srgbClr val="660066"/>
                </a:solidFill>
                <a:round/>
                <a:headEnd/>
                <a:tailEnd/>
              </a:ln>
              <a:effectLst/>
            </p:spPr>
            <p:txBody>
              <a:bodyPr/>
              <a:lstStyle/>
              <a:p>
                <a:endParaRPr lang="en-US"/>
              </a:p>
            </p:txBody>
          </p:sp>
        </p:grpSp>
      </p:gr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774170"/>
                                        </p:tgtEl>
                                        <p:attrNameLst>
                                          <p:attrName>style.visibility</p:attrName>
                                        </p:attrNameLst>
                                      </p:cBhvr>
                                      <p:to>
                                        <p:strVal val="visible"/>
                                      </p:to>
                                    </p:set>
                                    <p:animEffect transition="in" filter="barn(outVertical)">
                                      <p:cBhvr>
                                        <p:cTn id="7" dur="500"/>
                                        <p:tgtEl>
                                          <p:spTgt spid="774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4170"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0">
          <a:gsLst>
            <a:gs pos="0">
              <a:srgbClr val="CC99FF"/>
            </a:gs>
            <a:gs pos="50000">
              <a:schemeClr val="bg1"/>
            </a:gs>
            <a:gs pos="100000">
              <a:srgbClr val="CC99FF"/>
            </a:gs>
          </a:gsLst>
          <a:lin ang="5400000" scaled="1"/>
        </a:gradFill>
        <a:effectLst/>
      </p:bgPr>
    </p:bg>
    <p:spTree>
      <p:nvGrpSpPr>
        <p:cNvPr id="1" name=""/>
        <p:cNvGrpSpPr/>
        <p:nvPr/>
      </p:nvGrpSpPr>
      <p:grpSpPr>
        <a:xfrm>
          <a:off x="0" y="0"/>
          <a:ext cx="0" cy="0"/>
          <a:chOff x="0" y="0"/>
          <a:chExt cx="0" cy="0"/>
        </a:xfrm>
      </p:grpSpPr>
      <p:grpSp>
        <p:nvGrpSpPr>
          <p:cNvPr id="193588" name="Group 1076"/>
          <p:cNvGrpSpPr>
            <a:grpSpLocks/>
          </p:cNvGrpSpPr>
          <p:nvPr/>
        </p:nvGrpSpPr>
        <p:grpSpPr bwMode="auto">
          <a:xfrm>
            <a:off x="381000" y="228600"/>
            <a:ext cx="2133600" cy="641350"/>
            <a:chOff x="144" y="144"/>
            <a:chExt cx="1344" cy="404"/>
          </a:xfrm>
        </p:grpSpPr>
        <p:sp>
          <p:nvSpPr>
            <p:cNvPr id="193538" name="Text Box 1026"/>
            <p:cNvSpPr txBox="1">
              <a:spLocks noChangeArrowheads="1"/>
            </p:cNvSpPr>
            <p:nvPr/>
          </p:nvSpPr>
          <p:spPr bwMode="auto">
            <a:xfrm>
              <a:off x="465" y="144"/>
              <a:ext cx="1023" cy="404"/>
            </a:xfrm>
            <a:prstGeom prst="rect">
              <a:avLst/>
            </a:prstGeom>
            <a:noFill/>
            <a:ln w="9525">
              <a:noFill/>
              <a:miter lim="800000"/>
              <a:headEnd/>
              <a:tailEnd/>
            </a:ln>
            <a:effectLst>
              <a:outerShdw dist="17961" dir="2700000" algn="ctr" rotWithShape="0">
                <a:schemeClr val="bg1"/>
              </a:outerShdw>
            </a:effectLst>
          </p:spPr>
          <p:txBody>
            <a:bodyPr>
              <a:spAutoFit/>
            </a:bodyPr>
            <a:lstStyle/>
            <a:p>
              <a:pPr>
                <a:lnSpc>
                  <a:spcPct val="100000"/>
                </a:lnSpc>
              </a:pPr>
              <a:r>
                <a:rPr lang="en-US" sz="3600" dirty="0"/>
                <a:t>  </a:t>
              </a:r>
              <a:r>
                <a:rPr lang="en-US" sz="3600" u="sng" dirty="0"/>
                <a:t>God is:</a:t>
              </a:r>
            </a:p>
          </p:txBody>
        </p:sp>
        <p:sp>
          <p:nvSpPr>
            <p:cNvPr id="193539" name="Text Box 1027"/>
            <p:cNvSpPr txBox="1">
              <a:spLocks noChangeArrowheads="1"/>
            </p:cNvSpPr>
            <p:nvPr/>
          </p:nvSpPr>
          <p:spPr bwMode="auto">
            <a:xfrm>
              <a:off x="144" y="144"/>
              <a:ext cx="480" cy="404"/>
            </a:xfrm>
            <a:prstGeom prst="rect">
              <a:avLst/>
            </a:prstGeom>
            <a:noFill/>
            <a:ln w="9525">
              <a:noFill/>
              <a:miter lim="800000"/>
              <a:headEnd/>
              <a:tailEnd/>
            </a:ln>
            <a:effectLst>
              <a:outerShdw dist="17961" dir="2700000" algn="ctr" rotWithShape="0">
                <a:schemeClr val="bg1"/>
              </a:outerShdw>
            </a:effectLst>
          </p:spPr>
          <p:txBody>
            <a:bodyPr>
              <a:spAutoFit/>
            </a:bodyPr>
            <a:lstStyle/>
            <a:p>
              <a:pPr>
                <a:lnSpc>
                  <a:spcPct val="100000"/>
                </a:lnSpc>
              </a:pPr>
              <a:r>
                <a:rPr lang="en-US" sz="3600" u="sng" dirty="0"/>
                <a:t>(4)</a:t>
              </a:r>
            </a:p>
          </p:txBody>
        </p:sp>
      </p:grpSp>
      <p:sp>
        <p:nvSpPr>
          <p:cNvPr id="193540" name="Rectangle 1028"/>
          <p:cNvSpPr>
            <a:spLocks noChangeArrowheads="1"/>
          </p:cNvSpPr>
          <p:nvPr/>
        </p:nvSpPr>
        <p:spPr bwMode="auto">
          <a:xfrm>
            <a:off x="0" y="5181600"/>
            <a:ext cx="9144000" cy="1752600"/>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193566" name="Text Box 1054"/>
          <p:cNvSpPr txBox="1">
            <a:spLocks noChangeArrowheads="1"/>
          </p:cNvSpPr>
          <p:nvPr/>
        </p:nvSpPr>
        <p:spPr bwMode="auto">
          <a:xfrm>
            <a:off x="838200" y="990600"/>
            <a:ext cx="4876800" cy="579438"/>
          </a:xfrm>
          <a:prstGeom prst="rect">
            <a:avLst/>
          </a:prstGeom>
          <a:noFill/>
          <a:ln w="9525">
            <a:noFill/>
            <a:miter lim="800000"/>
            <a:headEnd/>
            <a:tailEnd/>
          </a:ln>
          <a:effectLst/>
        </p:spPr>
        <p:txBody>
          <a:bodyPr>
            <a:spAutoFit/>
          </a:bodyPr>
          <a:lstStyle/>
          <a:p>
            <a:pPr>
              <a:lnSpc>
                <a:spcPct val="100000"/>
              </a:lnSpc>
              <a:spcBef>
                <a:spcPct val="50000"/>
              </a:spcBef>
            </a:pPr>
            <a:r>
              <a:rPr lang="en-US" sz="3200" b="1">
                <a:solidFill>
                  <a:srgbClr val="4E009C"/>
                </a:solidFill>
                <a:latin typeface="Arial Black" pitchFamily="34" charset="0"/>
              </a:rPr>
              <a:t>Harmonious union of</a:t>
            </a:r>
          </a:p>
        </p:txBody>
      </p:sp>
      <p:sp>
        <p:nvSpPr>
          <p:cNvPr id="193568" name="Text Box 1056"/>
          <p:cNvSpPr txBox="1">
            <a:spLocks noChangeArrowheads="1"/>
          </p:cNvSpPr>
          <p:nvPr/>
        </p:nvSpPr>
        <p:spPr bwMode="auto">
          <a:xfrm>
            <a:off x="838200" y="1403350"/>
            <a:ext cx="5410200" cy="579438"/>
          </a:xfrm>
          <a:prstGeom prst="rect">
            <a:avLst/>
          </a:prstGeom>
          <a:noFill/>
          <a:ln w="9525">
            <a:noFill/>
            <a:miter lim="800000"/>
            <a:headEnd/>
            <a:tailEnd/>
          </a:ln>
          <a:effectLst/>
        </p:spPr>
        <p:txBody>
          <a:bodyPr>
            <a:spAutoFit/>
          </a:bodyPr>
          <a:lstStyle/>
          <a:p>
            <a:pPr>
              <a:lnSpc>
                <a:spcPct val="100000"/>
              </a:lnSpc>
              <a:spcBef>
                <a:spcPct val="50000"/>
              </a:spcBef>
            </a:pPr>
            <a:r>
              <a:rPr lang="en-US" sz="3200" b="1">
                <a:solidFill>
                  <a:srgbClr val="4E009C"/>
                </a:solidFill>
                <a:latin typeface="Arial Black" pitchFamily="34" charset="0"/>
              </a:rPr>
              <a:t>original internal nature</a:t>
            </a:r>
          </a:p>
        </p:txBody>
      </p:sp>
      <p:sp>
        <p:nvSpPr>
          <p:cNvPr id="193572" name="Text Box 1060"/>
          <p:cNvSpPr txBox="1">
            <a:spLocks noChangeArrowheads="1"/>
          </p:cNvSpPr>
          <p:nvPr/>
        </p:nvSpPr>
        <p:spPr bwMode="auto">
          <a:xfrm>
            <a:off x="1752600" y="1831975"/>
            <a:ext cx="5029200" cy="579438"/>
          </a:xfrm>
          <a:prstGeom prst="rect">
            <a:avLst/>
          </a:prstGeom>
          <a:noFill/>
          <a:ln w="9525">
            <a:noFill/>
            <a:miter lim="800000"/>
            <a:headEnd/>
            <a:tailEnd/>
          </a:ln>
          <a:effectLst/>
        </p:spPr>
        <p:txBody>
          <a:bodyPr>
            <a:spAutoFit/>
          </a:bodyPr>
          <a:lstStyle/>
          <a:p>
            <a:pPr>
              <a:lnSpc>
                <a:spcPct val="100000"/>
              </a:lnSpc>
              <a:spcBef>
                <a:spcPct val="50000"/>
              </a:spcBef>
            </a:pPr>
            <a:r>
              <a:rPr lang="en-US" sz="3200" b="1">
                <a:solidFill>
                  <a:srgbClr val="4E009C"/>
                </a:solidFill>
                <a:latin typeface="Arial Black" pitchFamily="34" charset="0"/>
              </a:rPr>
              <a:t>original external form</a:t>
            </a:r>
          </a:p>
        </p:txBody>
      </p:sp>
      <p:sp>
        <p:nvSpPr>
          <p:cNvPr id="193580" name="Text Box 1068"/>
          <p:cNvSpPr txBox="1">
            <a:spLocks noChangeArrowheads="1"/>
          </p:cNvSpPr>
          <p:nvPr/>
        </p:nvSpPr>
        <p:spPr bwMode="auto">
          <a:xfrm>
            <a:off x="838200" y="1833563"/>
            <a:ext cx="1219200" cy="579437"/>
          </a:xfrm>
          <a:prstGeom prst="rect">
            <a:avLst/>
          </a:prstGeom>
          <a:noFill/>
          <a:ln w="9525">
            <a:noFill/>
            <a:miter lim="800000"/>
            <a:headEnd/>
            <a:tailEnd/>
          </a:ln>
          <a:effectLst/>
        </p:spPr>
        <p:txBody>
          <a:bodyPr>
            <a:spAutoFit/>
          </a:bodyPr>
          <a:lstStyle/>
          <a:p>
            <a:pPr>
              <a:lnSpc>
                <a:spcPct val="100000"/>
              </a:lnSpc>
              <a:spcBef>
                <a:spcPct val="50000"/>
              </a:spcBef>
            </a:pPr>
            <a:r>
              <a:rPr lang="en-US" sz="3200" b="1">
                <a:solidFill>
                  <a:srgbClr val="4E009C"/>
                </a:solidFill>
                <a:latin typeface="Arial Black" pitchFamily="34" charset="0"/>
              </a:rPr>
              <a:t>and</a:t>
            </a:r>
          </a:p>
        </p:txBody>
      </p:sp>
      <p:sp>
        <p:nvSpPr>
          <p:cNvPr id="193567" name="Text Box 1055"/>
          <p:cNvSpPr txBox="1">
            <a:spLocks noChangeArrowheads="1"/>
          </p:cNvSpPr>
          <p:nvPr/>
        </p:nvSpPr>
        <p:spPr bwMode="auto">
          <a:xfrm>
            <a:off x="495300" y="1054100"/>
            <a:ext cx="457200" cy="458788"/>
          </a:xfrm>
          <a:prstGeom prst="rect">
            <a:avLst/>
          </a:prstGeom>
          <a:noFill/>
          <a:ln w="9525">
            <a:noFill/>
            <a:miter lim="800000"/>
            <a:headEnd/>
            <a:tailEnd/>
          </a:ln>
          <a:effectLst/>
        </p:spPr>
        <p:txBody>
          <a:bodyPr>
            <a:spAutoFit/>
          </a:bodyPr>
          <a:lstStyle/>
          <a:p>
            <a:pPr>
              <a:lnSpc>
                <a:spcPct val="50000"/>
              </a:lnSpc>
            </a:pPr>
            <a:r>
              <a:rPr lang="en-US" sz="4800" b="1" dirty="0">
                <a:solidFill>
                  <a:srgbClr val="4E009C"/>
                </a:solidFill>
                <a:latin typeface="Times New Roman" pitchFamily="18" charset="0"/>
                <a:sym typeface="CommonBullets" pitchFamily="34" charset="2"/>
              </a:rPr>
              <a:t></a:t>
            </a:r>
            <a:endParaRPr lang="en-US" sz="4800" b="1" dirty="0">
              <a:solidFill>
                <a:srgbClr val="4E009C"/>
              </a:solidFill>
              <a:latin typeface="Times New Roman" pitchFamily="18" charset="0"/>
            </a:endParaRPr>
          </a:p>
        </p:txBody>
      </p:sp>
      <p:grpSp>
        <p:nvGrpSpPr>
          <p:cNvPr id="193591" name="Group 1079"/>
          <p:cNvGrpSpPr>
            <a:grpSpLocks/>
          </p:cNvGrpSpPr>
          <p:nvPr/>
        </p:nvGrpSpPr>
        <p:grpSpPr bwMode="auto">
          <a:xfrm>
            <a:off x="1066800" y="5556250"/>
            <a:ext cx="7772400" cy="768350"/>
            <a:chOff x="576" y="3600"/>
            <a:chExt cx="4848" cy="484"/>
          </a:xfrm>
        </p:grpSpPr>
        <p:sp>
          <p:nvSpPr>
            <p:cNvPr id="193592" name="Text Box 1080"/>
            <p:cNvSpPr txBox="1">
              <a:spLocks noChangeArrowheads="1"/>
            </p:cNvSpPr>
            <p:nvPr/>
          </p:nvSpPr>
          <p:spPr bwMode="auto">
            <a:xfrm>
              <a:off x="768" y="3600"/>
              <a:ext cx="4656" cy="484"/>
            </a:xfrm>
            <a:prstGeom prst="rect">
              <a:avLst/>
            </a:prstGeom>
            <a:noFill/>
            <a:ln w="9525">
              <a:noFill/>
              <a:miter lim="800000"/>
              <a:headEnd/>
              <a:tailEnd/>
            </a:ln>
            <a:effectLst/>
          </p:spPr>
          <p:txBody>
            <a:bodyPr>
              <a:spAutoFit/>
            </a:bodyPr>
            <a:lstStyle/>
            <a:p>
              <a:pPr>
                <a:lnSpc>
                  <a:spcPct val="85000"/>
                </a:lnSpc>
              </a:pPr>
              <a:r>
                <a:rPr lang="en-US" sz="2600" b="1" dirty="0">
                  <a:solidFill>
                    <a:schemeClr val="bg1"/>
                  </a:solidFill>
                  <a:latin typeface="Arial Narrow" pitchFamily="34" charset="0"/>
                </a:rPr>
                <a:t>God is the Subject and harmonious union of</a:t>
              </a:r>
            </a:p>
            <a:p>
              <a:pPr>
                <a:lnSpc>
                  <a:spcPct val="85000"/>
                </a:lnSpc>
              </a:pPr>
              <a:r>
                <a:rPr lang="en-US" sz="2600" b="1" u="sng" dirty="0">
                  <a:solidFill>
                    <a:schemeClr val="bg1"/>
                  </a:solidFill>
                  <a:latin typeface="Arial Narrow" pitchFamily="34" charset="0"/>
                </a:rPr>
                <a:t>original internal nature</a:t>
              </a:r>
              <a:r>
                <a:rPr lang="en-US" sz="2600" b="1" dirty="0">
                  <a:solidFill>
                    <a:schemeClr val="bg1"/>
                  </a:solidFill>
                  <a:latin typeface="Arial Narrow" pitchFamily="34" charset="0"/>
                </a:rPr>
                <a:t> and </a:t>
              </a:r>
              <a:r>
                <a:rPr lang="en-US" sz="2600" b="1" u="sng" dirty="0">
                  <a:solidFill>
                    <a:schemeClr val="bg1"/>
                  </a:solidFill>
                  <a:latin typeface="Arial Narrow" pitchFamily="34" charset="0"/>
                </a:rPr>
                <a:t>original external form</a:t>
              </a:r>
              <a:r>
                <a:rPr lang="en-US" sz="2600" b="1" dirty="0">
                  <a:solidFill>
                    <a:schemeClr val="bg1"/>
                  </a:solidFill>
                  <a:latin typeface="Arial Narrow" pitchFamily="34" charset="0"/>
                </a:rPr>
                <a:t>.</a:t>
              </a:r>
              <a:endParaRPr lang="en-US" sz="2600" b="1" u="sng" dirty="0">
                <a:solidFill>
                  <a:schemeClr val="bg1"/>
                </a:solidFill>
                <a:latin typeface="Arial Narrow" pitchFamily="34" charset="0"/>
              </a:endParaRPr>
            </a:p>
          </p:txBody>
        </p:sp>
        <p:sp>
          <p:nvSpPr>
            <p:cNvPr id="193593" name="Text Box 1081"/>
            <p:cNvSpPr txBox="1">
              <a:spLocks noChangeArrowheads="1"/>
            </p:cNvSpPr>
            <p:nvPr/>
          </p:nvSpPr>
          <p:spPr bwMode="auto">
            <a:xfrm>
              <a:off x="576" y="3600"/>
              <a:ext cx="288" cy="250"/>
            </a:xfrm>
            <a:prstGeom prst="rect">
              <a:avLst/>
            </a:prstGeom>
            <a:noFill/>
            <a:ln w="9525">
              <a:noFill/>
              <a:miter lim="800000"/>
              <a:headEnd/>
              <a:tailEnd/>
            </a:ln>
            <a:effectLst/>
          </p:spPr>
          <p:txBody>
            <a:bodyPr>
              <a:spAutoFit/>
            </a:bodyPr>
            <a:lstStyle/>
            <a:p>
              <a:pPr>
                <a:lnSpc>
                  <a:spcPct val="50000"/>
                </a:lnSpc>
              </a:pPr>
              <a:r>
                <a:rPr lang="en-US" sz="4000">
                  <a:solidFill>
                    <a:schemeClr val="bg1"/>
                  </a:solidFill>
                  <a:latin typeface="Times New Roman" pitchFamily="18" charset="0"/>
                  <a:sym typeface="CommonBullets" pitchFamily="34" charset="2"/>
                </a:rPr>
                <a:t></a:t>
              </a:r>
              <a:endParaRPr lang="en-US" sz="4000">
                <a:solidFill>
                  <a:schemeClr val="bg1"/>
                </a:solidFill>
                <a:latin typeface="Times New Roman" pitchFamily="18" charset="0"/>
              </a:endParaRPr>
            </a:p>
          </p:txBody>
        </p:sp>
      </p:gr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193588"/>
                                        </p:tgtEl>
                                        <p:attrNameLst>
                                          <p:attrName>style.visibility</p:attrName>
                                        </p:attrNameLst>
                                      </p:cBhvr>
                                      <p:to>
                                        <p:strVal val="visible"/>
                                      </p:to>
                                    </p:set>
                                    <p:anim calcmode="lin" valueType="num">
                                      <p:cBhvr>
                                        <p:cTn id="7" dur="1000" fill="hold"/>
                                        <p:tgtEl>
                                          <p:spTgt spid="193588"/>
                                        </p:tgtEl>
                                        <p:attrNameLst>
                                          <p:attrName>ppt_w</p:attrName>
                                        </p:attrNameLst>
                                      </p:cBhvr>
                                      <p:tavLst>
                                        <p:tav tm="0">
                                          <p:val>
                                            <p:strVal val="#ppt_w*0.70"/>
                                          </p:val>
                                        </p:tav>
                                        <p:tav tm="100000">
                                          <p:val>
                                            <p:strVal val="#ppt_w"/>
                                          </p:val>
                                        </p:tav>
                                      </p:tavLst>
                                    </p:anim>
                                    <p:anim calcmode="lin" valueType="num">
                                      <p:cBhvr>
                                        <p:cTn id="8" dur="1000" fill="hold"/>
                                        <p:tgtEl>
                                          <p:spTgt spid="193588"/>
                                        </p:tgtEl>
                                        <p:attrNameLst>
                                          <p:attrName>ppt_h</p:attrName>
                                        </p:attrNameLst>
                                      </p:cBhvr>
                                      <p:tavLst>
                                        <p:tav tm="0">
                                          <p:val>
                                            <p:strVal val="#ppt_h"/>
                                          </p:val>
                                        </p:tav>
                                        <p:tav tm="100000">
                                          <p:val>
                                            <p:strVal val="#ppt_h"/>
                                          </p:val>
                                        </p:tav>
                                      </p:tavLst>
                                    </p:anim>
                                    <p:animEffect transition="in" filter="fade">
                                      <p:cBhvr>
                                        <p:cTn id="9" dur="1000"/>
                                        <p:tgtEl>
                                          <p:spTgt spid="193588"/>
                                        </p:tgtEl>
                                      </p:cBhvr>
                                    </p:animEffect>
                                  </p:childTnLst>
                                </p:cTn>
                              </p:par>
                              <p:par>
                                <p:cTn id="10" presetID="16" presetClass="entr" presetSubtype="37" fill="hold" nodeType="withEffect">
                                  <p:stCondLst>
                                    <p:cond delay="0"/>
                                  </p:stCondLst>
                                  <p:childTnLst>
                                    <p:set>
                                      <p:cBhvr>
                                        <p:cTn id="11" dur="1" fill="hold">
                                          <p:stCondLst>
                                            <p:cond delay="0"/>
                                          </p:stCondLst>
                                        </p:cTn>
                                        <p:tgtEl>
                                          <p:spTgt spid="193591"/>
                                        </p:tgtEl>
                                        <p:attrNameLst>
                                          <p:attrName>style.visibility</p:attrName>
                                        </p:attrNameLst>
                                      </p:cBhvr>
                                      <p:to>
                                        <p:strVal val="visible"/>
                                      </p:to>
                                    </p:set>
                                    <p:animEffect transition="in" filter="barn(outVertical)">
                                      <p:cBhvr>
                                        <p:cTn id="12" dur="500"/>
                                        <p:tgtEl>
                                          <p:spTgt spid="19359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3567"/>
                                        </p:tgtEl>
                                        <p:attrNameLst>
                                          <p:attrName>style.visibility</p:attrName>
                                        </p:attrNameLst>
                                      </p:cBhvr>
                                      <p:to>
                                        <p:strVal val="visible"/>
                                      </p:to>
                                    </p:set>
                                    <p:animEffect transition="in" filter="fade">
                                      <p:cBhvr>
                                        <p:cTn id="17" dur="1000"/>
                                        <p:tgtEl>
                                          <p:spTgt spid="19356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93566"/>
                                        </p:tgtEl>
                                        <p:attrNameLst>
                                          <p:attrName>style.visibility</p:attrName>
                                        </p:attrNameLst>
                                      </p:cBhvr>
                                      <p:to>
                                        <p:strVal val="visible"/>
                                      </p:to>
                                    </p:set>
                                    <p:animEffect transition="in" filter="fade">
                                      <p:cBhvr>
                                        <p:cTn id="20" dur="1000"/>
                                        <p:tgtEl>
                                          <p:spTgt spid="193566"/>
                                        </p:tgtEl>
                                      </p:cBhvr>
                                    </p:animEffect>
                                  </p:childTnLst>
                                </p:cTn>
                              </p:par>
                              <p:par>
                                <p:cTn id="21" presetID="17" presetClass="entr" presetSubtype="10" fill="hold" grpId="0" nodeType="withEffect">
                                  <p:stCondLst>
                                    <p:cond delay="0"/>
                                  </p:stCondLst>
                                  <p:iterate type="wd">
                                    <p:tmPct val="20000"/>
                                  </p:iterate>
                                  <p:childTnLst>
                                    <p:set>
                                      <p:cBhvr>
                                        <p:cTn id="22" dur="1" fill="hold">
                                          <p:stCondLst>
                                            <p:cond delay="0"/>
                                          </p:stCondLst>
                                        </p:cTn>
                                        <p:tgtEl>
                                          <p:spTgt spid="193568"/>
                                        </p:tgtEl>
                                        <p:attrNameLst>
                                          <p:attrName>style.visibility</p:attrName>
                                        </p:attrNameLst>
                                      </p:cBhvr>
                                      <p:to>
                                        <p:strVal val="visible"/>
                                      </p:to>
                                    </p:set>
                                    <p:anim calcmode="lin" valueType="num">
                                      <p:cBhvr>
                                        <p:cTn id="23" dur="500" fill="hold"/>
                                        <p:tgtEl>
                                          <p:spTgt spid="193568"/>
                                        </p:tgtEl>
                                        <p:attrNameLst>
                                          <p:attrName>ppt_w</p:attrName>
                                        </p:attrNameLst>
                                      </p:cBhvr>
                                      <p:tavLst>
                                        <p:tav tm="0">
                                          <p:val>
                                            <p:fltVal val="0"/>
                                          </p:val>
                                        </p:tav>
                                        <p:tav tm="100000">
                                          <p:val>
                                            <p:strVal val="#ppt_w"/>
                                          </p:val>
                                        </p:tav>
                                      </p:tavLst>
                                    </p:anim>
                                    <p:anim calcmode="lin" valueType="num">
                                      <p:cBhvr>
                                        <p:cTn id="24" dur="500" fill="hold"/>
                                        <p:tgtEl>
                                          <p:spTgt spid="193568"/>
                                        </p:tgtEl>
                                        <p:attrNameLst>
                                          <p:attrName>ppt_h</p:attrName>
                                        </p:attrNameLst>
                                      </p:cBhvr>
                                      <p:tavLst>
                                        <p:tav tm="0">
                                          <p:val>
                                            <p:strVal val="#ppt_h"/>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93580"/>
                                        </p:tgtEl>
                                        <p:attrNameLst>
                                          <p:attrName>style.visibility</p:attrName>
                                        </p:attrNameLst>
                                      </p:cBhvr>
                                      <p:to>
                                        <p:strVal val="visible"/>
                                      </p:to>
                                    </p:set>
                                    <p:animEffect transition="in" filter="fade">
                                      <p:cBhvr>
                                        <p:cTn id="29" dur="1000"/>
                                        <p:tgtEl>
                                          <p:spTgt spid="193580"/>
                                        </p:tgtEl>
                                      </p:cBhvr>
                                    </p:animEffect>
                                  </p:childTnLst>
                                </p:cTn>
                              </p:par>
                              <p:par>
                                <p:cTn id="30" presetID="41" presetClass="entr" presetSubtype="0" fill="hold" grpId="1" nodeType="withEffect">
                                  <p:stCondLst>
                                    <p:cond delay="0"/>
                                  </p:stCondLst>
                                  <p:iterate type="lt">
                                    <p:tmPct val="10000"/>
                                  </p:iterate>
                                  <p:childTnLst>
                                    <p:set>
                                      <p:cBhvr>
                                        <p:cTn id="31" dur="1" fill="hold">
                                          <p:stCondLst>
                                            <p:cond delay="0"/>
                                          </p:stCondLst>
                                        </p:cTn>
                                        <p:tgtEl>
                                          <p:spTgt spid="193572"/>
                                        </p:tgtEl>
                                        <p:attrNameLst>
                                          <p:attrName>style.visibility</p:attrName>
                                        </p:attrNameLst>
                                      </p:cBhvr>
                                      <p:to>
                                        <p:strVal val="visible"/>
                                      </p:to>
                                    </p:set>
                                    <p:anim calcmode="lin" valueType="num">
                                      <p:cBhvr>
                                        <p:cTn id="32" dur="500" fill="hold"/>
                                        <p:tgtEl>
                                          <p:spTgt spid="193572"/>
                                        </p:tgtEl>
                                        <p:attrNameLst>
                                          <p:attrName>ppt_x</p:attrName>
                                        </p:attrNameLst>
                                      </p:cBhvr>
                                      <p:tavLst>
                                        <p:tav tm="0">
                                          <p:val>
                                            <p:strVal val="#ppt_x"/>
                                          </p:val>
                                        </p:tav>
                                        <p:tav tm="50000">
                                          <p:val>
                                            <p:strVal val="#ppt_x+.1"/>
                                          </p:val>
                                        </p:tav>
                                        <p:tav tm="100000">
                                          <p:val>
                                            <p:strVal val="#ppt_x"/>
                                          </p:val>
                                        </p:tav>
                                      </p:tavLst>
                                    </p:anim>
                                    <p:anim calcmode="lin" valueType="num">
                                      <p:cBhvr>
                                        <p:cTn id="33" dur="500" fill="hold"/>
                                        <p:tgtEl>
                                          <p:spTgt spid="193572"/>
                                        </p:tgtEl>
                                        <p:attrNameLst>
                                          <p:attrName>ppt_y</p:attrName>
                                        </p:attrNameLst>
                                      </p:cBhvr>
                                      <p:tavLst>
                                        <p:tav tm="0">
                                          <p:val>
                                            <p:strVal val="#ppt_y"/>
                                          </p:val>
                                        </p:tav>
                                        <p:tav tm="100000">
                                          <p:val>
                                            <p:strVal val="#ppt_y"/>
                                          </p:val>
                                        </p:tav>
                                      </p:tavLst>
                                    </p:anim>
                                    <p:anim calcmode="lin" valueType="num">
                                      <p:cBhvr>
                                        <p:cTn id="34" dur="500" fill="hold"/>
                                        <p:tgtEl>
                                          <p:spTgt spid="193572"/>
                                        </p:tgtEl>
                                        <p:attrNameLst>
                                          <p:attrName>ppt_h</p:attrName>
                                        </p:attrNameLst>
                                      </p:cBhvr>
                                      <p:tavLst>
                                        <p:tav tm="0">
                                          <p:val>
                                            <p:strVal val="#ppt_h/10"/>
                                          </p:val>
                                        </p:tav>
                                        <p:tav tm="50000">
                                          <p:val>
                                            <p:strVal val="#ppt_h+.01"/>
                                          </p:val>
                                        </p:tav>
                                        <p:tav tm="100000">
                                          <p:val>
                                            <p:strVal val="#ppt_h"/>
                                          </p:val>
                                        </p:tav>
                                      </p:tavLst>
                                    </p:anim>
                                    <p:anim calcmode="lin" valueType="num">
                                      <p:cBhvr>
                                        <p:cTn id="35" dur="500" fill="hold"/>
                                        <p:tgtEl>
                                          <p:spTgt spid="193572"/>
                                        </p:tgtEl>
                                        <p:attrNameLst>
                                          <p:attrName>ppt_w</p:attrName>
                                        </p:attrNameLst>
                                      </p:cBhvr>
                                      <p:tavLst>
                                        <p:tav tm="0">
                                          <p:val>
                                            <p:strVal val="#ppt_w/10"/>
                                          </p:val>
                                        </p:tav>
                                        <p:tav tm="50000">
                                          <p:val>
                                            <p:strVal val="#ppt_w+.01"/>
                                          </p:val>
                                        </p:tav>
                                        <p:tav tm="100000">
                                          <p:val>
                                            <p:strVal val="#ppt_w"/>
                                          </p:val>
                                        </p:tav>
                                      </p:tavLst>
                                    </p:anim>
                                    <p:animEffect transition="in" filter="fade">
                                      <p:cBhvr>
                                        <p:cTn id="36" dur="500" tmFilter="0,0; .5, 1; 1, 1"/>
                                        <p:tgtEl>
                                          <p:spTgt spid="1935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566" grpId="0"/>
      <p:bldP spid="193568" grpId="0"/>
      <p:bldP spid="193572" grpId="1"/>
      <p:bldP spid="193580" grpId="0"/>
      <p:bldP spid="193567"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0">
          <a:gsLst>
            <a:gs pos="0">
              <a:srgbClr val="CC99FF"/>
            </a:gs>
            <a:gs pos="50000">
              <a:schemeClr val="bg1"/>
            </a:gs>
            <a:gs pos="100000">
              <a:srgbClr val="CC99FF"/>
            </a:gs>
          </a:gsLst>
          <a:lin ang="5400000" scaled="1"/>
        </a:gradFill>
        <a:effectLst/>
      </p:bgPr>
    </p:bg>
    <p:spTree>
      <p:nvGrpSpPr>
        <p:cNvPr id="1" name=""/>
        <p:cNvGrpSpPr/>
        <p:nvPr/>
      </p:nvGrpSpPr>
      <p:grpSpPr>
        <a:xfrm>
          <a:off x="0" y="0"/>
          <a:ext cx="0" cy="0"/>
          <a:chOff x="0" y="0"/>
          <a:chExt cx="0" cy="0"/>
        </a:xfrm>
      </p:grpSpPr>
      <p:sp>
        <p:nvSpPr>
          <p:cNvPr id="194564" name="Rectangle 4"/>
          <p:cNvSpPr>
            <a:spLocks noChangeArrowheads="1"/>
          </p:cNvSpPr>
          <p:nvPr/>
        </p:nvSpPr>
        <p:spPr bwMode="auto">
          <a:xfrm>
            <a:off x="0" y="5181600"/>
            <a:ext cx="9144000" cy="1752600"/>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194570" name="Text Box 10"/>
          <p:cNvSpPr txBox="1">
            <a:spLocks noChangeArrowheads="1"/>
          </p:cNvSpPr>
          <p:nvPr/>
        </p:nvSpPr>
        <p:spPr bwMode="auto">
          <a:xfrm>
            <a:off x="838200" y="2508250"/>
            <a:ext cx="6172200" cy="920750"/>
          </a:xfrm>
          <a:prstGeom prst="rect">
            <a:avLst/>
          </a:prstGeom>
          <a:noFill/>
          <a:ln w="9525">
            <a:noFill/>
            <a:miter lim="800000"/>
            <a:headEnd/>
            <a:tailEnd/>
          </a:ln>
          <a:effectLst/>
        </p:spPr>
        <p:txBody>
          <a:bodyPr>
            <a:spAutoFit/>
          </a:bodyPr>
          <a:lstStyle/>
          <a:p>
            <a:pPr>
              <a:lnSpc>
                <a:spcPct val="85000"/>
              </a:lnSpc>
            </a:pPr>
            <a:r>
              <a:rPr lang="en-US" sz="3200" b="1">
                <a:solidFill>
                  <a:srgbClr val="4E009C"/>
                </a:solidFill>
                <a:latin typeface="Arial Black" pitchFamily="34" charset="0"/>
              </a:rPr>
              <a:t>Harmonious</a:t>
            </a:r>
            <a:r>
              <a:rPr lang="en-US" sz="3200" b="1">
                <a:solidFill>
                  <a:srgbClr val="6600CC"/>
                </a:solidFill>
                <a:latin typeface="Arial Black" pitchFamily="34" charset="0"/>
              </a:rPr>
              <a:t> </a:t>
            </a:r>
            <a:r>
              <a:rPr lang="en-US" sz="3200" b="1">
                <a:solidFill>
                  <a:srgbClr val="4E009C"/>
                </a:solidFill>
                <a:latin typeface="Arial Black" pitchFamily="34" charset="0"/>
              </a:rPr>
              <a:t>union</a:t>
            </a:r>
            <a:r>
              <a:rPr lang="en-US" sz="3200" b="1">
                <a:solidFill>
                  <a:srgbClr val="6600CC"/>
                </a:solidFill>
                <a:latin typeface="Arial Black" pitchFamily="34" charset="0"/>
              </a:rPr>
              <a:t> </a:t>
            </a:r>
            <a:r>
              <a:rPr lang="en-US" sz="3200" b="1">
                <a:solidFill>
                  <a:srgbClr val="4E009C"/>
                </a:solidFill>
                <a:latin typeface="Arial Black" pitchFamily="34" charset="0"/>
              </a:rPr>
              <a:t>of</a:t>
            </a:r>
            <a:r>
              <a:rPr lang="en-US" sz="3200" b="1">
                <a:solidFill>
                  <a:srgbClr val="6600CC"/>
                </a:solidFill>
                <a:latin typeface="Arial Black" pitchFamily="34" charset="0"/>
              </a:rPr>
              <a:t> </a:t>
            </a:r>
            <a:r>
              <a:rPr lang="en-US" sz="3200" b="1">
                <a:solidFill>
                  <a:srgbClr val="4D009A"/>
                </a:solidFill>
                <a:latin typeface="Arial Black" pitchFamily="34" charset="0"/>
              </a:rPr>
              <a:t>masculinity</a:t>
            </a:r>
            <a:r>
              <a:rPr lang="en-US" sz="3200" b="1">
                <a:solidFill>
                  <a:srgbClr val="6600CC"/>
                </a:solidFill>
                <a:latin typeface="Arial Black" pitchFamily="34" charset="0"/>
              </a:rPr>
              <a:t> </a:t>
            </a:r>
            <a:r>
              <a:rPr lang="en-US" sz="3200" b="1">
                <a:solidFill>
                  <a:srgbClr val="4D009A"/>
                </a:solidFill>
                <a:latin typeface="Arial Black" pitchFamily="34" charset="0"/>
              </a:rPr>
              <a:t>and</a:t>
            </a:r>
            <a:r>
              <a:rPr lang="en-US" sz="3200" b="1">
                <a:solidFill>
                  <a:srgbClr val="6600CC"/>
                </a:solidFill>
                <a:latin typeface="Arial Black" pitchFamily="34" charset="0"/>
              </a:rPr>
              <a:t> </a:t>
            </a:r>
            <a:r>
              <a:rPr lang="en-US" sz="3200" b="1">
                <a:solidFill>
                  <a:srgbClr val="4D009A"/>
                </a:solidFill>
                <a:latin typeface="Arial Black" pitchFamily="34" charset="0"/>
              </a:rPr>
              <a:t>femininity</a:t>
            </a:r>
          </a:p>
        </p:txBody>
      </p:sp>
      <p:grpSp>
        <p:nvGrpSpPr>
          <p:cNvPr id="194601" name="Group 41"/>
          <p:cNvGrpSpPr>
            <a:grpSpLocks/>
          </p:cNvGrpSpPr>
          <p:nvPr/>
        </p:nvGrpSpPr>
        <p:grpSpPr bwMode="auto">
          <a:xfrm>
            <a:off x="533400" y="5410200"/>
            <a:ext cx="8382000" cy="1155700"/>
            <a:chOff x="192" y="3523"/>
            <a:chExt cx="5424" cy="728"/>
          </a:xfrm>
        </p:grpSpPr>
        <p:sp>
          <p:nvSpPr>
            <p:cNvPr id="194565" name="Text Box 5"/>
            <p:cNvSpPr txBox="1">
              <a:spLocks noChangeArrowheads="1"/>
            </p:cNvSpPr>
            <p:nvPr/>
          </p:nvSpPr>
          <p:spPr bwMode="auto">
            <a:xfrm>
              <a:off x="384" y="3554"/>
              <a:ext cx="5232" cy="697"/>
            </a:xfrm>
            <a:prstGeom prst="rect">
              <a:avLst/>
            </a:prstGeom>
            <a:noFill/>
            <a:ln w="9525">
              <a:noFill/>
              <a:miter lim="800000"/>
              <a:headEnd/>
              <a:tailEnd/>
            </a:ln>
            <a:effectLst/>
          </p:spPr>
          <p:txBody>
            <a:bodyPr>
              <a:spAutoFit/>
            </a:bodyPr>
            <a:lstStyle/>
            <a:p>
              <a:pPr>
                <a:lnSpc>
                  <a:spcPct val="85000"/>
                </a:lnSpc>
              </a:pPr>
              <a:r>
                <a:rPr lang="en-US" sz="2600" b="1">
                  <a:solidFill>
                    <a:schemeClr val="bg1"/>
                  </a:solidFill>
                  <a:latin typeface="Arial Narrow" pitchFamily="34" charset="0"/>
                </a:rPr>
                <a:t>God is the harmonious union of </a:t>
              </a:r>
              <a:r>
                <a:rPr lang="en-US" sz="2600" b="1" u="sng">
                  <a:solidFill>
                    <a:schemeClr val="bg1"/>
                  </a:solidFill>
                  <a:latin typeface="Arial Narrow" pitchFamily="34" charset="0"/>
                </a:rPr>
                <a:t>masculinity and femininity</a:t>
              </a:r>
              <a:r>
                <a:rPr lang="en-US" sz="2600" b="1">
                  <a:solidFill>
                    <a:schemeClr val="bg1"/>
                  </a:solidFill>
                  <a:latin typeface="Arial Narrow" pitchFamily="34" charset="0"/>
                </a:rPr>
                <a:t>, which manifest the qualities of original internal nature and original external form, respectively.</a:t>
              </a:r>
            </a:p>
          </p:txBody>
        </p:sp>
        <p:sp>
          <p:nvSpPr>
            <p:cNvPr id="194580" name="Text Box 20"/>
            <p:cNvSpPr txBox="1">
              <a:spLocks noChangeArrowheads="1"/>
            </p:cNvSpPr>
            <p:nvPr/>
          </p:nvSpPr>
          <p:spPr bwMode="auto">
            <a:xfrm>
              <a:off x="192" y="3523"/>
              <a:ext cx="288" cy="288"/>
            </a:xfrm>
            <a:prstGeom prst="rect">
              <a:avLst/>
            </a:prstGeom>
            <a:noFill/>
            <a:ln w="9525">
              <a:noFill/>
              <a:miter lim="800000"/>
              <a:headEnd/>
              <a:tailEnd/>
            </a:ln>
            <a:effectLst/>
          </p:spPr>
          <p:txBody>
            <a:bodyPr>
              <a:spAutoFit/>
            </a:bodyPr>
            <a:lstStyle/>
            <a:p>
              <a:pPr>
                <a:lnSpc>
                  <a:spcPct val="60000"/>
                </a:lnSpc>
              </a:pPr>
              <a:r>
                <a:rPr lang="en-US" sz="4000" b="1">
                  <a:solidFill>
                    <a:schemeClr val="bg1"/>
                  </a:solidFill>
                  <a:latin typeface="Times New Roman" pitchFamily="18" charset="0"/>
                  <a:sym typeface="CommonBullets" pitchFamily="34" charset="2"/>
                </a:rPr>
                <a:t></a:t>
              </a:r>
              <a:endParaRPr lang="en-US" sz="4000" b="1">
                <a:solidFill>
                  <a:schemeClr val="bg1"/>
                </a:solidFill>
                <a:latin typeface="Times New Roman" pitchFamily="18" charset="0"/>
              </a:endParaRPr>
            </a:p>
          </p:txBody>
        </p:sp>
      </p:grpSp>
      <p:sp>
        <p:nvSpPr>
          <p:cNvPr id="194589" name="Text Box 29"/>
          <p:cNvSpPr txBox="1">
            <a:spLocks noChangeArrowheads="1"/>
          </p:cNvSpPr>
          <p:nvPr/>
        </p:nvSpPr>
        <p:spPr bwMode="auto">
          <a:xfrm>
            <a:off x="838200" y="990600"/>
            <a:ext cx="4876800" cy="579438"/>
          </a:xfrm>
          <a:prstGeom prst="rect">
            <a:avLst/>
          </a:prstGeom>
          <a:noFill/>
          <a:ln w="9525">
            <a:noFill/>
            <a:miter lim="800000"/>
            <a:headEnd/>
            <a:tailEnd/>
          </a:ln>
          <a:effectLst/>
        </p:spPr>
        <p:txBody>
          <a:bodyPr>
            <a:spAutoFit/>
          </a:bodyPr>
          <a:lstStyle/>
          <a:p>
            <a:pPr>
              <a:lnSpc>
                <a:spcPct val="100000"/>
              </a:lnSpc>
              <a:spcBef>
                <a:spcPct val="50000"/>
              </a:spcBef>
            </a:pPr>
            <a:r>
              <a:rPr lang="en-US" sz="3200" b="1">
                <a:solidFill>
                  <a:srgbClr val="4E009C"/>
                </a:solidFill>
                <a:latin typeface="Arial Black" pitchFamily="34" charset="0"/>
              </a:rPr>
              <a:t>Harmonious</a:t>
            </a:r>
            <a:r>
              <a:rPr lang="en-US" sz="3200" b="1">
                <a:solidFill>
                  <a:srgbClr val="6600CC"/>
                </a:solidFill>
                <a:latin typeface="Arial Black" pitchFamily="34" charset="0"/>
              </a:rPr>
              <a:t> </a:t>
            </a:r>
            <a:r>
              <a:rPr lang="en-US" sz="3200" b="1">
                <a:solidFill>
                  <a:srgbClr val="4E009C"/>
                </a:solidFill>
                <a:latin typeface="Arial Black" pitchFamily="34" charset="0"/>
              </a:rPr>
              <a:t>union</a:t>
            </a:r>
            <a:r>
              <a:rPr lang="en-US" sz="3200" b="1">
                <a:solidFill>
                  <a:srgbClr val="6600CC"/>
                </a:solidFill>
                <a:latin typeface="Arial Black" pitchFamily="34" charset="0"/>
              </a:rPr>
              <a:t> </a:t>
            </a:r>
            <a:r>
              <a:rPr lang="en-US" sz="3200" b="1">
                <a:solidFill>
                  <a:srgbClr val="4E009C"/>
                </a:solidFill>
                <a:latin typeface="Arial Black" pitchFamily="34" charset="0"/>
              </a:rPr>
              <a:t>of</a:t>
            </a:r>
          </a:p>
        </p:txBody>
      </p:sp>
      <p:sp>
        <p:nvSpPr>
          <p:cNvPr id="194590" name="Text Box 30"/>
          <p:cNvSpPr txBox="1">
            <a:spLocks noChangeArrowheads="1"/>
          </p:cNvSpPr>
          <p:nvPr/>
        </p:nvSpPr>
        <p:spPr bwMode="auto">
          <a:xfrm>
            <a:off x="838200" y="1403350"/>
            <a:ext cx="5410200" cy="579438"/>
          </a:xfrm>
          <a:prstGeom prst="rect">
            <a:avLst/>
          </a:prstGeom>
          <a:noFill/>
          <a:ln w="9525">
            <a:noFill/>
            <a:miter lim="800000"/>
            <a:headEnd/>
            <a:tailEnd/>
          </a:ln>
          <a:effectLst/>
        </p:spPr>
        <p:txBody>
          <a:bodyPr>
            <a:spAutoFit/>
          </a:bodyPr>
          <a:lstStyle/>
          <a:p>
            <a:pPr>
              <a:lnSpc>
                <a:spcPct val="100000"/>
              </a:lnSpc>
              <a:spcBef>
                <a:spcPct val="50000"/>
              </a:spcBef>
            </a:pPr>
            <a:r>
              <a:rPr lang="en-US" sz="3200" b="1">
                <a:solidFill>
                  <a:srgbClr val="4D009A"/>
                </a:solidFill>
                <a:latin typeface="Arial Black" pitchFamily="34" charset="0"/>
              </a:rPr>
              <a:t>original</a:t>
            </a:r>
            <a:r>
              <a:rPr lang="en-US" sz="3200" b="1">
                <a:solidFill>
                  <a:srgbClr val="6600CC"/>
                </a:solidFill>
                <a:latin typeface="Arial Black" pitchFamily="34" charset="0"/>
              </a:rPr>
              <a:t> </a:t>
            </a:r>
            <a:r>
              <a:rPr lang="en-US" sz="3200" b="1">
                <a:solidFill>
                  <a:srgbClr val="4D009A"/>
                </a:solidFill>
                <a:latin typeface="Arial Black" pitchFamily="34" charset="0"/>
              </a:rPr>
              <a:t>internal</a:t>
            </a:r>
            <a:r>
              <a:rPr lang="en-US" sz="3200" b="1">
                <a:solidFill>
                  <a:srgbClr val="6600CC"/>
                </a:solidFill>
                <a:latin typeface="Arial Black" pitchFamily="34" charset="0"/>
              </a:rPr>
              <a:t> </a:t>
            </a:r>
            <a:r>
              <a:rPr lang="en-US" sz="3200" b="1">
                <a:solidFill>
                  <a:srgbClr val="4D009A"/>
                </a:solidFill>
                <a:latin typeface="Arial Black" pitchFamily="34" charset="0"/>
              </a:rPr>
              <a:t>nature</a:t>
            </a:r>
          </a:p>
        </p:txBody>
      </p:sp>
      <p:sp>
        <p:nvSpPr>
          <p:cNvPr id="194591" name="Text Box 31"/>
          <p:cNvSpPr txBox="1">
            <a:spLocks noChangeArrowheads="1"/>
          </p:cNvSpPr>
          <p:nvPr/>
        </p:nvSpPr>
        <p:spPr bwMode="auto">
          <a:xfrm>
            <a:off x="1752600" y="1831975"/>
            <a:ext cx="5029200" cy="579438"/>
          </a:xfrm>
          <a:prstGeom prst="rect">
            <a:avLst/>
          </a:prstGeom>
          <a:noFill/>
          <a:ln w="9525">
            <a:noFill/>
            <a:miter lim="800000"/>
            <a:headEnd/>
            <a:tailEnd/>
          </a:ln>
          <a:effectLst/>
        </p:spPr>
        <p:txBody>
          <a:bodyPr>
            <a:spAutoFit/>
          </a:bodyPr>
          <a:lstStyle/>
          <a:p>
            <a:pPr>
              <a:lnSpc>
                <a:spcPct val="100000"/>
              </a:lnSpc>
              <a:spcBef>
                <a:spcPct val="50000"/>
              </a:spcBef>
            </a:pPr>
            <a:r>
              <a:rPr lang="en-US" sz="3200" b="1">
                <a:solidFill>
                  <a:srgbClr val="4D009A"/>
                </a:solidFill>
                <a:latin typeface="Arial Black" pitchFamily="34" charset="0"/>
              </a:rPr>
              <a:t>original</a:t>
            </a:r>
            <a:r>
              <a:rPr lang="en-US" sz="3200" b="1">
                <a:solidFill>
                  <a:srgbClr val="6600CC"/>
                </a:solidFill>
                <a:latin typeface="Arial Black" pitchFamily="34" charset="0"/>
              </a:rPr>
              <a:t> </a:t>
            </a:r>
            <a:r>
              <a:rPr lang="en-US" sz="3200" b="1">
                <a:solidFill>
                  <a:srgbClr val="4D009A"/>
                </a:solidFill>
                <a:latin typeface="Arial Black" pitchFamily="34" charset="0"/>
              </a:rPr>
              <a:t>external</a:t>
            </a:r>
            <a:r>
              <a:rPr lang="en-US" sz="3200" b="1">
                <a:solidFill>
                  <a:srgbClr val="6600CC"/>
                </a:solidFill>
                <a:latin typeface="Arial Black" pitchFamily="34" charset="0"/>
              </a:rPr>
              <a:t> </a:t>
            </a:r>
            <a:r>
              <a:rPr lang="en-US" sz="3200" b="1">
                <a:solidFill>
                  <a:srgbClr val="4D009A"/>
                </a:solidFill>
                <a:latin typeface="Arial Black" pitchFamily="34" charset="0"/>
              </a:rPr>
              <a:t>form</a:t>
            </a:r>
          </a:p>
        </p:txBody>
      </p:sp>
      <p:sp>
        <p:nvSpPr>
          <p:cNvPr id="194592" name="Text Box 32"/>
          <p:cNvSpPr txBox="1">
            <a:spLocks noChangeArrowheads="1"/>
          </p:cNvSpPr>
          <p:nvPr/>
        </p:nvSpPr>
        <p:spPr bwMode="auto">
          <a:xfrm>
            <a:off x="838200" y="1833563"/>
            <a:ext cx="1219200" cy="579437"/>
          </a:xfrm>
          <a:prstGeom prst="rect">
            <a:avLst/>
          </a:prstGeom>
          <a:noFill/>
          <a:ln w="9525">
            <a:noFill/>
            <a:miter lim="800000"/>
            <a:headEnd/>
            <a:tailEnd/>
          </a:ln>
          <a:effectLst/>
        </p:spPr>
        <p:txBody>
          <a:bodyPr>
            <a:spAutoFit/>
          </a:bodyPr>
          <a:lstStyle/>
          <a:p>
            <a:pPr>
              <a:lnSpc>
                <a:spcPct val="100000"/>
              </a:lnSpc>
              <a:spcBef>
                <a:spcPct val="50000"/>
              </a:spcBef>
            </a:pPr>
            <a:r>
              <a:rPr lang="en-US" sz="3200" b="1">
                <a:solidFill>
                  <a:srgbClr val="4E009C"/>
                </a:solidFill>
                <a:latin typeface="Arial Black" pitchFamily="34" charset="0"/>
              </a:rPr>
              <a:t>and</a:t>
            </a:r>
          </a:p>
        </p:txBody>
      </p:sp>
      <p:sp>
        <p:nvSpPr>
          <p:cNvPr id="194594" name="Text Box 34"/>
          <p:cNvSpPr txBox="1">
            <a:spLocks noChangeArrowheads="1"/>
          </p:cNvSpPr>
          <p:nvPr/>
        </p:nvSpPr>
        <p:spPr bwMode="auto">
          <a:xfrm>
            <a:off x="495300" y="2503488"/>
            <a:ext cx="457200" cy="458787"/>
          </a:xfrm>
          <a:prstGeom prst="rect">
            <a:avLst/>
          </a:prstGeom>
          <a:noFill/>
          <a:ln w="9525" algn="ctr">
            <a:noFill/>
            <a:miter lim="800000"/>
            <a:headEnd/>
            <a:tailEnd/>
          </a:ln>
          <a:effectLst/>
        </p:spPr>
        <p:txBody>
          <a:bodyPr>
            <a:spAutoFit/>
          </a:bodyPr>
          <a:lstStyle/>
          <a:p>
            <a:pPr>
              <a:lnSpc>
                <a:spcPct val="50000"/>
              </a:lnSpc>
            </a:pPr>
            <a:r>
              <a:rPr lang="en-US" sz="4800" b="1" dirty="0">
                <a:solidFill>
                  <a:srgbClr val="4E009C"/>
                </a:solidFill>
                <a:latin typeface="Times New Roman" pitchFamily="18" charset="0"/>
                <a:sym typeface="CommonBullets" pitchFamily="34" charset="2"/>
              </a:rPr>
              <a:t></a:t>
            </a:r>
            <a:endParaRPr lang="en-US" sz="4800" b="1" dirty="0">
              <a:solidFill>
                <a:srgbClr val="4E009C"/>
              </a:solidFill>
              <a:latin typeface="Times New Roman" pitchFamily="18" charset="0"/>
            </a:endParaRPr>
          </a:p>
        </p:txBody>
      </p:sp>
      <p:sp>
        <p:nvSpPr>
          <p:cNvPr id="194607" name="Text Box 47"/>
          <p:cNvSpPr txBox="1">
            <a:spLocks noChangeArrowheads="1"/>
          </p:cNvSpPr>
          <p:nvPr/>
        </p:nvSpPr>
        <p:spPr bwMode="auto">
          <a:xfrm>
            <a:off x="495300" y="1054100"/>
            <a:ext cx="457200" cy="458788"/>
          </a:xfrm>
          <a:prstGeom prst="rect">
            <a:avLst/>
          </a:prstGeom>
          <a:noFill/>
          <a:ln w="9525">
            <a:noFill/>
            <a:miter lim="800000"/>
            <a:headEnd/>
            <a:tailEnd/>
          </a:ln>
          <a:effectLst/>
        </p:spPr>
        <p:txBody>
          <a:bodyPr>
            <a:spAutoFit/>
          </a:bodyPr>
          <a:lstStyle/>
          <a:p>
            <a:pPr>
              <a:lnSpc>
                <a:spcPct val="50000"/>
              </a:lnSpc>
            </a:pPr>
            <a:r>
              <a:rPr lang="en-US" sz="4800" b="1">
                <a:solidFill>
                  <a:srgbClr val="4E009C"/>
                </a:solidFill>
                <a:latin typeface="Times New Roman" pitchFamily="18" charset="0"/>
                <a:sym typeface="CommonBullets" pitchFamily="34" charset="2"/>
              </a:rPr>
              <a:t></a:t>
            </a:r>
            <a:endParaRPr lang="en-US" sz="4800" b="1">
              <a:solidFill>
                <a:srgbClr val="4E009C"/>
              </a:solidFill>
              <a:latin typeface="Times New Roman" pitchFamily="18" charset="0"/>
            </a:endParaRPr>
          </a:p>
        </p:txBody>
      </p:sp>
      <p:grpSp>
        <p:nvGrpSpPr>
          <p:cNvPr id="16" name="Group 1076"/>
          <p:cNvGrpSpPr>
            <a:grpSpLocks/>
          </p:cNvGrpSpPr>
          <p:nvPr/>
        </p:nvGrpSpPr>
        <p:grpSpPr bwMode="auto">
          <a:xfrm>
            <a:off x="381000" y="228600"/>
            <a:ext cx="2133600" cy="641350"/>
            <a:chOff x="144" y="144"/>
            <a:chExt cx="1344" cy="404"/>
          </a:xfrm>
        </p:grpSpPr>
        <p:sp>
          <p:nvSpPr>
            <p:cNvPr id="17" name="Text Box 1026"/>
            <p:cNvSpPr txBox="1">
              <a:spLocks noChangeArrowheads="1"/>
            </p:cNvSpPr>
            <p:nvPr/>
          </p:nvSpPr>
          <p:spPr bwMode="auto">
            <a:xfrm>
              <a:off x="465" y="144"/>
              <a:ext cx="1023" cy="404"/>
            </a:xfrm>
            <a:prstGeom prst="rect">
              <a:avLst/>
            </a:prstGeom>
            <a:noFill/>
            <a:ln w="9525">
              <a:noFill/>
              <a:miter lim="800000"/>
              <a:headEnd/>
              <a:tailEnd/>
            </a:ln>
            <a:effectLst>
              <a:outerShdw dist="17961" dir="2700000" algn="ctr" rotWithShape="0">
                <a:schemeClr val="bg1"/>
              </a:outerShdw>
            </a:effectLst>
          </p:spPr>
          <p:txBody>
            <a:bodyPr>
              <a:spAutoFit/>
            </a:bodyPr>
            <a:lstStyle/>
            <a:p>
              <a:pPr>
                <a:lnSpc>
                  <a:spcPct val="100000"/>
                </a:lnSpc>
              </a:pPr>
              <a:r>
                <a:rPr lang="en-US" sz="3600" dirty="0"/>
                <a:t>  </a:t>
              </a:r>
              <a:r>
                <a:rPr lang="en-US" sz="3600" u="sng" dirty="0"/>
                <a:t>God is:</a:t>
              </a:r>
            </a:p>
          </p:txBody>
        </p:sp>
        <p:sp>
          <p:nvSpPr>
            <p:cNvPr id="18" name="Text Box 1027"/>
            <p:cNvSpPr txBox="1">
              <a:spLocks noChangeArrowheads="1"/>
            </p:cNvSpPr>
            <p:nvPr/>
          </p:nvSpPr>
          <p:spPr bwMode="auto">
            <a:xfrm>
              <a:off x="144" y="144"/>
              <a:ext cx="480" cy="404"/>
            </a:xfrm>
            <a:prstGeom prst="rect">
              <a:avLst/>
            </a:prstGeom>
            <a:noFill/>
            <a:ln w="9525">
              <a:noFill/>
              <a:miter lim="800000"/>
              <a:headEnd/>
              <a:tailEnd/>
            </a:ln>
            <a:effectLst>
              <a:outerShdw dist="17961" dir="2700000" algn="ctr" rotWithShape="0">
                <a:schemeClr val="bg1"/>
              </a:outerShdw>
            </a:effectLst>
          </p:spPr>
          <p:txBody>
            <a:bodyPr>
              <a:spAutoFit/>
            </a:bodyPr>
            <a:lstStyle/>
            <a:p>
              <a:pPr>
                <a:lnSpc>
                  <a:spcPct val="100000"/>
                </a:lnSpc>
              </a:pPr>
              <a:r>
                <a:rPr lang="en-US" sz="3600" u="sng" dirty="0"/>
                <a:t>(4)</a:t>
              </a:r>
            </a:p>
          </p:txBody>
        </p:sp>
      </p:gr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94601"/>
                                        </p:tgtEl>
                                        <p:attrNameLst>
                                          <p:attrName>style.visibility</p:attrName>
                                        </p:attrNameLst>
                                      </p:cBhvr>
                                      <p:to>
                                        <p:strVal val="visible"/>
                                      </p:to>
                                    </p:set>
                                    <p:animEffect transition="in" filter="barn(outVertical)">
                                      <p:cBhvr>
                                        <p:cTn id="7" dur="500"/>
                                        <p:tgtEl>
                                          <p:spTgt spid="19460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4594"/>
                                        </p:tgtEl>
                                        <p:attrNameLst>
                                          <p:attrName>style.visibility</p:attrName>
                                        </p:attrNameLst>
                                      </p:cBhvr>
                                      <p:to>
                                        <p:strVal val="visible"/>
                                      </p:to>
                                    </p:set>
                                    <p:animEffect transition="in" filter="fade">
                                      <p:cBhvr>
                                        <p:cTn id="12" dur="2000"/>
                                        <p:tgtEl>
                                          <p:spTgt spid="194594"/>
                                        </p:tgtEl>
                                      </p:cBhvr>
                                    </p:animEffect>
                                  </p:childTnLst>
                                </p:cTn>
                              </p:par>
                              <p:par>
                                <p:cTn id="13" presetID="17" presetClass="entr" presetSubtype="10" fill="hold" grpId="0" nodeType="withEffect">
                                  <p:stCondLst>
                                    <p:cond delay="0"/>
                                  </p:stCondLst>
                                  <p:iterate type="wd">
                                    <p:tmPct val="20000"/>
                                  </p:iterate>
                                  <p:childTnLst>
                                    <p:set>
                                      <p:cBhvr>
                                        <p:cTn id="14" dur="1" fill="hold">
                                          <p:stCondLst>
                                            <p:cond delay="0"/>
                                          </p:stCondLst>
                                        </p:cTn>
                                        <p:tgtEl>
                                          <p:spTgt spid="194570"/>
                                        </p:tgtEl>
                                        <p:attrNameLst>
                                          <p:attrName>style.visibility</p:attrName>
                                        </p:attrNameLst>
                                      </p:cBhvr>
                                      <p:to>
                                        <p:strVal val="visible"/>
                                      </p:to>
                                    </p:set>
                                    <p:anim calcmode="lin" valueType="num">
                                      <p:cBhvr>
                                        <p:cTn id="15" dur="500" fill="hold"/>
                                        <p:tgtEl>
                                          <p:spTgt spid="194570"/>
                                        </p:tgtEl>
                                        <p:attrNameLst>
                                          <p:attrName>ppt_w</p:attrName>
                                        </p:attrNameLst>
                                      </p:cBhvr>
                                      <p:tavLst>
                                        <p:tav tm="0">
                                          <p:val>
                                            <p:fltVal val="0"/>
                                          </p:val>
                                        </p:tav>
                                        <p:tav tm="100000">
                                          <p:val>
                                            <p:strVal val="#ppt_w"/>
                                          </p:val>
                                        </p:tav>
                                      </p:tavLst>
                                    </p:anim>
                                    <p:anim calcmode="lin" valueType="num">
                                      <p:cBhvr>
                                        <p:cTn id="16" dur="500" fill="hold"/>
                                        <p:tgtEl>
                                          <p:spTgt spid="19457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70" grpId="0" autoUpdateAnimBg="0"/>
      <p:bldP spid="194594"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0">
          <a:gsLst>
            <a:gs pos="0">
              <a:srgbClr val="CC99FF"/>
            </a:gs>
            <a:gs pos="50000">
              <a:schemeClr val="bg1"/>
            </a:gs>
            <a:gs pos="100000">
              <a:srgbClr val="CC99FF"/>
            </a:gs>
          </a:gsLst>
          <a:lin ang="5400000" scaled="1"/>
        </a:gradFill>
        <a:effectLst/>
      </p:bgPr>
    </p:bg>
    <p:spTree>
      <p:nvGrpSpPr>
        <p:cNvPr id="1" name=""/>
        <p:cNvGrpSpPr/>
        <p:nvPr/>
      </p:nvGrpSpPr>
      <p:grpSpPr>
        <a:xfrm>
          <a:off x="0" y="0"/>
          <a:ext cx="0" cy="0"/>
          <a:chOff x="0" y="0"/>
          <a:chExt cx="0" cy="0"/>
        </a:xfrm>
      </p:grpSpPr>
      <p:sp>
        <p:nvSpPr>
          <p:cNvPr id="195588" name="Rectangle 4"/>
          <p:cNvSpPr>
            <a:spLocks noChangeArrowheads="1"/>
          </p:cNvSpPr>
          <p:nvPr/>
        </p:nvSpPr>
        <p:spPr bwMode="auto">
          <a:xfrm>
            <a:off x="0" y="5181600"/>
            <a:ext cx="9144000" cy="1752600"/>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195618" name="Text Box 34"/>
          <p:cNvSpPr txBox="1">
            <a:spLocks noChangeArrowheads="1"/>
          </p:cNvSpPr>
          <p:nvPr/>
        </p:nvSpPr>
        <p:spPr bwMode="auto">
          <a:xfrm>
            <a:off x="838200" y="3573463"/>
            <a:ext cx="3810000" cy="506412"/>
          </a:xfrm>
          <a:prstGeom prst="rect">
            <a:avLst/>
          </a:prstGeom>
          <a:noFill/>
          <a:ln w="9525">
            <a:noFill/>
            <a:miter lim="800000"/>
            <a:headEnd/>
            <a:tailEnd/>
          </a:ln>
          <a:effectLst/>
        </p:spPr>
        <p:txBody>
          <a:bodyPr wrap="square">
            <a:spAutoFit/>
          </a:bodyPr>
          <a:lstStyle/>
          <a:p>
            <a:pPr>
              <a:lnSpc>
                <a:spcPct val="85000"/>
              </a:lnSpc>
            </a:pPr>
            <a:r>
              <a:rPr lang="en-US" sz="3200" b="1" dirty="0">
                <a:solidFill>
                  <a:srgbClr val="4D009A"/>
                </a:solidFill>
                <a:latin typeface="Arial Black" pitchFamily="34" charset="0"/>
              </a:rPr>
              <a:t>Subject</a:t>
            </a:r>
            <a:r>
              <a:rPr lang="en-US" sz="3200" b="1" dirty="0">
                <a:solidFill>
                  <a:srgbClr val="6600CC"/>
                </a:solidFill>
                <a:latin typeface="Arial Black" pitchFamily="34" charset="0"/>
              </a:rPr>
              <a:t> </a:t>
            </a:r>
            <a:r>
              <a:rPr lang="en-US" sz="3200" b="1" dirty="0">
                <a:solidFill>
                  <a:srgbClr val="4D009A"/>
                </a:solidFill>
                <a:latin typeface="Arial Black" pitchFamily="34" charset="0"/>
              </a:rPr>
              <a:t>partner</a:t>
            </a:r>
          </a:p>
        </p:txBody>
      </p:sp>
      <p:sp>
        <p:nvSpPr>
          <p:cNvPr id="195617" name="Text Box 33"/>
          <p:cNvSpPr txBox="1">
            <a:spLocks noChangeArrowheads="1"/>
          </p:cNvSpPr>
          <p:nvPr/>
        </p:nvSpPr>
        <p:spPr bwMode="auto">
          <a:xfrm>
            <a:off x="838200" y="2508250"/>
            <a:ext cx="6172200" cy="920750"/>
          </a:xfrm>
          <a:prstGeom prst="rect">
            <a:avLst/>
          </a:prstGeom>
          <a:noFill/>
          <a:ln w="9525">
            <a:noFill/>
            <a:miter lim="800000"/>
            <a:headEnd/>
            <a:tailEnd/>
          </a:ln>
          <a:effectLst/>
        </p:spPr>
        <p:txBody>
          <a:bodyPr>
            <a:spAutoFit/>
          </a:bodyPr>
          <a:lstStyle/>
          <a:p>
            <a:pPr>
              <a:lnSpc>
                <a:spcPct val="85000"/>
              </a:lnSpc>
            </a:pPr>
            <a:r>
              <a:rPr lang="en-US" sz="3200" b="1">
                <a:solidFill>
                  <a:srgbClr val="4D009A"/>
                </a:solidFill>
                <a:latin typeface="Arial Black" pitchFamily="34" charset="0"/>
              </a:rPr>
              <a:t>Harmonious</a:t>
            </a:r>
            <a:r>
              <a:rPr lang="en-US" sz="3200" b="1">
                <a:solidFill>
                  <a:srgbClr val="6600CC"/>
                </a:solidFill>
                <a:latin typeface="Arial Black" pitchFamily="34" charset="0"/>
              </a:rPr>
              <a:t> </a:t>
            </a:r>
            <a:r>
              <a:rPr lang="en-US" sz="3200" b="1">
                <a:solidFill>
                  <a:srgbClr val="4D009A"/>
                </a:solidFill>
                <a:latin typeface="Arial Black" pitchFamily="34" charset="0"/>
              </a:rPr>
              <a:t>union</a:t>
            </a:r>
            <a:r>
              <a:rPr lang="en-US" sz="3200" b="1">
                <a:solidFill>
                  <a:srgbClr val="6600CC"/>
                </a:solidFill>
                <a:latin typeface="Arial Black" pitchFamily="34" charset="0"/>
              </a:rPr>
              <a:t> </a:t>
            </a:r>
            <a:r>
              <a:rPr lang="en-US" sz="3200" b="1">
                <a:solidFill>
                  <a:srgbClr val="4E009C"/>
                </a:solidFill>
                <a:latin typeface="Arial Black" pitchFamily="34" charset="0"/>
              </a:rPr>
              <a:t>of</a:t>
            </a:r>
            <a:r>
              <a:rPr lang="en-US" sz="3200" b="1">
                <a:solidFill>
                  <a:srgbClr val="6600CC"/>
                </a:solidFill>
                <a:latin typeface="Arial Black" pitchFamily="34" charset="0"/>
              </a:rPr>
              <a:t> </a:t>
            </a:r>
            <a:r>
              <a:rPr lang="en-US" sz="3200" b="1">
                <a:solidFill>
                  <a:srgbClr val="4D009A"/>
                </a:solidFill>
                <a:latin typeface="Arial Black" pitchFamily="34" charset="0"/>
              </a:rPr>
              <a:t>masculinity and femininity</a:t>
            </a:r>
          </a:p>
        </p:txBody>
      </p:sp>
      <p:sp>
        <p:nvSpPr>
          <p:cNvPr id="195621" name="Text Box 37"/>
          <p:cNvSpPr txBox="1">
            <a:spLocks noChangeArrowheads="1"/>
          </p:cNvSpPr>
          <p:nvPr/>
        </p:nvSpPr>
        <p:spPr bwMode="auto">
          <a:xfrm>
            <a:off x="838200" y="990600"/>
            <a:ext cx="4876800" cy="579438"/>
          </a:xfrm>
          <a:prstGeom prst="rect">
            <a:avLst/>
          </a:prstGeom>
          <a:noFill/>
          <a:ln w="9525">
            <a:noFill/>
            <a:miter lim="800000"/>
            <a:headEnd/>
            <a:tailEnd/>
          </a:ln>
          <a:effectLst/>
        </p:spPr>
        <p:txBody>
          <a:bodyPr>
            <a:spAutoFit/>
          </a:bodyPr>
          <a:lstStyle/>
          <a:p>
            <a:pPr>
              <a:lnSpc>
                <a:spcPct val="100000"/>
              </a:lnSpc>
              <a:spcBef>
                <a:spcPct val="50000"/>
              </a:spcBef>
            </a:pPr>
            <a:r>
              <a:rPr lang="en-US" sz="3200" b="1">
                <a:solidFill>
                  <a:srgbClr val="4E009C"/>
                </a:solidFill>
                <a:latin typeface="Arial Black" pitchFamily="34" charset="0"/>
              </a:rPr>
              <a:t>Harmonious</a:t>
            </a:r>
            <a:r>
              <a:rPr lang="en-US" sz="3200" b="1">
                <a:solidFill>
                  <a:srgbClr val="6600CC"/>
                </a:solidFill>
                <a:latin typeface="Arial Black" pitchFamily="34" charset="0"/>
              </a:rPr>
              <a:t> </a:t>
            </a:r>
            <a:r>
              <a:rPr lang="en-US" sz="3200" b="1">
                <a:solidFill>
                  <a:srgbClr val="4E009C"/>
                </a:solidFill>
                <a:latin typeface="Arial Black" pitchFamily="34" charset="0"/>
              </a:rPr>
              <a:t>union</a:t>
            </a:r>
            <a:r>
              <a:rPr lang="en-US" sz="3200" b="1">
                <a:solidFill>
                  <a:srgbClr val="6600CC"/>
                </a:solidFill>
                <a:latin typeface="Arial Black" pitchFamily="34" charset="0"/>
              </a:rPr>
              <a:t> </a:t>
            </a:r>
            <a:r>
              <a:rPr lang="en-US" sz="3200" b="1">
                <a:solidFill>
                  <a:srgbClr val="4E009C"/>
                </a:solidFill>
                <a:latin typeface="Arial Black" pitchFamily="34" charset="0"/>
              </a:rPr>
              <a:t>of</a:t>
            </a:r>
          </a:p>
        </p:txBody>
      </p:sp>
      <p:sp>
        <p:nvSpPr>
          <p:cNvPr id="195622" name="Text Box 38"/>
          <p:cNvSpPr txBox="1">
            <a:spLocks noChangeArrowheads="1"/>
          </p:cNvSpPr>
          <p:nvPr/>
        </p:nvSpPr>
        <p:spPr bwMode="auto">
          <a:xfrm>
            <a:off x="838200" y="1403350"/>
            <a:ext cx="5410200" cy="579438"/>
          </a:xfrm>
          <a:prstGeom prst="rect">
            <a:avLst/>
          </a:prstGeom>
          <a:noFill/>
          <a:ln w="9525">
            <a:noFill/>
            <a:miter lim="800000"/>
            <a:headEnd/>
            <a:tailEnd/>
          </a:ln>
          <a:effectLst/>
        </p:spPr>
        <p:txBody>
          <a:bodyPr>
            <a:spAutoFit/>
          </a:bodyPr>
          <a:lstStyle/>
          <a:p>
            <a:pPr>
              <a:lnSpc>
                <a:spcPct val="100000"/>
              </a:lnSpc>
              <a:spcBef>
                <a:spcPct val="50000"/>
              </a:spcBef>
            </a:pPr>
            <a:r>
              <a:rPr lang="en-US" sz="3200" b="1">
                <a:solidFill>
                  <a:srgbClr val="4D009A"/>
                </a:solidFill>
                <a:latin typeface="Arial Black" pitchFamily="34" charset="0"/>
              </a:rPr>
              <a:t>original</a:t>
            </a:r>
            <a:r>
              <a:rPr lang="en-US" sz="3200" b="1">
                <a:solidFill>
                  <a:srgbClr val="6600CC"/>
                </a:solidFill>
                <a:latin typeface="Arial Black" pitchFamily="34" charset="0"/>
              </a:rPr>
              <a:t> </a:t>
            </a:r>
            <a:r>
              <a:rPr lang="en-US" sz="3200" b="1">
                <a:solidFill>
                  <a:srgbClr val="4D009A"/>
                </a:solidFill>
                <a:latin typeface="Arial Black" pitchFamily="34" charset="0"/>
              </a:rPr>
              <a:t>internal</a:t>
            </a:r>
            <a:r>
              <a:rPr lang="en-US" sz="3200" b="1">
                <a:solidFill>
                  <a:srgbClr val="6600CC"/>
                </a:solidFill>
                <a:latin typeface="Arial Black" pitchFamily="34" charset="0"/>
              </a:rPr>
              <a:t> </a:t>
            </a:r>
            <a:r>
              <a:rPr lang="en-US" sz="3200" b="1">
                <a:solidFill>
                  <a:srgbClr val="4D009A"/>
                </a:solidFill>
                <a:latin typeface="Arial Black" pitchFamily="34" charset="0"/>
              </a:rPr>
              <a:t>nature</a:t>
            </a:r>
          </a:p>
        </p:txBody>
      </p:sp>
      <p:sp>
        <p:nvSpPr>
          <p:cNvPr id="195623" name="Text Box 39"/>
          <p:cNvSpPr txBox="1">
            <a:spLocks noChangeArrowheads="1"/>
          </p:cNvSpPr>
          <p:nvPr/>
        </p:nvSpPr>
        <p:spPr bwMode="auto">
          <a:xfrm>
            <a:off x="1752600" y="1831975"/>
            <a:ext cx="5029200" cy="579438"/>
          </a:xfrm>
          <a:prstGeom prst="rect">
            <a:avLst/>
          </a:prstGeom>
          <a:noFill/>
          <a:ln w="9525">
            <a:noFill/>
            <a:miter lim="800000"/>
            <a:headEnd/>
            <a:tailEnd/>
          </a:ln>
          <a:effectLst/>
        </p:spPr>
        <p:txBody>
          <a:bodyPr>
            <a:spAutoFit/>
          </a:bodyPr>
          <a:lstStyle/>
          <a:p>
            <a:pPr>
              <a:lnSpc>
                <a:spcPct val="100000"/>
              </a:lnSpc>
              <a:spcBef>
                <a:spcPct val="50000"/>
              </a:spcBef>
            </a:pPr>
            <a:r>
              <a:rPr lang="en-US" sz="3200" b="1">
                <a:solidFill>
                  <a:srgbClr val="4D009A"/>
                </a:solidFill>
                <a:latin typeface="Arial Black" pitchFamily="34" charset="0"/>
              </a:rPr>
              <a:t>original</a:t>
            </a:r>
            <a:r>
              <a:rPr lang="en-US" sz="3200" b="1">
                <a:solidFill>
                  <a:srgbClr val="6600CC"/>
                </a:solidFill>
                <a:latin typeface="Arial Black" pitchFamily="34" charset="0"/>
              </a:rPr>
              <a:t> </a:t>
            </a:r>
            <a:r>
              <a:rPr lang="en-US" sz="3200" b="1">
                <a:solidFill>
                  <a:srgbClr val="4D009A"/>
                </a:solidFill>
                <a:latin typeface="Arial Black" pitchFamily="34" charset="0"/>
              </a:rPr>
              <a:t>external</a:t>
            </a:r>
            <a:r>
              <a:rPr lang="en-US" sz="3200" b="1">
                <a:solidFill>
                  <a:srgbClr val="6600CC"/>
                </a:solidFill>
                <a:latin typeface="Arial Black" pitchFamily="34" charset="0"/>
              </a:rPr>
              <a:t> </a:t>
            </a:r>
            <a:r>
              <a:rPr lang="en-US" sz="3200" b="1">
                <a:solidFill>
                  <a:srgbClr val="4D009A"/>
                </a:solidFill>
                <a:latin typeface="Arial Black" pitchFamily="34" charset="0"/>
              </a:rPr>
              <a:t>form</a:t>
            </a:r>
          </a:p>
        </p:txBody>
      </p:sp>
      <p:sp>
        <p:nvSpPr>
          <p:cNvPr id="195624" name="Text Box 40"/>
          <p:cNvSpPr txBox="1">
            <a:spLocks noChangeArrowheads="1"/>
          </p:cNvSpPr>
          <p:nvPr/>
        </p:nvSpPr>
        <p:spPr bwMode="auto">
          <a:xfrm>
            <a:off x="838200" y="1833563"/>
            <a:ext cx="1219200" cy="579437"/>
          </a:xfrm>
          <a:prstGeom prst="rect">
            <a:avLst/>
          </a:prstGeom>
          <a:noFill/>
          <a:ln w="9525">
            <a:noFill/>
            <a:miter lim="800000"/>
            <a:headEnd/>
            <a:tailEnd/>
          </a:ln>
          <a:effectLst/>
        </p:spPr>
        <p:txBody>
          <a:bodyPr>
            <a:spAutoFit/>
          </a:bodyPr>
          <a:lstStyle/>
          <a:p>
            <a:pPr>
              <a:lnSpc>
                <a:spcPct val="100000"/>
              </a:lnSpc>
              <a:spcBef>
                <a:spcPct val="50000"/>
              </a:spcBef>
            </a:pPr>
            <a:r>
              <a:rPr lang="en-US" sz="3200" b="1">
                <a:solidFill>
                  <a:srgbClr val="4E009C"/>
                </a:solidFill>
                <a:latin typeface="Arial Black" pitchFamily="34" charset="0"/>
              </a:rPr>
              <a:t>and</a:t>
            </a:r>
          </a:p>
        </p:txBody>
      </p:sp>
      <p:sp>
        <p:nvSpPr>
          <p:cNvPr id="195625" name="Text Box 41"/>
          <p:cNvSpPr txBox="1">
            <a:spLocks noChangeArrowheads="1"/>
          </p:cNvSpPr>
          <p:nvPr/>
        </p:nvSpPr>
        <p:spPr bwMode="auto">
          <a:xfrm>
            <a:off x="495300" y="1054100"/>
            <a:ext cx="457200" cy="458788"/>
          </a:xfrm>
          <a:prstGeom prst="rect">
            <a:avLst/>
          </a:prstGeom>
          <a:noFill/>
          <a:ln w="9525" algn="ctr">
            <a:noFill/>
            <a:miter lim="800000"/>
            <a:headEnd/>
            <a:tailEnd/>
          </a:ln>
          <a:effectLst/>
        </p:spPr>
        <p:txBody>
          <a:bodyPr>
            <a:spAutoFit/>
          </a:bodyPr>
          <a:lstStyle/>
          <a:p>
            <a:pPr>
              <a:lnSpc>
                <a:spcPct val="50000"/>
              </a:lnSpc>
            </a:pPr>
            <a:r>
              <a:rPr lang="en-US" sz="4800" b="1">
                <a:solidFill>
                  <a:srgbClr val="4E009C"/>
                </a:solidFill>
                <a:latin typeface="Times New Roman" pitchFamily="18" charset="0"/>
                <a:sym typeface="CommonBullets" pitchFamily="34" charset="2"/>
              </a:rPr>
              <a:t></a:t>
            </a:r>
            <a:endParaRPr lang="en-US" sz="4800" b="1">
              <a:solidFill>
                <a:srgbClr val="4E009C"/>
              </a:solidFill>
              <a:latin typeface="Times New Roman" pitchFamily="18" charset="0"/>
            </a:endParaRPr>
          </a:p>
        </p:txBody>
      </p:sp>
      <p:sp>
        <p:nvSpPr>
          <p:cNvPr id="195626" name="Text Box 42"/>
          <p:cNvSpPr txBox="1">
            <a:spLocks noChangeArrowheads="1"/>
          </p:cNvSpPr>
          <p:nvPr/>
        </p:nvSpPr>
        <p:spPr bwMode="auto">
          <a:xfrm>
            <a:off x="495300" y="2503488"/>
            <a:ext cx="457200" cy="458787"/>
          </a:xfrm>
          <a:prstGeom prst="rect">
            <a:avLst/>
          </a:prstGeom>
          <a:noFill/>
          <a:ln w="9525" algn="ctr">
            <a:noFill/>
            <a:miter lim="800000"/>
            <a:headEnd/>
            <a:tailEnd/>
          </a:ln>
          <a:effectLst/>
        </p:spPr>
        <p:txBody>
          <a:bodyPr>
            <a:spAutoFit/>
          </a:bodyPr>
          <a:lstStyle/>
          <a:p>
            <a:pPr>
              <a:lnSpc>
                <a:spcPct val="50000"/>
              </a:lnSpc>
            </a:pPr>
            <a:r>
              <a:rPr lang="en-US" sz="4800" b="1">
                <a:solidFill>
                  <a:srgbClr val="4E009C"/>
                </a:solidFill>
                <a:latin typeface="Times New Roman" pitchFamily="18" charset="0"/>
                <a:sym typeface="CommonBullets" pitchFamily="34" charset="2"/>
              </a:rPr>
              <a:t></a:t>
            </a:r>
            <a:endParaRPr lang="en-US" sz="4800" b="1">
              <a:solidFill>
                <a:srgbClr val="4E009C"/>
              </a:solidFill>
              <a:latin typeface="Times New Roman" pitchFamily="18" charset="0"/>
            </a:endParaRPr>
          </a:p>
        </p:txBody>
      </p:sp>
      <p:sp>
        <p:nvSpPr>
          <p:cNvPr id="195627" name="Text Box 43"/>
          <p:cNvSpPr txBox="1">
            <a:spLocks noChangeArrowheads="1"/>
          </p:cNvSpPr>
          <p:nvPr/>
        </p:nvSpPr>
        <p:spPr bwMode="auto">
          <a:xfrm>
            <a:off x="495300" y="3568700"/>
            <a:ext cx="457200" cy="458788"/>
          </a:xfrm>
          <a:prstGeom prst="rect">
            <a:avLst/>
          </a:prstGeom>
          <a:noFill/>
          <a:ln w="9525" algn="ctr">
            <a:noFill/>
            <a:miter lim="800000"/>
            <a:headEnd/>
            <a:tailEnd/>
          </a:ln>
          <a:effectLst/>
        </p:spPr>
        <p:txBody>
          <a:bodyPr>
            <a:spAutoFit/>
          </a:bodyPr>
          <a:lstStyle/>
          <a:p>
            <a:pPr>
              <a:lnSpc>
                <a:spcPct val="50000"/>
              </a:lnSpc>
            </a:pPr>
            <a:r>
              <a:rPr lang="en-US" sz="4800" b="1" dirty="0">
                <a:solidFill>
                  <a:srgbClr val="4E009C"/>
                </a:solidFill>
                <a:latin typeface="Times New Roman" pitchFamily="18" charset="0"/>
                <a:sym typeface="CommonBullets" pitchFamily="34" charset="2"/>
              </a:rPr>
              <a:t></a:t>
            </a:r>
            <a:endParaRPr lang="en-US" sz="4800" b="1" dirty="0">
              <a:solidFill>
                <a:srgbClr val="4E009C"/>
              </a:solidFill>
              <a:latin typeface="Times New Roman" pitchFamily="18" charset="0"/>
            </a:endParaRPr>
          </a:p>
        </p:txBody>
      </p:sp>
      <p:sp>
        <p:nvSpPr>
          <p:cNvPr id="195619" name="Text Box 35"/>
          <p:cNvSpPr txBox="1">
            <a:spLocks noChangeArrowheads="1"/>
          </p:cNvSpPr>
          <p:nvPr/>
        </p:nvSpPr>
        <p:spPr bwMode="auto">
          <a:xfrm>
            <a:off x="4419600" y="3573463"/>
            <a:ext cx="4191000" cy="506412"/>
          </a:xfrm>
          <a:prstGeom prst="rect">
            <a:avLst/>
          </a:prstGeom>
          <a:noFill/>
          <a:ln w="9525">
            <a:noFill/>
            <a:miter lim="800000"/>
            <a:headEnd/>
            <a:tailEnd/>
          </a:ln>
          <a:effectLst/>
        </p:spPr>
        <p:txBody>
          <a:bodyPr>
            <a:spAutoFit/>
          </a:bodyPr>
          <a:lstStyle/>
          <a:p>
            <a:pPr>
              <a:lnSpc>
                <a:spcPct val="85000"/>
              </a:lnSpc>
            </a:pPr>
            <a:r>
              <a:rPr lang="en-US" sz="3200" b="1">
                <a:solidFill>
                  <a:srgbClr val="4D009A"/>
                </a:solidFill>
                <a:latin typeface="Arial Black" pitchFamily="34" charset="0"/>
              </a:rPr>
              <a:t>of internal nature</a:t>
            </a:r>
          </a:p>
        </p:txBody>
      </p:sp>
      <p:sp>
        <p:nvSpPr>
          <p:cNvPr id="195620" name="Text Box 36"/>
          <p:cNvSpPr txBox="1">
            <a:spLocks noChangeArrowheads="1"/>
          </p:cNvSpPr>
          <p:nvPr/>
        </p:nvSpPr>
        <p:spPr bwMode="auto">
          <a:xfrm>
            <a:off x="838200" y="4032250"/>
            <a:ext cx="6629400" cy="920750"/>
          </a:xfrm>
          <a:prstGeom prst="rect">
            <a:avLst/>
          </a:prstGeom>
          <a:noFill/>
          <a:ln w="9525">
            <a:noFill/>
            <a:miter lim="800000"/>
            <a:headEnd/>
            <a:tailEnd/>
          </a:ln>
          <a:effectLst/>
        </p:spPr>
        <p:txBody>
          <a:bodyPr>
            <a:spAutoFit/>
          </a:bodyPr>
          <a:lstStyle/>
          <a:p>
            <a:pPr>
              <a:lnSpc>
                <a:spcPct val="85000"/>
              </a:lnSpc>
            </a:pPr>
            <a:r>
              <a:rPr lang="en-US" sz="3200" b="1">
                <a:solidFill>
                  <a:srgbClr val="4D009A"/>
                </a:solidFill>
                <a:latin typeface="Arial Black" pitchFamily="34" charset="0"/>
              </a:rPr>
              <a:t>and masculinity towards the universe</a:t>
            </a:r>
          </a:p>
        </p:txBody>
      </p:sp>
      <p:grpSp>
        <p:nvGrpSpPr>
          <p:cNvPr id="195641" name="Group 57"/>
          <p:cNvGrpSpPr>
            <a:grpSpLocks/>
          </p:cNvGrpSpPr>
          <p:nvPr/>
        </p:nvGrpSpPr>
        <p:grpSpPr bwMode="auto">
          <a:xfrm>
            <a:off x="838200" y="5562600"/>
            <a:ext cx="7772400" cy="768350"/>
            <a:chOff x="576" y="3600"/>
            <a:chExt cx="4848" cy="484"/>
          </a:xfrm>
        </p:grpSpPr>
        <p:sp>
          <p:nvSpPr>
            <p:cNvPr id="195642" name="Text Box 58"/>
            <p:cNvSpPr txBox="1">
              <a:spLocks noChangeArrowheads="1"/>
            </p:cNvSpPr>
            <p:nvPr/>
          </p:nvSpPr>
          <p:spPr bwMode="auto">
            <a:xfrm>
              <a:off x="768" y="3600"/>
              <a:ext cx="4656" cy="484"/>
            </a:xfrm>
            <a:prstGeom prst="rect">
              <a:avLst/>
            </a:prstGeom>
            <a:noFill/>
            <a:ln w="9525">
              <a:noFill/>
              <a:miter lim="800000"/>
              <a:headEnd/>
              <a:tailEnd/>
            </a:ln>
            <a:effectLst/>
          </p:spPr>
          <p:txBody>
            <a:bodyPr>
              <a:spAutoFit/>
            </a:bodyPr>
            <a:lstStyle/>
            <a:p>
              <a:pPr>
                <a:lnSpc>
                  <a:spcPct val="85000"/>
                </a:lnSpc>
              </a:pPr>
              <a:r>
                <a:rPr lang="en-US" sz="2600" b="1">
                  <a:solidFill>
                    <a:schemeClr val="bg1"/>
                  </a:solidFill>
                  <a:latin typeface="Arial Narrow" pitchFamily="34" charset="0"/>
                </a:rPr>
                <a:t>God is the </a:t>
              </a:r>
              <a:r>
                <a:rPr lang="en-US" sz="2600" b="1" u="sng">
                  <a:solidFill>
                    <a:schemeClr val="bg1"/>
                  </a:solidFill>
                  <a:latin typeface="Arial Narrow" pitchFamily="34" charset="0"/>
                </a:rPr>
                <a:t>subject partner</a:t>
              </a:r>
              <a:r>
                <a:rPr lang="en-US" sz="2600" b="1">
                  <a:solidFill>
                    <a:schemeClr val="bg1"/>
                  </a:solidFill>
                  <a:latin typeface="Arial Narrow" pitchFamily="34" charset="0"/>
                </a:rPr>
                <a:t> having qualities of internal nature and masculinity towards the universe.</a:t>
              </a:r>
              <a:endParaRPr lang="en-US" sz="2600" b="1" u="sng">
                <a:solidFill>
                  <a:schemeClr val="bg1"/>
                </a:solidFill>
                <a:latin typeface="Arial Narrow" pitchFamily="34" charset="0"/>
              </a:endParaRPr>
            </a:p>
          </p:txBody>
        </p:sp>
        <p:sp>
          <p:nvSpPr>
            <p:cNvPr id="195643" name="Text Box 59"/>
            <p:cNvSpPr txBox="1">
              <a:spLocks noChangeArrowheads="1"/>
            </p:cNvSpPr>
            <p:nvPr/>
          </p:nvSpPr>
          <p:spPr bwMode="auto">
            <a:xfrm>
              <a:off x="576" y="3600"/>
              <a:ext cx="288" cy="250"/>
            </a:xfrm>
            <a:prstGeom prst="rect">
              <a:avLst/>
            </a:prstGeom>
            <a:noFill/>
            <a:ln w="9525">
              <a:noFill/>
              <a:miter lim="800000"/>
              <a:headEnd/>
              <a:tailEnd/>
            </a:ln>
            <a:effectLst/>
          </p:spPr>
          <p:txBody>
            <a:bodyPr>
              <a:spAutoFit/>
            </a:bodyPr>
            <a:lstStyle/>
            <a:p>
              <a:pPr>
                <a:lnSpc>
                  <a:spcPct val="50000"/>
                </a:lnSpc>
              </a:pPr>
              <a:r>
                <a:rPr lang="en-US" sz="4000">
                  <a:solidFill>
                    <a:schemeClr val="bg1"/>
                  </a:solidFill>
                  <a:latin typeface="Times New Roman" pitchFamily="18" charset="0"/>
                  <a:sym typeface="CommonBullets" pitchFamily="34" charset="2"/>
                </a:rPr>
                <a:t></a:t>
              </a:r>
              <a:endParaRPr lang="en-US" sz="4000">
                <a:solidFill>
                  <a:schemeClr val="bg1"/>
                </a:solidFill>
                <a:latin typeface="Times New Roman" pitchFamily="18" charset="0"/>
              </a:endParaRPr>
            </a:p>
          </p:txBody>
        </p:sp>
      </p:grpSp>
      <p:grpSp>
        <p:nvGrpSpPr>
          <p:cNvPr id="20" name="Group 1076"/>
          <p:cNvGrpSpPr>
            <a:grpSpLocks/>
          </p:cNvGrpSpPr>
          <p:nvPr/>
        </p:nvGrpSpPr>
        <p:grpSpPr bwMode="auto">
          <a:xfrm>
            <a:off x="381000" y="228600"/>
            <a:ext cx="2133600" cy="641350"/>
            <a:chOff x="144" y="144"/>
            <a:chExt cx="1344" cy="404"/>
          </a:xfrm>
        </p:grpSpPr>
        <p:sp>
          <p:nvSpPr>
            <p:cNvPr id="21" name="Text Box 1026"/>
            <p:cNvSpPr txBox="1">
              <a:spLocks noChangeArrowheads="1"/>
            </p:cNvSpPr>
            <p:nvPr/>
          </p:nvSpPr>
          <p:spPr bwMode="auto">
            <a:xfrm>
              <a:off x="465" y="144"/>
              <a:ext cx="1023" cy="404"/>
            </a:xfrm>
            <a:prstGeom prst="rect">
              <a:avLst/>
            </a:prstGeom>
            <a:noFill/>
            <a:ln w="9525">
              <a:noFill/>
              <a:miter lim="800000"/>
              <a:headEnd/>
              <a:tailEnd/>
            </a:ln>
            <a:effectLst>
              <a:outerShdw dist="17961" dir="2700000" algn="ctr" rotWithShape="0">
                <a:schemeClr val="bg1"/>
              </a:outerShdw>
            </a:effectLst>
          </p:spPr>
          <p:txBody>
            <a:bodyPr>
              <a:spAutoFit/>
            </a:bodyPr>
            <a:lstStyle/>
            <a:p>
              <a:pPr>
                <a:lnSpc>
                  <a:spcPct val="100000"/>
                </a:lnSpc>
              </a:pPr>
              <a:r>
                <a:rPr lang="en-US" sz="3600" dirty="0"/>
                <a:t>  </a:t>
              </a:r>
              <a:r>
                <a:rPr lang="en-US" sz="3600" u="sng" dirty="0"/>
                <a:t>God is:</a:t>
              </a:r>
            </a:p>
          </p:txBody>
        </p:sp>
        <p:sp>
          <p:nvSpPr>
            <p:cNvPr id="22" name="Text Box 1027"/>
            <p:cNvSpPr txBox="1">
              <a:spLocks noChangeArrowheads="1"/>
            </p:cNvSpPr>
            <p:nvPr/>
          </p:nvSpPr>
          <p:spPr bwMode="auto">
            <a:xfrm>
              <a:off x="144" y="144"/>
              <a:ext cx="480" cy="404"/>
            </a:xfrm>
            <a:prstGeom prst="rect">
              <a:avLst/>
            </a:prstGeom>
            <a:noFill/>
            <a:ln w="9525">
              <a:noFill/>
              <a:miter lim="800000"/>
              <a:headEnd/>
              <a:tailEnd/>
            </a:ln>
            <a:effectLst>
              <a:outerShdw dist="17961" dir="2700000" algn="ctr" rotWithShape="0">
                <a:schemeClr val="bg1"/>
              </a:outerShdw>
            </a:effectLst>
          </p:spPr>
          <p:txBody>
            <a:bodyPr>
              <a:spAutoFit/>
            </a:bodyPr>
            <a:lstStyle/>
            <a:p>
              <a:pPr>
                <a:lnSpc>
                  <a:spcPct val="100000"/>
                </a:lnSpc>
              </a:pPr>
              <a:r>
                <a:rPr lang="en-US" sz="3600" u="sng" dirty="0"/>
                <a:t>(4)</a:t>
              </a:r>
            </a:p>
          </p:txBody>
        </p:sp>
      </p:gr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195641"/>
                                        </p:tgtEl>
                                        <p:attrNameLst>
                                          <p:attrName>style.visibility</p:attrName>
                                        </p:attrNameLst>
                                      </p:cBhvr>
                                      <p:to>
                                        <p:strVal val="visible"/>
                                      </p:to>
                                    </p:set>
                                    <p:animEffect transition="in" filter="barn(outVertical)">
                                      <p:cBhvr>
                                        <p:cTn id="7" dur="500"/>
                                        <p:tgtEl>
                                          <p:spTgt spid="19564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5627"/>
                                        </p:tgtEl>
                                        <p:attrNameLst>
                                          <p:attrName>style.visibility</p:attrName>
                                        </p:attrNameLst>
                                      </p:cBhvr>
                                      <p:to>
                                        <p:strVal val="visible"/>
                                      </p:to>
                                    </p:set>
                                    <p:animEffect transition="in" filter="fade">
                                      <p:cBhvr>
                                        <p:cTn id="12" dur="2000"/>
                                        <p:tgtEl>
                                          <p:spTgt spid="195627"/>
                                        </p:tgtEl>
                                      </p:cBhvr>
                                    </p:animEffect>
                                  </p:childTnLst>
                                </p:cTn>
                              </p:par>
                              <p:par>
                                <p:cTn id="13" presetID="17" presetClass="entr" presetSubtype="10" fill="hold" grpId="0" nodeType="withEffect">
                                  <p:stCondLst>
                                    <p:cond delay="0"/>
                                  </p:stCondLst>
                                  <p:childTnLst>
                                    <p:set>
                                      <p:cBhvr>
                                        <p:cTn id="14" dur="1" fill="hold">
                                          <p:stCondLst>
                                            <p:cond delay="0"/>
                                          </p:stCondLst>
                                        </p:cTn>
                                        <p:tgtEl>
                                          <p:spTgt spid="195618"/>
                                        </p:tgtEl>
                                        <p:attrNameLst>
                                          <p:attrName>style.visibility</p:attrName>
                                        </p:attrNameLst>
                                      </p:cBhvr>
                                      <p:to>
                                        <p:strVal val="visible"/>
                                      </p:to>
                                    </p:set>
                                    <p:anim calcmode="lin" valueType="num">
                                      <p:cBhvr>
                                        <p:cTn id="15" dur="1000" fill="hold"/>
                                        <p:tgtEl>
                                          <p:spTgt spid="195618"/>
                                        </p:tgtEl>
                                        <p:attrNameLst>
                                          <p:attrName>ppt_w</p:attrName>
                                        </p:attrNameLst>
                                      </p:cBhvr>
                                      <p:tavLst>
                                        <p:tav tm="0">
                                          <p:val>
                                            <p:fltVal val="0"/>
                                          </p:val>
                                        </p:tav>
                                        <p:tav tm="100000">
                                          <p:val>
                                            <p:strVal val="#ppt_w"/>
                                          </p:val>
                                        </p:tav>
                                      </p:tavLst>
                                    </p:anim>
                                    <p:anim calcmode="lin" valueType="num">
                                      <p:cBhvr>
                                        <p:cTn id="16" dur="1000" fill="hold"/>
                                        <p:tgtEl>
                                          <p:spTgt spid="195618"/>
                                        </p:tgtEl>
                                        <p:attrNameLst>
                                          <p:attrName>ppt_h</p:attrName>
                                        </p:attrNameLst>
                                      </p:cBhvr>
                                      <p:tavLst>
                                        <p:tav tm="0">
                                          <p:val>
                                            <p:strVal val="#ppt_h"/>
                                          </p:val>
                                        </p:tav>
                                        <p:tav tm="100000">
                                          <p:val>
                                            <p:strVal val="#ppt_h"/>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195619"/>
                                        </p:tgtEl>
                                        <p:attrNameLst>
                                          <p:attrName>style.visibility</p:attrName>
                                        </p:attrNameLst>
                                      </p:cBhvr>
                                      <p:to>
                                        <p:strVal val="visible"/>
                                      </p:to>
                                    </p:set>
                                    <p:animEffect transition="in" filter="fade">
                                      <p:cBhvr>
                                        <p:cTn id="19" dur="2000"/>
                                        <p:tgtEl>
                                          <p:spTgt spid="19561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95620"/>
                                        </p:tgtEl>
                                        <p:attrNameLst>
                                          <p:attrName>style.visibility</p:attrName>
                                        </p:attrNameLst>
                                      </p:cBhvr>
                                      <p:to>
                                        <p:strVal val="visible"/>
                                      </p:to>
                                    </p:set>
                                    <p:animEffect transition="in" filter="fade">
                                      <p:cBhvr>
                                        <p:cTn id="22" dur="2000"/>
                                        <p:tgtEl>
                                          <p:spTgt spid="1956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618" grpId="0" autoUpdateAnimBg="0"/>
      <p:bldP spid="195627" grpId="0" autoUpdateAnimBg="0"/>
      <p:bldP spid="195619" grpId="0"/>
      <p:bldP spid="19562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0">
          <a:gsLst>
            <a:gs pos="0">
              <a:srgbClr val="CC99FF"/>
            </a:gs>
            <a:gs pos="100000">
              <a:schemeClr val="bg1"/>
            </a:gs>
          </a:gsLst>
          <a:lin ang="2700000" scaled="1"/>
        </a:gradFill>
        <a:effectLst/>
      </p:bgPr>
    </p:bg>
    <p:spTree>
      <p:nvGrpSpPr>
        <p:cNvPr id="1" name=""/>
        <p:cNvGrpSpPr/>
        <p:nvPr/>
      </p:nvGrpSpPr>
      <p:grpSpPr>
        <a:xfrm>
          <a:off x="0" y="0"/>
          <a:ext cx="0" cy="0"/>
          <a:chOff x="0" y="0"/>
          <a:chExt cx="0" cy="0"/>
        </a:xfrm>
      </p:grpSpPr>
      <p:sp>
        <p:nvSpPr>
          <p:cNvPr id="197636" name="Rectangle 4"/>
          <p:cNvSpPr>
            <a:spLocks noChangeArrowheads="1"/>
          </p:cNvSpPr>
          <p:nvPr/>
        </p:nvSpPr>
        <p:spPr bwMode="auto">
          <a:xfrm>
            <a:off x="0" y="5638800"/>
            <a:ext cx="9144000" cy="1219200"/>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197743" name="Text Box 111"/>
          <p:cNvSpPr txBox="1">
            <a:spLocks noChangeArrowheads="1"/>
          </p:cNvSpPr>
          <p:nvPr/>
        </p:nvSpPr>
        <p:spPr bwMode="auto">
          <a:xfrm>
            <a:off x="685800" y="76200"/>
            <a:ext cx="7696200" cy="549275"/>
          </a:xfrm>
          <a:prstGeom prst="rect">
            <a:avLst/>
          </a:prstGeom>
          <a:noFill/>
          <a:ln w="9525">
            <a:noFill/>
            <a:miter lim="800000"/>
            <a:headEnd/>
            <a:tailEnd/>
          </a:ln>
          <a:effectLst>
            <a:outerShdw dist="17961" dir="2700000" algn="ctr" rotWithShape="0">
              <a:schemeClr val="bg1"/>
            </a:outerShdw>
          </a:effectLst>
        </p:spPr>
        <p:txBody>
          <a:bodyPr>
            <a:spAutoFit/>
          </a:bodyPr>
          <a:lstStyle/>
          <a:p>
            <a:pPr>
              <a:lnSpc>
                <a:spcPct val="100000"/>
              </a:lnSpc>
            </a:pPr>
            <a:r>
              <a:rPr lang="en-US" sz="3000" dirty="0">
                <a:solidFill>
                  <a:srgbClr val="333399"/>
                </a:solidFill>
              </a:rPr>
              <a:t>The Relationship between God and the Universe</a:t>
            </a:r>
          </a:p>
        </p:txBody>
      </p:sp>
      <p:sp>
        <p:nvSpPr>
          <p:cNvPr id="197744" name="Text Box 112"/>
          <p:cNvSpPr txBox="1">
            <a:spLocks noChangeArrowheads="1"/>
          </p:cNvSpPr>
          <p:nvPr/>
        </p:nvSpPr>
        <p:spPr bwMode="auto">
          <a:xfrm>
            <a:off x="152400" y="76200"/>
            <a:ext cx="730250" cy="549275"/>
          </a:xfrm>
          <a:prstGeom prst="rect">
            <a:avLst/>
          </a:prstGeom>
          <a:noFill/>
          <a:ln w="9525">
            <a:noFill/>
            <a:miter lim="800000"/>
            <a:headEnd/>
            <a:tailEnd/>
          </a:ln>
          <a:effectLst>
            <a:outerShdw dist="17961" dir="2700000" algn="ctr" rotWithShape="0">
              <a:schemeClr val="bg1"/>
            </a:outerShdw>
          </a:effectLst>
        </p:spPr>
        <p:txBody>
          <a:bodyPr>
            <a:spAutoFit/>
          </a:bodyPr>
          <a:lstStyle/>
          <a:p>
            <a:pPr>
              <a:lnSpc>
                <a:spcPct val="100000"/>
              </a:lnSpc>
            </a:pPr>
            <a:r>
              <a:rPr lang="en-US" sz="3000" dirty="0">
                <a:solidFill>
                  <a:srgbClr val="333399"/>
                </a:solidFill>
              </a:rPr>
              <a:t>1.2</a:t>
            </a:r>
          </a:p>
        </p:txBody>
      </p:sp>
      <p:sp>
        <p:nvSpPr>
          <p:cNvPr id="197855" name="WordArt 223"/>
          <p:cNvSpPr>
            <a:spLocks noChangeArrowheads="1" noChangeShapeType="1" noTextEdit="1"/>
          </p:cNvSpPr>
          <p:nvPr/>
        </p:nvSpPr>
        <p:spPr bwMode="auto">
          <a:xfrm>
            <a:off x="6248400" y="838200"/>
            <a:ext cx="2362200" cy="533400"/>
          </a:xfrm>
          <a:prstGeom prst="rect">
            <a:avLst/>
          </a:prstGeom>
        </p:spPr>
        <p:txBody>
          <a:bodyPr wrap="none" fromWordArt="1">
            <a:prstTxWarp prst="textPlain">
              <a:avLst>
                <a:gd name="adj" fmla="val 50000"/>
              </a:avLst>
            </a:prstTxWarp>
            <a:scene3d>
              <a:camera prst="legacyPerspectiveTop"/>
              <a:lightRig rig="legacyHarsh3" dir="b"/>
            </a:scene3d>
            <a:sp3d extrusionH="887400" prstMaterial="legacyMatte">
              <a:extrusionClr>
                <a:srgbClr val="800000"/>
              </a:extrusionClr>
            </a:sp3d>
          </a:bodyPr>
          <a:lstStyle/>
          <a:p>
            <a:pPr algn="ctr"/>
            <a:r>
              <a:rPr lang="en-US" sz="3600" kern="10">
                <a:ln w="9525">
                  <a:round/>
                  <a:headEnd/>
                  <a:tailEnd/>
                </a:ln>
                <a:gradFill rotWithShape="0">
                  <a:gsLst>
                    <a:gs pos="0">
                      <a:srgbClr val="FF9933"/>
                    </a:gs>
                    <a:gs pos="50000">
                      <a:srgbClr val="FFFF00"/>
                    </a:gs>
                    <a:gs pos="100000">
                      <a:srgbClr val="FF9933"/>
                    </a:gs>
                  </a:gsLst>
                  <a:lin ang="5400000" scaled="1"/>
                </a:gradFill>
                <a:latin typeface="Impact"/>
              </a:rPr>
              <a:t>Universe</a:t>
            </a:r>
          </a:p>
        </p:txBody>
      </p:sp>
      <p:grpSp>
        <p:nvGrpSpPr>
          <p:cNvPr id="197937" name="Group 305"/>
          <p:cNvGrpSpPr>
            <a:grpSpLocks/>
          </p:cNvGrpSpPr>
          <p:nvPr/>
        </p:nvGrpSpPr>
        <p:grpSpPr bwMode="auto">
          <a:xfrm>
            <a:off x="5943600" y="1501775"/>
            <a:ext cx="2971800" cy="3505200"/>
            <a:chOff x="3744" y="960"/>
            <a:chExt cx="1872" cy="2208"/>
          </a:xfrm>
        </p:grpSpPr>
        <p:sp>
          <p:nvSpPr>
            <p:cNvPr id="197938" name="AutoShape 306"/>
            <p:cNvSpPr>
              <a:spLocks noChangeArrowheads="1"/>
            </p:cNvSpPr>
            <p:nvPr/>
          </p:nvSpPr>
          <p:spPr bwMode="auto">
            <a:xfrm>
              <a:off x="3761" y="960"/>
              <a:ext cx="1811" cy="2208"/>
            </a:xfrm>
            <a:prstGeom prst="roundRect">
              <a:avLst>
                <a:gd name="adj" fmla="val 16667"/>
              </a:avLst>
            </a:prstGeom>
            <a:gradFill rotWithShape="0">
              <a:gsLst>
                <a:gs pos="0">
                  <a:srgbClr val="FFCC00"/>
                </a:gs>
                <a:gs pos="50000">
                  <a:schemeClr val="bg1"/>
                </a:gs>
                <a:gs pos="100000">
                  <a:srgbClr val="FFCC00"/>
                </a:gs>
              </a:gsLst>
              <a:lin ang="2700000" scaled="1"/>
            </a:gradFill>
            <a:ln w="28575">
              <a:solidFill>
                <a:srgbClr val="FFCC00"/>
              </a:solidFill>
              <a:round/>
              <a:headEnd/>
              <a:tailEnd/>
            </a:ln>
            <a:effectLst/>
          </p:spPr>
          <p:txBody>
            <a:bodyPr wrap="none" anchor="ctr"/>
            <a:lstStyle/>
            <a:p>
              <a:endParaRPr lang="en-US"/>
            </a:p>
          </p:txBody>
        </p:sp>
        <p:sp>
          <p:nvSpPr>
            <p:cNvPr id="197939" name="Text Box 307"/>
            <p:cNvSpPr txBox="1">
              <a:spLocks noChangeArrowheads="1"/>
            </p:cNvSpPr>
            <p:nvPr/>
          </p:nvSpPr>
          <p:spPr bwMode="auto">
            <a:xfrm>
              <a:off x="4865" y="1280"/>
              <a:ext cx="751" cy="434"/>
            </a:xfrm>
            <a:prstGeom prst="rect">
              <a:avLst/>
            </a:prstGeom>
            <a:noFill/>
            <a:ln w="9525">
              <a:noFill/>
              <a:miter lim="800000"/>
              <a:headEnd/>
              <a:tailEnd/>
            </a:ln>
            <a:effectLst/>
          </p:spPr>
          <p:txBody>
            <a:bodyPr>
              <a:spAutoFit/>
            </a:bodyPr>
            <a:lstStyle/>
            <a:p>
              <a:r>
                <a:rPr lang="en-US" sz="2600"/>
                <a:t>Human</a:t>
              </a:r>
            </a:p>
            <a:p>
              <a:r>
                <a:rPr lang="en-US" sz="2600"/>
                <a:t>beings</a:t>
              </a:r>
            </a:p>
          </p:txBody>
        </p:sp>
        <p:sp>
          <p:nvSpPr>
            <p:cNvPr id="197940" name="Text Box 308"/>
            <p:cNvSpPr txBox="1">
              <a:spLocks noChangeArrowheads="1"/>
            </p:cNvSpPr>
            <p:nvPr/>
          </p:nvSpPr>
          <p:spPr bwMode="auto">
            <a:xfrm>
              <a:off x="4865" y="2415"/>
              <a:ext cx="663" cy="434"/>
            </a:xfrm>
            <a:prstGeom prst="rect">
              <a:avLst/>
            </a:prstGeom>
            <a:noFill/>
            <a:ln w="9525">
              <a:noFill/>
              <a:miter lim="800000"/>
              <a:headEnd/>
              <a:tailEnd/>
            </a:ln>
            <a:effectLst/>
          </p:spPr>
          <p:txBody>
            <a:bodyPr>
              <a:spAutoFit/>
            </a:bodyPr>
            <a:lstStyle/>
            <a:p>
              <a:r>
                <a:rPr lang="en-US" sz="2600">
                  <a:solidFill>
                    <a:srgbClr val="003300"/>
                  </a:solidFill>
                </a:rPr>
                <a:t>All</a:t>
              </a:r>
            </a:p>
            <a:p>
              <a:r>
                <a:rPr lang="en-US" sz="2600">
                  <a:solidFill>
                    <a:srgbClr val="003300"/>
                  </a:solidFill>
                </a:rPr>
                <a:t>things</a:t>
              </a:r>
            </a:p>
          </p:txBody>
        </p:sp>
        <p:grpSp>
          <p:nvGrpSpPr>
            <p:cNvPr id="197941" name="Group 309"/>
            <p:cNvGrpSpPr>
              <a:grpSpLocks/>
            </p:cNvGrpSpPr>
            <p:nvPr/>
          </p:nvGrpSpPr>
          <p:grpSpPr bwMode="auto">
            <a:xfrm>
              <a:off x="3792" y="1004"/>
              <a:ext cx="1073" cy="1032"/>
              <a:chOff x="3792" y="1004"/>
              <a:chExt cx="1073" cy="1032"/>
            </a:xfrm>
          </p:grpSpPr>
          <p:grpSp>
            <p:nvGrpSpPr>
              <p:cNvPr id="197942" name="Group 310"/>
              <p:cNvGrpSpPr>
                <a:grpSpLocks/>
              </p:cNvGrpSpPr>
              <p:nvPr/>
            </p:nvGrpSpPr>
            <p:grpSpPr bwMode="auto">
              <a:xfrm>
                <a:off x="3805" y="1004"/>
                <a:ext cx="1060" cy="1032"/>
                <a:chOff x="3805" y="1004"/>
                <a:chExt cx="1060" cy="1032"/>
              </a:xfrm>
            </p:grpSpPr>
            <p:sp>
              <p:nvSpPr>
                <p:cNvPr id="197943" name="Freeform 311"/>
                <p:cNvSpPr>
                  <a:spLocks/>
                </p:cNvSpPr>
                <p:nvPr/>
              </p:nvSpPr>
              <p:spPr bwMode="auto">
                <a:xfrm rot="5437268" flipH="1" flipV="1">
                  <a:off x="3958" y="851"/>
                  <a:ext cx="754" cy="1060"/>
                </a:xfrm>
                <a:custGeom>
                  <a:avLst/>
                  <a:gdLst/>
                  <a:ahLst/>
                  <a:cxnLst>
                    <a:cxn ang="0">
                      <a:pos x="405" y="1335"/>
                    </a:cxn>
                    <a:cxn ang="0">
                      <a:pos x="625" y="1501"/>
                    </a:cxn>
                    <a:cxn ang="0">
                      <a:pos x="758" y="1645"/>
                    </a:cxn>
                    <a:cxn ang="0">
                      <a:pos x="850" y="1845"/>
                    </a:cxn>
                    <a:cxn ang="0">
                      <a:pos x="892" y="2022"/>
                    </a:cxn>
                    <a:cxn ang="0">
                      <a:pos x="889" y="2178"/>
                    </a:cxn>
                    <a:cxn ang="0">
                      <a:pos x="839" y="2372"/>
                    </a:cxn>
                    <a:cxn ang="0">
                      <a:pos x="743" y="2544"/>
                    </a:cxn>
                    <a:cxn ang="0">
                      <a:pos x="604" y="2696"/>
                    </a:cxn>
                    <a:cxn ang="0">
                      <a:pos x="477" y="2782"/>
                    </a:cxn>
                    <a:cxn ang="0">
                      <a:pos x="338" y="2834"/>
                    </a:cxn>
                    <a:cxn ang="0">
                      <a:pos x="209" y="2849"/>
                    </a:cxn>
                    <a:cxn ang="0">
                      <a:pos x="0" y="2840"/>
                    </a:cxn>
                    <a:cxn ang="0">
                      <a:pos x="189" y="2879"/>
                    </a:cxn>
                    <a:cxn ang="0">
                      <a:pos x="366" y="2895"/>
                    </a:cxn>
                    <a:cxn ang="0">
                      <a:pos x="521" y="2890"/>
                    </a:cxn>
                    <a:cxn ang="0">
                      <a:pos x="687" y="2867"/>
                    </a:cxn>
                    <a:cxn ang="0">
                      <a:pos x="885" y="2816"/>
                    </a:cxn>
                    <a:cxn ang="0">
                      <a:pos x="1064" y="2740"/>
                    </a:cxn>
                    <a:cxn ang="0">
                      <a:pos x="1242" y="2638"/>
                    </a:cxn>
                    <a:cxn ang="0">
                      <a:pos x="1373" y="2533"/>
                    </a:cxn>
                    <a:cxn ang="0">
                      <a:pos x="1502" y="2411"/>
                    </a:cxn>
                    <a:cxn ang="0">
                      <a:pos x="1605" y="2283"/>
                    </a:cxn>
                    <a:cxn ang="0">
                      <a:pos x="1700" y="2145"/>
                    </a:cxn>
                    <a:cxn ang="0">
                      <a:pos x="1774" y="1993"/>
                    </a:cxn>
                    <a:cxn ang="0">
                      <a:pos x="1835" y="1823"/>
                    </a:cxn>
                    <a:cxn ang="0">
                      <a:pos x="1877" y="1651"/>
                    </a:cxn>
                    <a:cxn ang="0">
                      <a:pos x="1896" y="1468"/>
                    </a:cxn>
                    <a:cxn ang="0">
                      <a:pos x="1896" y="1298"/>
                    </a:cxn>
                    <a:cxn ang="0">
                      <a:pos x="1868" y="1094"/>
                    </a:cxn>
                    <a:cxn ang="0">
                      <a:pos x="1822" y="917"/>
                    </a:cxn>
                    <a:cxn ang="0">
                      <a:pos x="1757" y="767"/>
                    </a:cxn>
                    <a:cxn ang="0">
                      <a:pos x="1678" y="612"/>
                    </a:cxn>
                    <a:cxn ang="0">
                      <a:pos x="1569" y="462"/>
                    </a:cxn>
                    <a:cxn ang="0">
                      <a:pos x="1458" y="334"/>
                    </a:cxn>
                    <a:cxn ang="0">
                      <a:pos x="1345" y="231"/>
                    </a:cxn>
                    <a:cxn ang="0">
                      <a:pos x="1208" y="133"/>
                    </a:cxn>
                    <a:cxn ang="0">
                      <a:pos x="1092" y="70"/>
                    </a:cxn>
                    <a:cxn ang="0">
                      <a:pos x="981" y="31"/>
                    </a:cxn>
                    <a:cxn ang="0">
                      <a:pos x="835" y="3"/>
                    </a:cxn>
                    <a:cxn ang="0">
                      <a:pos x="710" y="3"/>
                    </a:cxn>
                    <a:cxn ang="0">
                      <a:pos x="552" y="33"/>
                    </a:cxn>
                    <a:cxn ang="0">
                      <a:pos x="425" y="94"/>
                    </a:cxn>
                    <a:cxn ang="0">
                      <a:pos x="309" y="177"/>
                    </a:cxn>
                    <a:cxn ang="0">
                      <a:pos x="209" y="286"/>
                    </a:cxn>
                    <a:cxn ang="0">
                      <a:pos x="133" y="416"/>
                    </a:cxn>
                    <a:cxn ang="0">
                      <a:pos x="89" y="569"/>
                    </a:cxn>
                    <a:cxn ang="0">
                      <a:pos x="76" y="732"/>
                    </a:cxn>
                    <a:cxn ang="0">
                      <a:pos x="105" y="904"/>
                    </a:cxn>
                    <a:cxn ang="0">
                      <a:pos x="172" y="1054"/>
                    </a:cxn>
                    <a:cxn ang="0">
                      <a:pos x="272" y="1196"/>
                    </a:cxn>
                  </a:cxnLst>
                  <a:rect l="0" t="0" r="r" b="b"/>
                  <a:pathLst>
                    <a:path w="1899" h="2895">
                      <a:moveTo>
                        <a:pt x="338" y="1270"/>
                      </a:moveTo>
                      <a:lnTo>
                        <a:pt x="405" y="1335"/>
                      </a:lnTo>
                      <a:lnTo>
                        <a:pt x="475" y="1390"/>
                      </a:lnTo>
                      <a:lnTo>
                        <a:pt x="625" y="1501"/>
                      </a:lnTo>
                      <a:lnTo>
                        <a:pt x="702" y="1573"/>
                      </a:lnTo>
                      <a:lnTo>
                        <a:pt x="758" y="1645"/>
                      </a:lnTo>
                      <a:lnTo>
                        <a:pt x="817" y="1756"/>
                      </a:lnTo>
                      <a:lnTo>
                        <a:pt x="850" y="1845"/>
                      </a:lnTo>
                      <a:lnTo>
                        <a:pt x="881" y="1937"/>
                      </a:lnTo>
                      <a:lnTo>
                        <a:pt x="892" y="2022"/>
                      </a:lnTo>
                      <a:lnTo>
                        <a:pt x="894" y="2106"/>
                      </a:lnTo>
                      <a:lnTo>
                        <a:pt x="889" y="2178"/>
                      </a:lnTo>
                      <a:lnTo>
                        <a:pt x="872" y="2278"/>
                      </a:lnTo>
                      <a:lnTo>
                        <a:pt x="839" y="2372"/>
                      </a:lnTo>
                      <a:lnTo>
                        <a:pt x="798" y="2455"/>
                      </a:lnTo>
                      <a:lnTo>
                        <a:pt x="743" y="2544"/>
                      </a:lnTo>
                      <a:lnTo>
                        <a:pt x="665" y="2634"/>
                      </a:lnTo>
                      <a:lnTo>
                        <a:pt x="604" y="2696"/>
                      </a:lnTo>
                      <a:lnTo>
                        <a:pt x="541" y="2744"/>
                      </a:lnTo>
                      <a:lnTo>
                        <a:pt x="477" y="2782"/>
                      </a:lnTo>
                      <a:lnTo>
                        <a:pt x="410" y="2812"/>
                      </a:lnTo>
                      <a:lnTo>
                        <a:pt x="338" y="2834"/>
                      </a:lnTo>
                      <a:lnTo>
                        <a:pt x="261" y="2845"/>
                      </a:lnTo>
                      <a:lnTo>
                        <a:pt x="209" y="2849"/>
                      </a:lnTo>
                      <a:lnTo>
                        <a:pt x="148" y="2851"/>
                      </a:lnTo>
                      <a:lnTo>
                        <a:pt x="0" y="2840"/>
                      </a:lnTo>
                      <a:lnTo>
                        <a:pt x="109" y="2866"/>
                      </a:lnTo>
                      <a:lnTo>
                        <a:pt x="189" y="2879"/>
                      </a:lnTo>
                      <a:lnTo>
                        <a:pt x="277" y="2890"/>
                      </a:lnTo>
                      <a:lnTo>
                        <a:pt x="366" y="2895"/>
                      </a:lnTo>
                      <a:lnTo>
                        <a:pt x="442" y="2895"/>
                      </a:lnTo>
                      <a:lnTo>
                        <a:pt x="521" y="2890"/>
                      </a:lnTo>
                      <a:lnTo>
                        <a:pt x="608" y="2882"/>
                      </a:lnTo>
                      <a:lnTo>
                        <a:pt x="687" y="2867"/>
                      </a:lnTo>
                      <a:lnTo>
                        <a:pt x="782" y="2845"/>
                      </a:lnTo>
                      <a:lnTo>
                        <a:pt x="885" y="2816"/>
                      </a:lnTo>
                      <a:lnTo>
                        <a:pt x="985" y="2777"/>
                      </a:lnTo>
                      <a:lnTo>
                        <a:pt x="1064" y="2740"/>
                      </a:lnTo>
                      <a:lnTo>
                        <a:pt x="1151" y="2694"/>
                      </a:lnTo>
                      <a:lnTo>
                        <a:pt x="1242" y="2638"/>
                      </a:lnTo>
                      <a:lnTo>
                        <a:pt x="1308" y="2586"/>
                      </a:lnTo>
                      <a:lnTo>
                        <a:pt x="1373" y="2533"/>
                      </a:lnTo>
                      <a:lnTo>
                        <a:pt x="1441" y="2470"/>
                      </a:lnTo>
                      <a:lnTo>
                        <a:pt x="1502" y="2411"/>
                      </a:lnTo>
                      <a:lnTo>
                        <a:pt x="1552" y="2350"/>
                      </a:lnTo>
                      <a:lnTo>
                        <a:pt x="1605" y="2283"/>
                      </a:lnTo>
                      <a:lnTo>
                        <a:pt x="1652" y="2217"/>
                      </a:lnTo>
                      <a:lnTo>
                        <a:pt x="1700" y="2145"/>
                      </a:lnTo>
                      <a:lnTo>
                        <a:pt x="1738" y="2071"/>
                      </a:lnTo>
                      <a:lnTo>
                        <a:pt x="1774" y="1993"/>
                      </a:lnTo>
                      <a:lnTo>
                        <a:pt x="1807" y="1912"/>
                      </a:lnTo>
                      <a:lnTo>
                        <a:pt x="1835" y="1823"/>
                      </a:lnTo>
                      <a:lnTo>
                        <a:pt x="1860" y="1738"/>
                      </a:lnTo>
                      <a:lnTo>
                        <a:pt x="1877" y="1651"/>
                      </a:lnTo>
                      <a:lnTo>
                        <a:pt x="1890" y="1551"/>
                      </a:lnTo>
                      <a:lnTo>
                        <a:pt x="1896" y="1468"/>
                      </a:lnTo>
                      <a:lnTo>
                        <a:pt x="1899" y="1385"/>
                      </a:lnTo>
                      <a:lnTo>
                        <a:pt x="1896" y="1298"/>
                      </a:lnTo>
                      <a:lnTo>
                        <a:pt x="1884" y="1198"/>
                      </a:lnTo>
                      <a:lnTo>
                        <a:pt x="1868" y="1094"/>
                      </a:lnTo>
                      <a:lnTo>
                        <a:pt x="1846" y="1006"/>
                      </a:lnTo>
                      <a:lnTo>
                        <a:pt x="1822" y="917"/>
                      </a:lnTo>
                      <a:lnTo>
                        <a:pt x="1794" y="845"/>
                      </a:lnTo>
                      <a:lnTo>
                        <a:pt x="1757" y="767"/>
                      </a:lnTo>
                      <a:lnTo>
                        <a:pt x="1724" y="695"/>
                      </a:lnTo>
                      <a:lnTo>
                        <a:pt x="1678" y="612"/>
                      </a:lnTo>
                      <a:lnTo>
                        <a:pt x="1624" y="530"/>
                      </a:lnTo>
                      <a:lnTo>
                        <a:pt x="1569" y="462"/>
                      </a:lnTo>
                      <a:lnTo>
                        <a:pt x="1517" y="397"/>
                      </a:lnTo>
                      <a:lnTo>
                        <a:pt x="1458" y="334"/>
                      </a:lnTo>
                      <a:lnTo>
                        <a:pt x="1397" y="275"/>
                      </a:lnTo>
                      <a:lnTo>
                        <a:pt x="1345" y="231"/>
                      </a:lnTo>
                      <a:lnTo>
                        <a:pt x="1279" y="177"/>
                      </a:lnTo>
                      <a:lnTo>
                        <a:pt x="1208" y="133"/>
                      </a:lnTo>
                      <a:lnTo>
                        <a:pt x="1151" y="99"/>
                      </a:lnTo>
                      <a:lnTo>
                        <a:pt x="1092" y="70"/>
                      </a:lnTo>
                      <a:lnTo>
                        <a:pt x="1036" y="48"/>
                      </a:lnTo>
                      <a:lnTo>
                        <a:pt x="981" y="31"/>
                      </a:lnTo>
                      <a:lnTo>
                        <a:pt x="898" y="11"/>
                      </a:lnTo>
                      <a:lnTo>
                        <a:pt x="835" y="3"/>
                      </a:lnTo>
                      <a:lnTo>
                        <a:pt x="770" y="0"/>
                      </a:lnTo>
                      <a:lnTo>
                        <a:pt x="710" y="3"/>
                      </a:lnTo>
                      <a:lnTo>
                        <a:pt x="630" y="14"/>
                      </a:lnTo>
                      <a:lnTo>
                        <a:pt x="552" y="33"/>
                      </a:lnTo>
                      <a:lnTo>
                        <a:pt x="482" y="61"/>
                      </a:lnTo>
                      <a:lnTo>
                        <a:pt x="425" y="94"/>
                      </a:lnTo>
                      <a:lnTo>
                        <a:pt x="360" y="133"/>
                      </a:lnTo>
                      <a:lnTo>
                        <a:pt x="309" y="177"/>
                      </a:lnTo>
                      <a:lnTo>
                        <a:pt x="255" y="227"/>
                      </a:lnTo>
                      <a:lnTo>
                        <a:pt x="209" y="286"/>
                      </a:lnTo>
                      <a:lnTo>
                        <a:pt x="166" y="349"/>
                      </a:lnTo>
                      <a:lnTo>
                        <a:pt x="133" y="416"/>
                      </a:lnTo>
                      <a:lnTo>
                        <a:pt x="109" y="491"/>
                      </a:lnTo>
                      <a:lnTo>
                        <a:pt x="89" y="569"/>
                      </a:lnTo>
                      <a:lnTo>
                        <a:pt x="78" y="649"/>
                      </a:lnTo>
                      <a:lnTo>
                        <a:pt x="76" y="732"/>
                      </a:lnTo>
                      <a:lnTo>
                        <a:pt x="87" y="824"/>
                      </a:lnTo>
                      <a:lnTo>
                        <a:pt x="105" y="904"/>
                      </a:lnTo>
                      <a:lnTo>
                        <a:pt x="137" y="981"/>
                      </a:lnTo>
                      <a:lnTo>
                        <a:pt x="172" y="1054"/>
                      </a:lnTo>
                      <a:lnTo>
                        <a:pt x="216" y="1118"/>
                      </a:lnTo>
                      <a:lnTo>
                        <a:pt x="272" y="1196"/>
                      </a:lnTo>
                      <a:lnTo>
                        <a:pt x="338" y="1270"/>
                      </a:lnTo>
                      <a:close/>
                    </a:path>
                  </a:pathLst>
                </a:custGeom>
                <a:gradFill rotWithShape="0">
                  <a:gsLst>
                    <a:gs pos="0">
                      <a:srgbClr val="FFCCFF"/>
                    </a:gs>
                    <a:gs pos="50000">
                      <a:srgbClr val="FF9999"/>
                    </a:gs>
                    <a:gs pos="100000">
                      <a:srgbClr val="FFCCFF"/>
                    </a:gs>
                  </a:gsLst>
                  <a:lin ang="18900000" scaled="1"/>
                </a:gradFill>
                <a:ln w="9525" cap="flat" cmpd="sng">
                  <a:solidFill>
                    <a:srgbClr val="FFCCCC"/>
                  </a:solidFill>
                  <a:prstDash val="solid"/>
                  <a:round/>
                  <a:headEnd type="none" w="med" len="med"/>
                  <a:tailEnd type="none" w="med" len="med"/>
                </a:ln>
                <a:effectLst/>
              </p:spPr>
              <p:txBody>
                <a:bodyPr/>
                <a:lstStyle/>
                <a:p>
                  <a:endParaRPr lang="en-US"/>
                </a:p>
              </p:txBody>
            </p:sp>
            <p:sp>
              <p:nvSpPr>
                <p:cNvPr id="197944" name="Freeform 312"/>
                <p:cNvSpPr>
                  <a:spLocks/>
                </p:cNvSpPr>
                <p:nvPr/>
              </p:nvSpPr>
              <p:spPr bwMode="auto">
                <a:xfrm rot="5435238" flipH="1" flipV="1">
                  <a:off x="3987" y="1159"/>
                  <a:ext cx="695" cy="1060"/>
                </a:xfrm>
                <a:custGeom>
                  <a:avLst/>
                  <a:gdLst/>
                  <a:ahLst/>
                  <a:cxnLst>
                    <a:cxn ang="0">
                      <a:pos x="1494" y="1560"/>
                    </a:cxn>
                    <a:cxn ang="0">
                      <a:pos x="1274" y="1394"/>
                    </a:cxn>
                    <a:cxn ang="0">
                      <a:pos x="1141" y="1250"/>
                    </a:cxn>
                    <a:cxn ang="0">
                      <a:pos x="1049" y="1050"/>
                    </a:cxn>
                    <a:cxn ang="0">
                      <a:pos x="1007" y="873"/>
                    </a:cxn>
                    <a:cxn ang="0">
                      <a:pos x="1010" y="717"/>
                    </a:cxn>
                    <a:cxn ang="0">
                      <a:pos x="1060" y="523"/>
                    </a:cxn>
                    <a:cxn ang="0">
                      <a:pos x="1156" y="351"/>
                    </a:cxn>
                    <a:cxn ang="0">
                      <a:pos x="1295" y="199"/>
                    </a:cxn>
                    <a:cxn ang="0">
                      <a:pos x="1422" y="113"/>
                    </a:cxn>
                    <a:cxn ang="0">
                      <a:pos x="1561" y="61"/>
                    </a:cxn>
                    <a:cxn ang="0">
                      <a:pos x="1690" y="46"/>
                    </a:cxn>
                    <a:cxn ang="0">
                      <a:pos x="1899" y="55"/>
                    </a:cxn>
                    <a:cxn ang="0">
                      <a:pos x="1710" y="16"/>
                    </a:cxn>
                    <a:cxn ang="0">
                      <a:pos x="1533" y="0"/>
                    </a:cxn>
                    <a:cxn ang="0">
                      <a:pos x="1378" y="5"/>
                    </a:cxn>
                    <a:cxn ang="0">
                      <a:pos x="1212" y="28"/>
                    </a:cxn>
                    <a:cxn ang="0">
                      <a:pos x="1014" y="79"/>
                    </a:cxn>
                    <a:cxn ang="0">
                      <a:pos x="835" y="155"/>
                    </a:cxn>
                    <a:cxn ang="0">
                      <a:pos x="657" y="257"/>
                    </a:cxn>
                    <a:cxn ang="0">
                      <a:pos x="526" y="362"/>
                    </a:cxn>
                    <a:cxn ang="0">
                      <a:pos x="397" y="484"/>
                    </a:cxn>
                    <a:cxn ang="0">
                      <a:pos x="294" y="612"/>
                    </a:cxn>
                    <a:cxn ang="0">
                      <a:pos x="199" y="750"/>
                    </a:cxn>
                    <a:cxn ang="0">
                      <a:pos x="125" y="902"/>
                    </a:cxn>
                    <a:cxn ang="0">
                      <a:pos x="64" y="1072"/>
                    </a:cxn>
                    <a:cxn ang="0">
                      <a:pos x="22" y="1244"/>
                    </a:cxn>
                    <a:cxn ang="0">
                      <a:pos x="3" y="1427"/>
                    </a:cxn>
                    <a:cxn ang="0">
                      <a:pos x="3" y="1597"/>
                    </a:cxn>
                    <a:cxn ang="0">
                      <a:pos x="31" y="1801"/>
                    </a:cxn>
                    <a:cxn ang="0">
                      <a:pos x="77" y="1978"/>
                    </a:cxn>
                    <a:cxn ang="0">
                      <a:pos x="142" y="2128"/>
                    </a:cxn>
                    <a:cxn ang="0">
                      <a:pos x="221" y="2283"/>
                    </a:cxn>
                    <a:cxn ang="0">
                      <a:pos x="330" y="2433"/>
                    </a:cxn>
                    <a:cxn ang="0">
                      <a:pos x="441" y="2561"/>
                    </a:cxn>
                    <a:cxn ang="0">
                      <a:pos x="554" y="2664"/>
                    </a:cxn>
                    <a:cxn ang="0">
                      <a:pos x="691" y="2762"/>
                    </a:cxn>
                    <a:cxn ang="0">
                      <a:pos x="807" y="2825"/>
                    </a:cxn>
                    <a:cxn ang="0">
                      <a:pos x="918" y="2864"/>
                    </a:cxn>
                    <a:cxn ang="0">
                      <a:pos x="1064" y="2892"/>
                    </a:cxn>
                    <a:cxn ang="0">
                      <a:pos x="1189" y="2892"/>
                    </a:cxn>
                    <a:cxn ang="0">
                      <a:pos x="1347" y="2862"/>
                    </a:cxn>
                    <a:cxn ang="0">
                      <a:pos x="1474" y="2801"/>
                    </a:cxn>
                    <a:cxn ang="0">
                      <a:pos x="1590" y="2718"/>
                    </a:cxn>
                    <a:cxn ang="0">
                      <a:pos x="1690" y="2609"/>
                    </a:cxn>
                    <a:cxn ang="0">
                      <a:pos x="1766" y="2479"/>
                    </a:cxn>
                    <a:cxn ang="0">
                      <a:pos x="1810" y="2326"/>
                    </a:cxn>
                    <a:cxn ang="0">
                      <a:pos x="1823" y="2163"/>
                    </a:cxn>
                    <a:cxn ang="0">
                      <a:pos x="1794" y="1991"/>
                    </a:cxn>
                    <a:cxn ang="0">
                      <a:pos x="1727" y="1841"/>
                    </a:cxn>
                    <a:cxn ang="0">
                      <a:pos x="1627" y="1699"/>
                    </a:cxn>
                  </a:cxnLst>
                  <a:rect l="0" t="0" r="r" b="b"/>
                  <a:pathLst>
                    <a:path w="1899" h="2895">
                      <a:moveTo>
                        <a:pt x="1561" y="1625"/>
                      </a:moveTo>
                      <a:lnTo>
                        <a:pt x="1494" y="1560"/>
                      </a:lnTo>
                      <a:lnTo>
                        <a:pt x="1424" y="1505"/>
                      </a:lnTo>
                      <a:lnTo>
                        <a:pt x="1274" y="1394"/>
                      </a:lnTo>
                      <a:lnTo>
                        <a:pt x="1197" y="1322"/>
                      </a:lnTo>
                      <a:lnTo>
                        <a:pt x="1141" y="1250"/>
                      </a:lnTo>
                      <a:lnTo>
                        <a:pt x="1082" y="1139"/>
                      </a:lnTo>
                      <a:lnTo>
                        <a:pt x="1049" y="1050"/>
                      </a:lnTo>
                      <a:lnTo>
                        <a:pt x="1018" y="958"/>
                      </a:lnTo>
                      <a:lnTo>
                        <a:pt x="1007" y="873"/>
                      </a:lnTo>
                      <a:lnTo>
                        <a:pt x="1005" y="789"/>
                      </a:lnTo>
                      <a:lnTo>
                        <a:pt x="1010" y="717"/>
                      </a:lnTo>
                      <a:lnTo>
                        <a:pt x="1027" y="617"/>
                      </a:lnTo>
                      <a:lnTo>
                        <a:pt x="1060" y="523"/>
                      </a:lnTo>
                      <a:lnTo>
                        <a:pt x="1101" y="440"/>
                      </a:lnTo>
                      <a:lnTo>
                        <a:pt x="1156" y="351"/>
                      </a:lnTo>
                      <a:lnTo>
                        <a:pt x="1234" y="261"/>
                      </a:lnTo>
                      <a:lnTo>
                        <a:pt x="1295" y="199"/>
                      </a:lnTo>
                      <a:lnTo>
                        <a:pt x="1358" y="151"/>
                      </a:lnTo>
                      <a:lnTo>
                        <a:pt x="1422" y="113"/>
                      </a:lnTo>
                      <a:lnTo>
                        <a:pt x="1489" y="83"/>
                      </a:lnTo>
                      <a:lnTo>
                        <a:pt x="1561" y="61"/>
                      </a:lnTo>
                      <a:lnTo>
                        <a:pt x="1638" y="50"/>
                      </a:lnTo>
                      <a:lnTo>
                        <a:pt x="1690" y="46"/>
                      </a:lnTo>
                      <a:lnTo>
                        <a:pt x="1751" y="44"/>
                      </a:lnTo>
                      <a:lnTo>
                        <a:pt x="1899" y="55"/>
                      </a:lnTo>
                      <a:lnTo>
                        <a:pt x="1790" y="29"/>
                      </a:lnTo>
                      <a:lnTo>
                        <a:pt x="1710" y="16"/>
                      </a:lnTo>
                      <a:lnTo>
                        <a:pt x="1622" y="5"/>
                      </a:lnTo>
                      <a:lnTo>
                        <a:pt x="1533" y="0"/>
                      </a:lnTo>
                      <a:lnTo>
                        <a:pt x="1457" y="0"/>
                      </a:lnTo>
                      <a:lnTo>
                        <a:pt x="1378" y="5"/>
                      </a:lnTo>
                      <a:lnTo>
                        <a:pt x="1291" y="13"/>
                      </a:lnTo>
                      <a:lnTo>
                        <a:pt x="1212" y="28"/>
                      </a:lnTo>
                      <a:lnTo>
                        <a:pt x="1117" y="50"/>
                      </a:lnTo>
                      <a:lnTo>
                        <a:pt x="1014" y="79"/>
                      </a:lnTo>
                      <a:lnTo>
                        <a:pt x="914" y="118"/>
                      </a:lnTo>
                      <a:lnTo>
                        <a:pt x="835" y="155"/>
                      </a:lnTo>
                      <a:lnTo>
                        <a:pt x="748" y="201"/>
                      </a:lnTo>
                      <a:lnTo>
                        <a:pt x="657" y="257"/>
                      </a:lnTo>
                      <a:lnTo>
                        <a:pt x="591" y="309"/>
                      </a:lnTo>
                      <a:lnTo>
                        <a:pt x="526" y="362"/>
                      </a:lnTo>
                      <a:lnTo>
                        <a:pt x="458" y="425"/>
                      </a:lnTo>
                      <a:lnTo>
                        <a:pt x="397" y="484"/>
                      </a:lnTo>
                      <a:lnTo>
                        <a:pt x="347" y="545"/>
                      </a:lnTo>
                      <a:lnTo>
                        <a:pt x="294" y="612"/>
                      </a:lnTo>
                      <a:lnTo>
                        <a:pt x="247" y="678"/>
                      </a:lnTo>
                      <a:lnTo>
                        <a:pt x="199" y="750"/>
                      </a:lnTo>
                      <a:lnTo>
                        <a:pt x="161" y="824"/>
                      </a:lnTo>
                      <a:lnTo>
                        <a:pt x="125" y="902"/>
                      </a:lnTo>
                      <a:lnTo>
                        <a:pt x="92" y="983"/>
                      </a:lnTo>
                      <a:lnTo>
                        <a:pt x="64" y="1072"/>
                      </a:lnTo>
                      <a:lnTo>
                        <a:pt x="39" y="1157"/>
                      </a:lnTo>
                      <a:lnTo>
                        <a:pt x="22" y="1244"/>
                      </a:lnTo>
                      <a:lnTo>
                        <a:pt x="9" y="1344"/>
                      </a:lnTo>
                      <a:lnTo>
                        <a:pt x="3" y="1427"/>
                      </a:lnTo>
                      <a:lnTo>
                        <a:pt x="0" y="1510"/>
                      </a:lnTo>
                      <a:lnTo>
                        <a:pt x="3" y="1597"/>
                      </a:lnTo>
                      <a:lnTo>
                        <a:pt x="15" y="1697"/>
                      </a:lnTo>
                      <a:lnTo>
                        <a:pt x="31" y="1801"/>
                      </a:lnTo>
                      <a:lnTo>
                        <a:pt x="53" y="1889"/>
                      </a:lnTo>
                      <a:lnTo>
                        <a:pt x="77" y="1978"/>
                      </a:lnTo>
                      <a:lnTo>
                        <a:pt x="105" y="2050"/>
                      </a:lnTo>
                      <a:lnTo>
                        <a:pt x="142" y="2128"/>
                      </a:lnTo>
                      <a:lnTo>
                        <a:pt x="175" y="2200"/>
                      </a:lnTo>
                      <a:lnTo>
                        <a:pt x="221" y="2283"/>
                      </a:lnTo>
                      <a:lnTo>
                        <a:pt x="275" y="2365"/>
                      </a:lnTo>
                      <a:lnTo>
                        <a:pt x="330" y="2433"/>
                      </a:lnTo>
                      <a:lnTo>
                        <a:pt x="382" y="2498"/>
                      </a:lnTo>
                      <a:lnTo>
                        <a:pt x="441" y="2561"/>
                      </a:lnTo>
                      <a:lnTo>
                        <a:pt x="502" y="2620"/>
                      </a:lnTo>
                      <a:lnTo>
                        <a:pt x="554" y="2664"/>
                      </a:lnTo>
                      <a:lnTo>
                        <a:pt x="620" y="2718"/>
                      </a:lnTo>
                      <a:lnTo>
                        <a:pt x="691" y="2762"/>
                      </a:lnTo>
                      <a:lnTo>
                        <a:pt x="748" y="2796"/>
                      </a:lnTo>
                      <a:lnTo>
                        <a:pt x="807" y="2825"/>
                      </a:lnTo>
                      <a:lnTo>
                        <a:pt x="863" y="2847"/>
                      </a:lnTo>
                      <a:lnTo>
                        <a:pt x="918" y="2864"/>
                      </a:lnTo>
                      <a:lnTo>
                        <a:pt x="1001" y="2884"/>
                      </a:lnTo>
                      <a:lnTo>
                        <a:pt x="1064" y="2892"/>
                      </a:lnTo>
                      <a:lnTo>
                        <a:pt x="1129" y="2895"/>
                      </a:lnTo>
                      <a:lnTo>
                        <a:pt x="1189" y="2892"/>
                      </a:lnTo>
                      <a:lnTo>
                        <a:pt x="1269" y="2881"/>
                      </a:lnTo>
                      <a:lnTo>
                        <a:pt x="1347" y="2862"/>
                      </a:lnTo>
                      <a:lnTo>
                        <a:pt x="1417" y="2834"/>
                      </a:lnTo>
                      <a:lnTo>
                        <a:pt x="1474" y="2801"/>
                      </a:lnTo>
                      <a:lnTo>
                        <a:pt x="1539" y="2762"/>
                      </a:lnTo>
                      <a:lnTo>
                        <a:pt x="1590" y="2718"/>
                      </a:lnTo>
                      <a:lnTo>
                        <a:pt x="1644" y="2668"/>
                      </a:lnTo>
                      <a:lnTo>
                        <a:pt x="1690" y="2609"/>
                      </a:lnTo>
                      <a:lnTo>
                        <a:pt x="1733" y="2546"/>
                      </a:lnTo>
                      <a:lnTo>
                        <a:pt x="1766" y="2479"/>
                      </a:lnTo>
                      <a:lnTo>
                        <a:pt x="1790" y="2404"/>
                      </a:lnTo>
                      <a:lnTo>
                        <a:pt x="1810" y="2326"/>
                      </a:lnTo>
                      <a:lnTo>
                        <a:pt x="1821" y="2246"/>
                      </a:lnTo>
                      <a:lnTo>
                        <a:pt x="1823" y="2163"/>
                      </a:lnTo>
                      <a:lnTo>
                        <a:pt x="1812" y="2071"/>
                      </a:lnTo>
                      <a:lnTo>
                        <a:pt x="1794" y="1991"/>
                      </a:lnTo>
                      <a:lnTo>
                        <a:pt x="1762" y="1914"/>
                      </a:lnTo>
                      <a:lnTo>
                        <a:pt x="1727" y="1841"/>
                      </a:lnTo>
                      <a:lnTo>
                        <a:pt x="1683" y="1777"/>
                      </a:lnTo>
                      <a:lnTo>
                        <a:pt x="1627" y="1699"/>
                      </a:lnTo>
                      <a:lnTo>
                        <a:pt x="1561" y="1625"/>
                      </a:lnTo>
                      <a:close/>
                    </a:path>
                  </a:pathLst>
                </a:custGeom>
                <a:gradFill rotWithShape="0">
                  <a:gsLst>
                    <a:gs pos="0">
                      <a:srgbClr val="33CC33"/>
                    </a:gs>
                    <a:gs pos="100000">
                      <a:srgbClr val="D9FFB3"/>
                    </a:gs>
                  </a:gsLst>
                  <a:lin ang="0" scaled="1"/>
                </a:gradFill>
                <a:ln w="3175" cap="flat" cmpd="sng">
                  <a:solidFill>
                    <a:srgbClr val="99FF33"/>
                  </a:solidFill>
                  <a:prstDash val="solid"/>
                  <a:round/>
                  <a:headEnd type="none" w="med" len="med"/>
                  <a:tailEnd type="none" w="med" len="med"/>
                </a:ln>
                <a:effectLst/>
              </p:spPr>
              <p:txBody>
                <a:bodyPr/>
                <a:lstStyle/>
                <a:p>
                  <a:endParaRPr lang="en-US"/>
                </a:p>
              </p:txBody>
            </p:sp>
          </p:grpSp>
          <p:grpSp>
            <p:nvGrpSpPr>
              <p:cNvPr id="197945" name="Group 313"/>
              <p:cNvGrpSpPr>
                <a:grpSpLocks/>
              </p:cNvGrpSpPr>
              <p:nvPr/>
            </p:nvGrpSpPr>
            <p:grpSpPr bwMode="auto">
              <a:xfrm>
                <a:off x="3871" y="1101"/>
                <a:ext cx="833" cy="365"/>
                <a:chOff x="3871" y="1101"/>
                <a:chExt cx="833" cy="365"/>
              </a:xfrm>
            </p:grpSpPr>
            <p:sp>
              <p:nvSpPr>
                <p:cNvPr id="197946" name="Rectangle 314"/>
                <p:cNvSpPr>
                  <a:spLocks noChangeArrowheads="1"/>
                </p:cNvSpPr>
                <p:nvPr/>
              </p:nvSpPr>
              <p:spPr bwMode="auto">
                <a:xfrm>
                  <a:off x="3871" y="1136"/>
                  <a:ext cx="614" cy="290"/>
                </a:xfrm>
                <a:prstGeom prst="rect">
                  <a:avLst/>
                </a:prstGeom>
                <a:noFill/>
                <a:ln w="9525">
                  <a:noFill/>
                  <a:miter lim="800000"/>
                  <a:headEnd/>
                  <a:tailEnd/>
                </a:ln>
                <a:effectLst/>
              </p:spPr>
              <p:txBody>
                <a:bodyPr>
                  <a:spAutoFit/>
                </a:bodyPr>
                <a:lstStyle/>
                <a:p>
                  <a:pPr algn="r"/>
                  <a:r>
                    <a:rPr lang="en-US" sz="1600">
                      <a:solidFill>
                        <a:srgbClr val="660066"/>
                      </a:solidFill>
                    </a:rPr>
                    <a:t>Internal</a:t>
                  </a:r>
                </a:p>
                <a:p>
                  <a:pPr algn="r"/>
                  <a:r>
                    <a:rPr lang="en-US" sz="1600">
                      <a:solidFill>
                        <a:srgbClr val="660066"/>
                      </a:solidFill>
                    </a:rPr>
                    <a:t>nature</a:t>
                  </a:r>
                </a:p>
              </p:txBody>
            </p:sp>
            <p:grpSp>
              <p:nvGrpSpPr>
                <p:cNvPr id="197947" name="Group 315"/>
                <p:cNvGrpSpPr>
                  <a:grpSpLocks/>
                </p:cNvGrpSpPr>
                <p:nvPr/>
              </p:nvGrpSpPr>
              <p:grpSpPr bwMode="auto">
                <a:xfrm>
                  <a:off x="4453" y="1178"/>
                  <a:ext cx="59" cy="163"/>
                  <a:chOff x="4459" y="1178"/>
                  <a:chExt cx="59" cy="163"/>
                </a:xfrm>
              </p:grpSpPr>
              <p:sp>
                <p:nvSpPr>
                  <p:cNvPr id="197948" name="Line 316"/>
                  <p:cNvSpPr>
                    <a:spLocks noChangeShapeType="1"/>
                  </p:cNvSpPr>
                  <p:nvPr/>
                </p:nvSpPr>
                <p:spPr bwMode="auto">
                  <a:xfrm rot="5575797" flipV="1">
                    <a:off x="4449" y="1272"/>
                    <a:ext cx="80" cy="58"/>
                  </a:xfrm>
                  <a:prstGeom prst="line">
                    <a:avLst/>
                  </a:prstGeom>
                  <a:noFill/>
                  <a:ln w="38100">
                    <a:solidFill>
                      <a:schemeClr val="tx1"/>
                    </a:solidFill>
                    <a:round/>
                    <a:headEnd/>
                    <a:tailEnd/>
                  </a:ln>
                  <a:effectLst/>
                </p:spPr>
                <p:txBody>
                  <a:bodyPr/>
                  <a:lstStyle/>
                  <a:p>
                    <a:endParaRPr lang="en-US"/>
                  </a:p>
                </p:txBody>
              </p:sp>
              <p:sp>
                <p:nvSpPr>
                  <p:cNvPr id="197949" name="Line 317"/>
                  <p:cNvSpPr>
                    <a:spLocks noChangeShapeType="1"/>
                  </p:cNvSpPr>
                  <p:nvPr/>
                </p:nvSpPr>
                <p:spPr bwMode="auto">
                  <a:xfrm rot="-5575797">
                    <a:off x="4449" y="1188"/>
                    <a:ext cx="80" cy="59"/>
                  </a:xfrm>
                  <a:prstGeom prst="line">
                    <a:avLst/>
                  </a:prstGeom>
                  <a:noFill/>
                  <a:ln w="38100">
                    <a:solidFill>
                      <a:schemeClr val="tx1"/>
                    </a:solidFill>
                    <a:round/>
                    <a:headEnd/>
                    <a:tailEnd/>
                  </a:ln>
                  <a:effectLst/>
                </p:spPr>
                <p:txBody>
                  <a:bodyPr/>
                  <a:lstStyle/>
                  <a:p>
                    <a:endParaRPr lang="en-US"/>
                  </a:p>
                </p:txBody>
              </p:sp>
            </p:grpSp>
            <p:sp>
              <p:nvSpPr>
                <p:cNvPr id="197950" name="Text Box 318"/>
                <p:cNvSpPr txBox="1">
                  <a:spLocks noChangeArrowheads="1"/>
                </p:cNvSpPr>
                <p:nvPr/>
              </p:nvSpPr>
              <p:spPr bwMode="auto">
                <a:xfrm>
                  <a:off x="4504" y="1101"/>
                  <a:ext cx="200" cy="260"/>
                </a:xfrm>
                <a:prstGeom prst="rect">
                  <a:avLst/>
                </a:prstGeom>
                <a:noFill/>
                <a:ln w="9525">
                  <a:noFill/>
                  <a:miter lim="800000"/>
                  <a:headEnd/>
                  <a:tailEnd/>
                </a:ln>
                <a:effectLst/>
              </p:spPr>
              <p:txBody>
                <a:bodyPr>
                  <a:spAutoFit/>
                </a:bodyPr>
                <a:lstStyle/>
                <a:p>
                  <a:r>
                    <a:rPr lang="en-US" sz="2800">
                      <a:solidFill>
                        <a:srgbClr val="6600CC"/>
                      </a:solidFill>
                    </a:rPr>
                    <a:t>+</a:t>
                  </a:r>
                </a:p>
              </p:txBody>
            </p:sp>
            <p:sp>
              <p:nvSpPr>
                <p:cNvPr id="197951" name="Text Box 319"/>
                <p:cNvSpPr txBox="1">
                  <a:spLocks noChangeArrowheads="1"/>
                </p:cNvSpPr>
                <p:nvPr/>
              </p:nvSpPr>
              <p:spPr bwMode="auto">
                <a:xfrm>
                  <a:off x="4531" y="1205"/>
                  <a:ext cx="173" cy="261"/>
                </a:xfrm>
                <a:prstGeom prst="rect">
                  <a:avLst/>
                </a:prstGeom>
                <a:noFill/>
                <a:ln w="9525">
                  <a:noFill/>
                  <a:miter lim="800000"/>
                  <a:headEnd/>
                  <a:tailEnd/>
                </a:ln>
                <a:effectLst/>
              </p:spPr>
              <p:txBody>
                <a:bodyPr>
                  <a:spAutoFit/>
                </a:bodyPr>
                <a:lstStyle/>
                <a:p>
                  <a:r>
                    <a:rPr lang="en-US" sz="2800"/>
                    <a:t>-</a:t>
                  </a:r>
                </a:p>
              </p:txBody>
            </p:sp>
          </p:grpSp>
          <p:grpSp>
            <p:nvGrpSpPr>
              <p:cNvPr id="197952" name="Group 320"/>
              <p:cNvGrpSpPr>
                <a:grpSpLocks/>
              </p:cNvGrpSpPr>
              <p:nvPr/>
            </p:nvGrpSpPr>
            <p:grpSpPr bwMode="auto">
              <a:xfrm>
                <a:off x="3792" y="1630"/>
                <a:ext cx="912" cy="386"/>
                <a:chOff x="3792" y="1630"/>
                <a:chExt cx="912" cy="386"/>
              </a:xfrm>
            </p:grpSpPr>
            <p:sp>
              <p:nvSpPr>
                <p:cNvPr id="197953" name="Rectangle 321"/>
                <p:cNvSpPr>
                  <a:spLocks noChangeArrowheads="1"/>
                </p:cNvSpPr>
                <p:nvPr/>
              </p:nvSpPr>
              <p:spPr bwMode="auto">
                <a:xfrm>
                  <a:off x="3792" y="1686"/>
                  <a:ext cx="667" cy="304"/>
                </a:xfrm>
                <a:prstGeom prst="rect">
                  <a:avLst/>
                </a:prstGeom>
                <a:noFill/>
                <a:ln w="9525">
                  <a:noFill/>
                  <a:miter lim="800000"/>
                  <a:headEnd/>
                  <a:tailEnd/>
                </a:ln>
                <a:effectLst/>
              </p:spPr>
              <p:txBody>
                <a:bodyPr>
                  <a:spAutoFit/>
                </a:bodyPr>
                <a:lstStyle/>
                <a:p>
                  <a:pPr algn="r"/>
                  <a:r>
                    <a:rPr lang="en-US" sz="1600">
                      <a:solidFill>
                        <a:srgbClr val="003300"/>
                      </a:solidFill>
                    </a:rPr>
                    <a:t>External</a:t>
                  </a:r>
                </a:p>
                <a:p>
                  <a:pPr algn="r"/>
                  <a:r>
                    <a:rPr lang="en-US" sz="1800">
                      <a:solidFill>
                        <a:srgbClr val="003300"/>
                      </a:solidFill>
                    </a:rPr>
                    <a:t>form</a:t>
                  </a:r>
                </a:p>
              </p:txBody>
            </p:sp>
            <p:grpSp>
              <p:nvGrpSpPr>
                <p:cNvPr id="197954" name="Group 322"/>
                <p:cNvGrpSpPr>
                  <a:grpSpLocks/>
                </p:cNvGrpSpPr>
                <p:nvPr/>
              </p:nvGrpSpPr>
              <p:grpSpPr bwMode="auto">
                <a:xfrm>
                  <a:off x="4453" y="1731"/>
                  <a:ext cx="58" cy="151"/>
                  <a:chOff x="4460" y="1731"/>
                  <a:chExt cx="58" cy="151"/>
                </a:xfrm>
              </p:grpSpPr>
              <p:sp>
                <p:nvSpPr>
                  <p:cNvPr id="197955" name="Line 323"/>
                  <p:cNvSpPr>
                    <a:spLocks noChangeShapeType="1"/>
                  </p:cNvSpPr>
                  <p:nvPr/>
                </p:nvSpPr>
                <p:spPr bwMode="auto">
                  <a:xfrm rot="5575797" flipV="1">
                    <a:off x="4447" y="1811"/>
                    <a:ext cx="84" cy="58"/>
                  </a:xfrm>
                  <a:prstGeom prst="line">
                    <a:avLst/>
                  </a:prstGeom>
                  <a:noFill/>
                  <a:ln w="38100">
                    <a:solidFill>
                      <a:schemeClr val="tx1"/>
                    </a:solidFill>
                    <a:round/>
                    <a:headEnd/>
                    <a:tailEnd/>
                  </a:ln>
                  <a:effectLst/>
                </p:spPr>
                <p:txBody>
                  <a:bodyPr/>
                  <a:lstStyle/>
                  <a:p>
                    <a:endParaRPr lang="en-US"/>
                  </a:p>
                </p:txBody>
              </p:sp>
              <p:sp>
                <p:nvSpPr>
                  <p:cNvPr id="197956" name="Line 324"/>
                  <p:cNvSpPr>
                    <a:spLocks noChangeShapeType="1"/>
                  </p:cNvSpPr>
                  <p:nvPr/>
                </p:nvSpPr>
                <p:spPr bwMode="auto">
                  <a:xfrm rot="-5575797">
                    <a:off x="4446" y="1745"/>
                    <a:ext cx="85" cy="58"/>
                  </a:xfrm>
                  <a:prstGeom prst="line">
                    <a:avLst/>
                  </a:prstGeom>
                  <a:noFill/>
                  <a:ln w="38100">
                    <a:solidFill>
                      <a:schemeClr val="tx1"/>
                    </a:solidFill>
                    <a:round/>
                    <a:headEnd/>
                    <a:tailEnd/>
                  </a:ln>
                  <a:effectLst/>
                </p:spPr>
                <p:txBody>
                  <a:bodyPr/>
                  <a:lstStyle/>
                  <a:p>
                    <a:endParaRPr lang="en-US"/>
                  </a:p>
                </p:txBody>
              </p:sp>
            </p:grpSp>
            <p:sp>
              <p:nvSpPr>
                <p:cNvPr id="197957" name="Text Box 325"/>
                <p:cNvSpPr txBox="1">
                  <a:spLocks noChangeArrowheads="1"/>
                </p:cNvSpPr>
                <p:nvPr/>
              </p:nvSpPr>
              <p:spPr bwMode="auto">
                <a:xfrm>
                  <a:off x="4504" y="1630"/>
                  <a:ext cx="200" cy="261"/>
                </a:xfrm>
                <a:prstGeom prst="rect">
                  <a:avLst/>
                </a:prstGeom>
                <a:noFill/>
                <a:ln w="9525">
                  <a:noFill/>
                  <a:miter lim="800000"/>
                  <a:headEnd/>
                  <a:tailEnd/>
                </a:ln>
                <a:effectLst/>
              </p:spPr>
              <p:txBody>
                <a:bodyPr>
                  <a:spAutoFit/>
                </a:bodyPr>
                <a:lstStyle/>
                <a:p>
                  <a:r>
                    <a:rPr lang="en-US" sz="2800">
                      <a:solidFill>
                        <a:srgbClr val="6600CC"/>
                      </a:solidFill>
                    </a:rPr>
                    <a:t>+</a:t>
                  </a:r>
                </a:p>
              </p:txBody>
            </p:sp>
            <p:sp>
              <p:nvSpPr>
                <p:cNvPr id="197958" name="Text Box 326"/>
                <p:cNvSpPr txBox="1">
                  <a:spLocks noChangeArrowheads="1"/>
                </p:cNvSpPr>
                <p:nvPr/>
              </p:nvSpPr>
              <p:spPr bwMode="auto">
                <a:xfrm>
                  <a:off x="4531" y="1755"/>
                  <a:ext cx="173" cy="261"/>
                </a:xfrm>
                <a:prstGeom prst="rect">
                  <a:avLst/>
                </a:prstGeom>
                <a:noFill/>
                <a:ln w="9525">
                  <a:noFill/>
                  <a:miter lim="800000"/>
                  <a:headEnd/>
                  <a:tailEnd/>
                </a:ln>
                <a:effectLst/>
              </p:spPr>
              <p:txBody>
                <a:bodyPr>
                  <a:spAutoFit/>
                </a:bodyPr>
                <a:lstStyle/>
                <a:p>
                  <a:r>
                    <a:rPr lang="en-US" sz="2800"/>
                    <a:t>-</a:t>
                  </a:r>
                </a:p>
              </p:txBody>
            </p:sp>
          </p:grpSp>
        </p:grpSp>
        <p:grpSp>
          <p:nvGrpSpPr>
            <p:cNvPr id="197959" name="Group 327"/>
            <p:cNvGrpSpPr>
              <a:grpSpLocks/>
            </p:cNvGrpSpPr>
            <p:nvPr/>
          </p:nvGrpSpPr>
          <p:grpSpPr bwMode="auto">
            <a:xfrm>
              <a:off x="3744" y="2078"/>
              <a:ext cx="1121" cy="1033"/>
              <a:chOff x="3744" y="2078"/>
              <a:chExt cx="1121" cy="1033"/>
            </a:xfrm>
          </p:grpSpPr>
          <p:grpSp>
            <p:nvGrpSpPr>
              <p:cNvPr id="197960" name="Group 328"/>
              <p:cNvGrpSpPr>
                <a:grpSpLocks/>
              </p:cNvGrpSpPr>
              <p:nvPr/>
            </p:nvGrpSpPr>
            <p:grpSpPr bwMode="auto">
              <a:xfrm>
                <a:off x="3805" y="2078"/>
                <a:ext cx="1060" cy="1033"/>
                <a:chOff x="3805" y="2078"/>
                <a:chExt cx="1060" cy="1033"/>
              </a:xfrm>
            </p:grpSpPr>
            <p:sp>
              <p:nvSpPr>
                <p:cNvPr id="197961" name="Freeform 329"/>
                <p:cNvSpPr>
                  <a:spLocks/>
                </p:cNvSpPr>
                <p:nvPr/>
              </p:nvSpPr>
              <p:spPr bwMode="auto">
                <a:xfrm rot="5437268" flipH="1" flipV="1">
                  <a:off x="3957" y="1926"/>
                  <a:ext cx="755" cy="1060"/>
                </a:xfrm>
                <a:custGeom>
                  <a:avLst/>
                  <a:gdLst/>
                  <a:ahLst/>
                  <a:cxnLst>
                    <a:cxn ang="0">
                      <a:pos x="405" y="1335"/>
                    </a:cxn>
                    <a:cxn ang="0">
                      <a:pos x="625" y="1501"/>
                    </a:cxn>
                    <a:cxn ang="0">
                      <a:pos x="758" y="1645"/>
                    </a:cxn>
                    <a:cxn ang="0">
                      <a:pos x="850" y="1845"/>
                    </a:cxn>
                    <a:cxn ang="0">
                      <a:pos x="892" y="2022"/>
                    </a:cxn>
                    <a:cxn ang="0">
                      <a:pos x="889" y="2178"/>
                    </a:cxn>
                    <a:cxn ang="0">
                      <a:pos x="839" y="2372"/>
                    </a:cxn>
                    <a:cxn ang="0">
                      <a:pos x="743" y="2544"/>
                    </a:cxn>
                    <a:cxn ang="0">
                      <a:pos x="604" y="2696"/>
                    </a:cxn>
                    <a:cxn ang="0">
                      <a:pos x="477" y="2782"/>
                    </a:cxn>
                    <a:cxn ang="0">
                      <a:pos x="338" y="2834"/>
                    </a:cxn>
                    <a:cxn ang="0">
                      <a:pos x="209" y="2849"/>
                    </a:cxn>
                    <a:cxn ang="0">
                      <a:pos x="0" y="2840"/>
                    </a:cxn>
                    <a:cxn ang="0">
                      <a:pos x="189" y="2879"/>
                    </a:cxn>
                    <a:cxn ang="0">
                      <a:pos x="366" y="2895"/>
                    </a:cxn>
                    <a:cxn ang="0">
                      <a:pos x="521" y="2890"/>
                    </a:cxn>
                    <a:cxn ang="0">
                      <a:pos x="687" y="2867"/>
                    </a:cxn>
                    <a:cxn ang="0">
                      <a:pos x="885" y="2816"/>
                    </a:cxn>
                    <a:cxn ang="0">
                      <a:pos x="1064" y="2740"/>
                    </a:cxn>
                    <a:cxn ang="0">
                      <a:pos x="1242" y="2638"/>
                    </a:cxn>
                    <a:cxn ang="0">
                      <a:pos x="1373" y="2533"/>
                    </a:cxn>
                    <a:cxn ang="0">
                      <a:pos x="1502" y="2411"/>
                    </a:cxn>
                    <a:cxn ang="0">
                      <a:pos x="1605" y="2283"/>
                    </a:cxn>
                    <a:cxn ang="0">
                      <a:pos x="1700" y="2145"/>
                    </a:cxn>
                    <a:cxn ang="0">
                      <a:pos x="1774" y="1993"/>
                    </a:cxn>
                    <a:cxn ang="0">
                      <a:pos x="1835" y="1823"/>
                    </a:cxn>
                    <a:cxn ang="0">
                      <a:pos x="1877" y="1651"/>
                    </a:cxn>
                    <a:cxn ang="0">
                      <a:pos x="1896" y="1468"/>
                    </a:cxn>
                    <a:cxn ang="0">
                      <a:pos x="1896" y="1298"/>
                    </a:cxn>
                    <a:cxn ang="0">
                      <a:pos x="1868" y="1094"/>
                    </a:cxn>
                    <a:cxn ang="0">
                      <a:pos x="1822" y="917"/>
                    </a:cxn>
                    <a:cxn ang="0">
                      <a:pos x="1757" y="767"/>
                    </a:cxn>
                    <a:cxn ang="0">
                      <a:pos x="1678" y="612"/>
                    </a:cxn>
                    <a:cxn ang="0">
                      <a:pos x="1569" y="462"/>
                    </a:cxn>
                    <a:cxn ang="0">
                      <a:pos x="1458" y="334"/>
                    </a:cxn>
                    <a:cxn ang="0">
                      <a:pos x="1345" y="231"/>
                    </a:cxn>
                    <a:cxn ang="0">
                      <a:pos x="1208" y="133"/>
                    </a:cxn>
                    <a:cxn ang="0">
                      <a:pos x="1092" y="70"/>
                    </a:cxn>
                    <a:cxn ang="0">
                      <a:pos x="981" y="31"/>
                    </a:cxn>
                    <a:cxn ang="0">
                      <a:pos x="835" y="3"/>
                    </a:cxn>
                    <a:cxn ang="0">
                      <a:pos x="710" y="3"/>
                    </a:cxn>
                    <a:cxn ang="0">
                      <a:pos x="552" y="33"/>
                    </a:cxn>
                    <a:cxn ang="0">
                      <a:pos x="425" y="94"/>
                    </a:cxn>
                    <a:cxn ang="0">
                      <a:pos x="309" y="177"/>
                    </a:cxn>
                    <a:cxn ang="0">
                      <a:pos x="209" y="286"/>
                    </a:cxn>
                    <a:cxn ang="0">
                      <a:pos x="133" y="416"/>
                    </a:cxn>
                    <a:cxn ang="0">
                      <a:pos x="89" y="569"/>
                    </a:cxn>
                    <a:cxn ang="0">
                      <a:pos x="76" y="732"/>
                    </a:cxn>
                    <a:cxn ang="0">
                      <a:pos x="105" y="904"/>
                    </a:cxn>
                    <a:cxn ang="0">
                      <a:pos x="172" y="1054"/>
                    </a:cxn>
                    <a:cxn ang="0">
                      <a:pos x="272" y="1196"/>
                    </a:cxn>
                  </a:cxnLst>
                  <a:rect l="0" t="0" r="r" b="b"/>
                  <a:pathLst>
                    <a:path w="1899" h="2895">
                      <a:moveTo>
                        <a:pt x="338" y="1270"/>
                      </a:moveTo>
                      <a:lnTo>
                        <a:pt x="405" y="1335"/>
                      </a:lnTo>
                      <a:lnTo>
                        <a:pt x="475" y="1390"/>
                      </a:lnTo>
                      <a:lnTo>
                        <a:pt x="625" y="1501"/>
                      </a:lnTo>
                      <a:lnTo>
                        <a:pt x="702" y="1573"/>
                      </a:lnTo>
                      <a:lnTo>
                        <a:pt x="758" y="1645"/>
                      </a:lnTo>
                      <a:lnTo>
                        <a:pt x="817" y="1756"/>
                      </a:lnTo>
                      <a:lnTo>
                        <a:pt x="850" y="1845"/>
                      </a:lnTo>
                      <a:lnTo>
                        <a:pt x="881" y="1937"/>
                      </a:lnTo>
                      <a:lnTo>
                        <a:pt x="892" y="2022"/>
                      </a:lnTo>
                      <a:lnTo>
                        <a:pt x="894" y="2106"/>
                      </a:lnTo>
                      <a:lnTo>
                        <a:pt x="889" y="2178"/>
                      </a:lnTo>
                      <a:lnTo>
                        <a:pt x="872" y="2278"/>
                      </a:lnTo>
                      <a:lnTo>
                        <a:pt x="839" y="2372"/>
                      </a:lnTo>
                      <a:lnTo>
                        <a:pt x="798" y="2455"/>
                      </a:lnTo>
                      <a:lnTo>
                        <a:pt x="743" y="2544"/>
                      </a:lnTo>
                      <a:lnTo>
                        <a:pt x="665" y="2634"/>
                      </a:lnTo>
                      <a:lnTo>
                        <a:pt x="604" y="2696"/>
                      </a:lnTo>
                      <a:lnTo>
                        <a:pt x="541" y="2744"/>
                      </a:lnTo>
                      <a:lnTo>
                        <a:pt x="477" y="2782"/>
                      </a:lnTo>
                      <a:lnTo>
                        <a:pt x="410" y="2812"/>
                      </a:lnTo>
                      <a:lnTo>
                        <a:pt x="338" y="2834"/>
                      </a:lnTo>
                      <a:lnTo>
                        <a:pt x="261" y="2845"/>
                      </a:lnTo>
                      <a:lnTo>
                        <a:pt x="209" y="2849"/>
                      </a:lnTo>
                      <a:lnTo>
                        <a:pt x="148" y="2851"/>
                      </a:lnTo>
                      <a:lnTo>
                        <a:pt x="0" y="2840"/>
                      </a:lnTo>
                      <a:lnTo>
                        <a:pt x="109" y="2866"/>
                      </a:lnTo>
                      <a:lnTo>
                        <a:pt x="189" y="2879"/>
                      </a:lnTo>
                      <a:lnTo>
                        <a:pt x="277" y="2890"/>
                      </a:lnTo>
                      <a:lnTo>
                        <a:pt x="366" y="2895"/>
                      </a:lnTo>
                      <a:lnTo>
                        <a:pt x="442" y="2895"/>
                      </a:lnTo>
                      <a:lnTo>
                        <a:pt x="521" y="2890"/>
                      </a:lnTo>
                      <a:lnTo>
                        <a:pt x="608" y="2882"/>
                      </a:lnTo>
                      <a:lnTo>
                        <a:pt x="687" y="2867"/>
                      </a:lnTo>
                      <a:lnTo>
                        <a:pt x="782" y="2845"/>
                      </a:lnTo>
                      <a:lnTo>
                        <a:pt x="885" y="2816"/>
                      </a:lnTo>
                      <a:lnTo>
                        <a:pt x="985" y="2777"/>
                      </a:lnTo>
                      <a:lnTo>
                        <a:pt x="1064" y="2740"/>
                      </a:lnTo>
                      <a:lnTo>
                        <a:pt x="1151" y="2694"/>
                      </a:lnTo>
                      <a:lnTo>
                        <a:pt x="1242" y="2638"/>
                      </a:lnTo>
                      <a:lnTo>
                        <a:pt x="1308" y="2586"/>
                      </a:lnTo>
                      <a:lnTo>
                        <a:pt x="1373" y="2533"/>
                      </a:lnTo>
                      <a:lnTo>
                        <a:pt x="1441" y="2470"/>
                      </a:lnTo>
                      <a:lnTo>
                        <a:pt x="1502" y="2411"/>
                      </a:lnTo>
                      <a:lnTo>
                        <a:pt x="1552" y="2350"/>
                      </a:lnTo>
                      <a:lnTo>
                        <a:pt x="1605" y="2283"/>
                      </a:lnTo>
                      <a:lnTo>
                        <a:pt x="1652" y="2217"/>
                      </a:lnTo>
                      <a:lnTo>
                        <a:pt x="1700" y="2145"/>
                      </a:lnTo>
                      <a:lnTo>
                        <a:pt x="1738" y="2071"/>
                      </a:lnTo>
                      <a:lnTo>
                        <a:pt x="1774" y="1993"/>
                      </a:lnTo>
                      <a:lnTo>
                        <a:pt x="1807" y="1912"/>
                      </a:lnTo>
                      <a:lnTo>
                        <a:pt x="1835" y="1823"/>
                      </a:lnTo>
                      <a:lnTo>
                        <a:pt x="1860" y="1738"/>
                      </a:lnTo>
                      <a:lnTo>
                        <a:pt x="1877" y="1651"/>
                      </a:lnTo>
                      <a:lnTo>
                        <a:pt x="1890" y="1551"/>
                      </a:lnTo>
                      <a:lnTo>
                        <a:pt x="1896" y="1468"/>
                      </a:lnTo>
                      <a:lnTo>
                        <a:pt x="1899" y="1385"/>
                      </a:lnTo>
                      <a:lnTo>
                        <a:pt x="1896" y="1298"/>
                      </a:lnTo>
                      <a:lnTo>
                        <a:pt x="1884" y="1198"/>
                      </a:lnTo>
                      <a:lnTo>
                        <a:pt x="1868" y="1094"/>
                      </a:lnTo>
                      <a:lnTo>
                        <a:pt x="1846" y="1006"/>
                      </a:lnTo>
                      <a:lnTo>
                        <a:pt x="1822" y="917"/>
                      </a:lnTo>
                      <a:lnTo>
                        <a:pt x="1794" y="845"/>
                      </a:lnTo>
                      <a:lnTo>
                        <a:pt x="1757" y="767"/>
                      </a:lnTo>
                      <a:lnTo>
                        <a:pt x="1724" y="695"/>
                      </a:lnTo>
                      <a:lnTo>
                        <a:pt x="1678" y="612"/>
                      </a:lnTo>
                      <a:lnTo>
                        <a:pt x="1624" y="530"/>
                      </a:lnTo>
                      <a:lnTo>
                        <a:pt x="1569" y="462"/>
                      </a:lnTo>
                      <a:lnTo>
                        <a:pt x="1517" y="397"/>
                      </a:lnTo>
                      <a:lnTo>
                        <a:pt x="1458" y="334"/>
                      </a:lnTo>
                      <a:lnTo>
                        <a:pt x="1397" y="275"/>
                      </a:lnTo>
                      <a:lnTo>
                        <a:pt x="1345" y="231"/>
                      </a:lnTo>
                      <a:lnTo>
                        <a:pt x="1279" y="177"/>
                      </a:lnTo>
                      <a:lnTo>
                        <a:pt x="1208" y="133"/>
                      </a:lnTo>
                      <a:lnTo>
                        <a:pt x="1151" y="99"/>
                      </a:lnTo>
                      <a:lnTo>
                        <a:pt x="1092" y="70"/>
                      </a:lnTo>
                      <a:lnTo>
                        <a:pt x="1036" y="48"/>
                      </a:lnTo>
                      <a:lnTo>
                        <a:pt x="981" y="31"/>
                      </a:lnTo>
                      <a:lnTo>
                        <a:pt x="898" y="11"/>
                      </a:lnTo>
                      <a:lnTo>
                        <a:pt x="835" y="3"/>
                      </a:lnTo>
                      <a:lnTo>
                        <a:pt x="770" y="0"/>
                      </a:lnTo>
                      <a:lnTo>
                        <a:pt x="710" y="3"/>
                      </a:lnTo>
                      <a:lnTo>
                        <a:pt x="630" y="14"/>
                      </a:lnTo>
                      <a:lnTo>
                        <a:pt x="552" y="33"/>
                      </a:lnTo>
                      <a:lnTo>
                        <a:pt x="482" y="61"/>
                      </a:lnTo>
                      <a:lnTo>
                        <a:pt x="425" y="94"/>
                      </a:lnTo>
                      <a:lnTo>
                        <a:pt x="360" y="133"/>
                      </a:lnTo>
                      <a:lnTo>
                        <a:pt x="309" y="177"/>
                      </a:lnTo>
                      <a:lnTo>
                        <a:pt x="255" y="227"/>
                      </a:lnTo>
                      <a:lnTo>
                        <a:pt x="209" y="286"/>
                      </a:lnTo>
                      <a:lnTo>
                        <a:pt x="166" y="349"/>
                      </a:lnTo>
                      <a:lnTo>
                        <a:pt x="133" y="416"/>
                      </a:lnTo>
                      <a:lnTo>
                        <a:pt x="109" y="491"/>
                      </a:lnTo>
                      <a:lnTo>
                        <a:pt x="89" y="569"/>
                      </a:lnTo>
                      <a:lnTo>
                        <a:pt x="78" y="649"/>
                      </a:lnTo>
                      <a:lnTo>
                        <a:pt x="76" y="732"/>
                      </a:lnTo>
                      <a:lnTo>
                        <a:pt x="87" y="824"/>
                      </a:lnTo>
                      <a:lnTo>
                        <a:pt x="105" y="904"/>
                      </a:lnTo>
                      <a:lnTo>
                        <a:pt x="137" y="981"/>
                      </a:lnTo>
                      <a:lnTo>
                        <a:pt x="172" y="1054"/>
                      </a:lnTo>
                      <a:lnTo>
                        <a:pt x="216" y="1118"/>
                      </a:lnTo>
                      <a:lnTo>
                        <a:pt x="272" y="1196"/>
                      </a:lnTo>
                      <a:lnTo>
                        <a:pt x="338" y="1270"/>
                      </a:lnTo>
                      <a:close/>
                    </a:path>
                  </a:pathLst>
                </a:custGeom>
                <a:gradFill rotWithShape="0">
                  <a:gsLst>
                    <a:gs pos="0">
                      <a:srgbClr val="FFCCFF"/>
                    </a:gs>
                    <a:gs pos="50000">
                      <a:srgbClr val="FF9999"/>
                    </a:gs>
                    <a:gs pos="100000">
                      <a:srgbClr val="FFCCFF"/>
                    </a:gs>
                  </a:gsLst>
                  <a:lin ang="18900000" scaled="1"/>
                </a:gradFill>
                <a:ln w="9525" cap="flat" cmpd="sng">
                  <a:solidFill>
                    <a:srgbClr val="FFCCCC"/>
                  </a:solidFill>
                  <a:prstDash val="solid"/>
                  <a:round/>
                  <a:headEnd type="none" w="med" len="med"/>
                  <a:tailEnd type="none" w="med" len="med"/>
                </a:ln>
                <a:effectLst/>
              </p:spPr>
              <p:txBody>
                <a:bodyPr/>
                <a:lstStyle/>
                <a:p>
                  <a:endParaRPr lang="en-US"/>
                </a:p>
              </p:txBody>
            </p:sp>
            <p:sp>
              <p:nvSpPr>
                <p:cNvPr id="197962" name="Freeform 330"/>
                <p:cNvSpPr>
                  <a:spLocks/>
                </p:cNvSpPr>
                <p:nvPr/>
              </p:nvSpPr>
              <p:spPr bwMode="auto">
                <a:xfrm rot="5435238" flipH="1" flipV="1">
                  <a:off x="3987" y="2233"/>
                  <a:ext cx="696" cy="1060"/>
                </a:xfrm>
                <a:custGeom>
                  <a:avLst/>
                  <a:gdLst/>
                  <a:ahLst/>
                  <a:cxnLst>
                    <a:cxn ang="0">
                      <a:pos x="1494" y="1560"/>
                    </a:cxn>
                    <a:cxn ang="0">
                      <a:pos x="1274" y="1394"/>
                    </a:cxn>
                    <a:cxn ang="0">
                      <a:pos x="1141" y="1250"/>
                    </a:cxn>
                    <a:cxn ang="0">
                      <a:pos x="1049" y="1050"/>
                    </a:cxn>
                    <a:cxn ang="0">
                      <a:pos x="1007" y="873"/>
                    </a:cxn>
                    <a:cxn ang="0">
                      <a:pos x="1010" y="717"/>
                    </a:cxn>
                    <a:cxn ang="0">
                      <a:pos x="1060" y="523"/>
                    </a:cxn>
                    <a:cxn ang="0">
                      <a:pos x="1156" y="351"/>
                    </a:cxn>
                    <a:cxn ang="0">
                      <a:pos x="1295" y="199"/>
                    </a:cxn>
                    <a:cxn ang="0">
                      <a:pos x="1422" y="113"/>
                    </a:cxn>
                    <a:cxn ang="0">
                      <a:pos x="1561" y="61"/>
                    </a:cxn>
                    <a:cxn ang="0">
                      <a:pos x="1690" y="46"/>
                    </a:cxn>
                    <a:cxn ang="0">
                      <a:pos x="1899" y="55"/>
                    </a:cxn>
                    <a:cxn ang="0">
                      <a:pos x="1710" y="16"/>
                    </a:cxn>
                    <a:cxn ang="0">
                      <a:pos x="1533" y="0"/>
                    </a:cxn>
                    <a:cxn ang="0">
                      <a:pos x="1378" y="5"/>
                    </a:cxn>
                    <a:cxn ang="0">
                      <a:pos x="1212" y="28"/>
                    </a:cxn>
                    <a:cxn ang="0">
                      <a:pos x="1014" y="79"/>
                    </a:cxn>
                    <a:cxn ang="0">
                      <a:pos x="835" y="155"/>
                    </a:cxn>
                    <a:cxn ang="0">
                      <a:pos x="657" y="257"/>
                    </a:cxn>
                    <a:cxn ang="0">
                      <a:pos x="526" y="362"/>
                    </a:cxn>
                    <a:cxn ang="0">
                      <a:pos x="397" y="484"/>
                    </a:cxn>
                    <a:cxn ang="0">
                      <a:pos x="294" y="612"/>
                    </a:cxn>
                    <a:cxn ang="0">
                      <a:pos x="199" y="750"/>
                    </a:cxn>
                    <a:cxn ang="0">
                      <a:pos x="125" y="902"/>
                    </a:cxn>
                    <a:cxn ang="0">
                      <a:pos x="64" y="1072"/>
                    </a:cxn>
                    <a:cxn ang="0">
                      <a:pos x="22" y="1244"/>
                    </a:cxn>
                    <a:cxn ang="0">
                      <a:pos x="3" y="1427"/>
                    </a:cxn>
                    <a:cxn ang="0">
                      <a:pos x="3" y="1597"/>
                    </a:cxn>
                    <a:cxn ang="0">
                      <a:pos x="31" y="1801"/>
                    </a:cxn>
                    <a:cxn ang="0">
                      <a:pos x="77" y="1978"/>
                    </a:cxn>
                    <a:cxn ang="0">
                      <a:pos x="142" y="2128"/>
                    </a:cxn>
                    <a:cxn ang="0">
                      <a:pos x="221" y="2283"/>
                    </a:cxn>
                    <a:cxn ang="0">
                      <a:pos x="330" y="2433"/>
                    </a:cxn>
                    <a:cxn ang="0">
                      <a:pos x="441" y="2561"/>
                    </a:cxn>
                    <a:cxn ang="0">
                      <a:pos x="554" y="2664"/>
                    </a:cxn>
                    <a:cxn ang="0">
                      <a:pos x="691" y="2762"/>
                    </a:cxn>
                    <a:cxn ang="0">
                      <a:pos x="807" y="2825"/>
                    </a:cxn>
                    <a:cxn ang="0">
                      <a:pos x="918" y="2864"/>
                    </a:cxn>
                    <a:cxn ang="0">
                      <a:pos x="1064" y="2892"/>
                    </a:cxn>
                    <a:cxn ang="0">
                      <a:pos x="1189" y="2892"/>
                    </a:cxn>
                    <a:cxn ang="0">
                      <a:pos x="1347" y="2862"/>
                    </a:cxn>
                    <a:cxn ang="0">
                      <a:pos x="1474" y="2801"/>
                    </a:cxn>
                    <a:cxn ang="0">
                      <a:pos x="1590" y="2718"/>
                    </a:cxn>
                    <a:cxn ang="0">
                      <a:pos x="1690" y="2609"/>
                    </a:cxn>
                    <a:cxn ang="0">
                      <a:pos x="1766" y="2479"/>
                    </a:cxn>
                    <a:cxn ang="0">
                      <a:pos x="1810" y="2326"/>
                    </a:cxn>
                    <a:cxn ang="0">
                      <a:pos x="1823" y="2163"/>
                    </a:cxn>
                    <a:cxn ang="0">
                      <a:pos x="1794" y="1991"/>
                    </a:cxn>
                    <a:cxn ang="0">
                      <a:pos x="1727" y="1841"/>
                    </a:cxn>
                    <a:cxn ang="0">
                      <a:pos x="1627" y="1699"/>
                    </a:cxn>
                  </a:cxnLst>
                  <a:rect l="0" t="0" r="r" b="b"/>
                  <a:pathLst>
                    <a:path w="1899" h="2895">
                      <a:moveTo>
                        <a:pt x="1561" y="1625"/>
                      </a:moveTo>
                      <a:lnTo>
                        <a:pt x="1494" y="1560"/>
                      </a:lnTo>
                      <a:lnTo>
                        <a:pt x="1424" y="1505"/>
                      </a:lnTo>
                      <a:lnTo>
                        <a:pt x="1274" y="1394"/>
                      </a:lnTo>
                      <a:lnTo>
                        <a:pt x="1197" y="1322"/>
                      </a:lnTo>
                      <a:lnTo>
                        <a:pt x="1141" y="1250"/>
                      </a:lnTo>
                      <a:lnTo>
                        <a:pt x="1082" y="1139"/>
                      </a:lnTo>
                      <a:lnTo>
                        <a:pt x="1049" y="1050"/>
                      </a:lnTo>
                      <a:lnTo>
                        <a:pt x="1018" y="958"/>
                      </a:lnTo>
                      <a:lnTo>
                        <a:pt x="1007" y="873"/>
                      </a:lnTo>
                      <a:lnTo>
                        <a:pt x="1005" y="789"/>
                      </a:lnTo>
                      <a:lnTo>
                        <a:pt x="1010" y="717"/>
                      </a:lnTo>
                      <a:lnTo>
                        <a:pt x="1027" y="617"/>
                      </a:lnTo>
                      <a:lnTo>
                        <a:pt x="1060" y="523"/>
                      </a:lnTo>
                      <a:lnTo>
                        <a:pt x="1101" y="440"/>
                      </a:lnTo>
                      <a:lnTo>
                        <a:pt x="1156" y="351"/>
                      </a:lnTo>
                      <a:lnTo>
                        <a:pt x="1234" y="261"/>
                      </a:lnTo>
                      <a:lnTo>
                        <a:pt x="1295" y="199"/>
                      </a:lnTo>
                      <a:lnTo>
                        <a:pt x="1358" y="151"/>
                      </a:lnTo>
                      <a:lnTo>
                        <a:pt x="1422" y="113"/>
                      </a:lnTo>
                      <a:lnTo>
                        <a:pt x="1489" y="83"/>
                      </a:lnTo>
                      <a:lnTo>
                        <a:pt x="1561" y="61"/>
                      </a:lnTo>
                      <a:lnTo>
                        <a:pt x="1638" y="50"/>
                      </a:lnTo>
                      <a:lnTo>
                        <a:pt x="1690" y="46"/>
                      </a:lnTo>
                      <a:lnTo>
                        <a:pt x="1751" y="44"/>
                      </a:lnTo>
                      <a:lnTo>
                        <a:pt x="1899" y="55"/>
                      </a:lnTo>
                      <a:lnTo>
                        <a:pt x="1790" y="29"/>
                      </a:lnTo>
                      <a:lnTo>
                        <a:pt x="1710" y="16"/>
                      </a:lnTo>
                      <a:lnTo>
                        <a:pt x="1622" y="5"/>
                      </a:lnTo>
                      <a:lnTo>
                        <a:pt x="1533" y="0"/>
                      </a:lnTo>
                      <a:lnTo>
                        <a:pt x="1457" y="0"/>
                      </a:lnTo>
                      <a:lnTo>
                        <a:pt x="1378" y="5"/>
                      </a:lnTo>
                      <a:lnTo>
                        <a:pt x="1291" y="13"/>
                      </a:lnTo>
                      <a:lnTo>
                        <a:pt x="1212" y="28"/>
                      </a:lnTo>
                      <a:lnTo>
                        <a:pt x="1117" y="50"/>
                      </a:lnTo>
                      <a:lnTo>
                        <a:pt x="1014" y="79"/>
                      </a:lnTo>
                      <a:lnTo>
                        <a:pt x="914" y="118"/>
                      </a:lnTo>
                      <a:lnTo>
                        <a:pt x="835" y="155"/>
                      </a:lnTo>
                      <a:lnTo>
                        <a:pt x="748" y="201"/>
                      </a:lnTo>
                      <a:lnTo>
                        <a:pt x="657" y="257"/>
                      </a:lnTo>
                      <a:lnTo>
                        <a:pt x="591" y="309"/>
                      </a:lnTo>
                      <a:lnTo>
                        <a:pt x="526" y="362"/>
                      </a:lnTo>
                      <a:lnTo>
                        <a:pt x="458" y="425"/>
                      </a:lnTo>
                      <a:lnTo>
                        <a:pt x="397" y="484"/>
                      </a:lnTo>
                      <a:lnTo>
                        <a:pt x="347" y="545"/>
                      </a:lnTo>
                      <a:lnTo>
                        <a:pt x="294" y="612"/>
                      </a:lnTo>
                      <a:lnTo>
                        <a:pt x="247" y="678"/>
                      </a:lnTo>
                      <a:lnTo>
                        <a:pt x="199" y="750"/>
                      </a:lnTo>
                      <a:lnTo>
                        <a:pt x="161" y="824"/>
                      </a:lnTo>
                      <a:lnTo>
                        <a:pt x="125" y="902"/>
                      </a:lnTo>
                      <a:lnTo>
                        <a:pt x="92" y="983"/>
                      </a:lnTo>
                      <a:lnTo>
                        <a:pt x="64" y="1072"/>
                      </a:lnTo>
                      <a:lnTo>
                        <a:pt x="39" y="1157"/>
                      </a:lnTo>
                      <a:lnTo>
                        <a:pt x="22" y="1244"/>
                      </a:lnTo>
                      <a:lnTo>
                        <a:pt x="9" y="1344"/>
                      </a:lnTo>
                      <a:lnTo>
                        <a:pt x="3" y="1427"/>
                      </a:lnTo>
                      <a:lnTo>
                        <a:pt x="0" y="1510"/>
                      </a:lnTo>
                      <a:lnTo>
                        <a:pt x="3" y="1597"/>
                      </a:lnTo>
                      <a:lnTo>
                        <a:pt x="15" y="1697"/>
                      </a:lnTo>
                      <a:lnTo>
                        <a:pt x="31" y="1801"/>
                      </a:lnTo>
                      <a:lnTo>
                        <a:pt x="53" y="1889"/>
                      </a:lnTo>
                      <a:lnTo>
                        <a:pt x="77" y="1978"/>
                      </a:lnTo>
                      <a:lnTo>
                        <a:pt x="105" y="2050"/>
                      </a:lnTo>
                      <a:lnTo>
                        <a:pt x="142" y="2128"/>
                      </a:lnTo>
                      <a:lnTo>
                        <a:pt x="175" y="2200"/>
                      </a:lnTo>
                      <a:lnTo>
                        <a:pt x="221" y="2283"/>
                      </a:lnTo>
                      <a:lnTo>
                        <a:pt x="275" y="2365"/>
                      </a:lnTo>
                      <a:lnTo>
                        <a:pt x="330" y="2433"/>
                      </a:lnTo>
                      <a:lnTo>
                        <a:pt x="382" y="2498"/>
                      </a:lnTo>
                      <a:lnTo>
                        <a:pt x="441" y="2561"/>
                      </a:lnTo>
                      <a:lnTo>
                        <a:pt x="502" y="2620"/>
                      </a:lnTo>
                      <a:lnTo>
                        <a:pt x="554" y="2664"/>
                      </a:lnTo>
                      <a:lnTo>
                        <a:pt x="620" y="2718"/>
                      </a:lnTo>
                      <a:lnTo>
                        <a:pt x="691" y="2762"/>
                      </a:lnTo>
                      <a:lnTo>
                        <a:pt x="748" y="2796"/>
                      </a:lnTo>
                      <a:lnTo>
                        <a:pt x="807" y="2825"/>
                      </a:lnTo>
                      <a:lnTo>
                        <a:pt x="863" y="2847"/>
                      </a:lnTo>
                      <a:lnTo>
                        <a:pt x="918" y="2864"/>
                      </a:lnTo>
                      <a:lnTo>
                        <a:pt x="1001" y="2884"/>
                      </a:lnTo>
                      <a:lnTo>
                        <a:pt x="1064" y="2892"/>
                      </a:lnTo>
                      <a:lnTo>
                        <a:pt x="1129" y="2895"/>
                      </a:lnTo>
                      <a:lnTo>
                        <a:pt x="1189" y="2892"/>
                      </a:lnTo>
                      <a:lnTo>
                        <a:pt x="1269" y="2881"/>
                      </a:lnTo>
                      <a:lnTo>
                        <a:pt x="1347" y="2862"/>
                      </a:lnTo>
                      <a:lnTo>
                        <a:pt x="1417" y="2834"/>
                      </a:lnTo>
                      <a:lnTo>
                        <a:pt x="1474" y="2801"/>
                      </a:lnTo>
                      <a:lnTo>
                        <a:pt x="1539" y="2762"/>
                      </a:lnTo>
                      <a:lnTo>
                        <a:pt x="1590" y="2718"/>
                      </a:lnTo>
                      <a:lnTo>
                        <a:pt x="1644" y="2668"/>
                      </a:lnTo>
                      <a:lnTo>
                        <a:pt x="1690" y="2609"/>
                      </a:lnTo>
                      <a:lnTo>
                        <a:pt x="1733" y="2546"/>
                      </a:lnTo>
                      <a:lnTo>
                        <a:pt x="1766" y="2479"/>
                      </a:lnTo>
                      <a:lnTo>
                        <a:pt x="1790" y="2404"/>
                      </a:lnTo>
                      <a:lnTo>
                        <a:pt x="1810" y="2326"/>
                      </a:lnTo>
                      <a:lnTo>
                        <a:pt x="1821" y="2246"/>
                      </a:lnTo>
                      <a:lnTo>
                        <a:pt x="1823" y="2163"/>
                      </a:lnTo>
                      <a:lnTo>
                        <a:pt x="1812" y="2071"/>
                      </a:lnTo>
                      <a:lnTo>
                        <a:pt x="1794" y="1991"/>
                      </a:lnTo>
                      <a:lnTo>
                        <a:pt x="1762" y="1914"/>
                      </a:lnTo>
                      <a:lnTo>
                        <a:pt x="1727" y="1841"/>
                      </a:lnTo>
                      <a:lnTo>
                        <a:pt x="1683" y="1777"/>
                      </a:lnTo>
                      <a:lnTo>
                        <a:pt x="1627" y="1699"/>
                      </a:lnTo>
                      <a:lnTo>
                        <a:pt x="1561" y="1625"/>
                      </a:lnTo>
                      <a:close/>
                    </a:path>
                  </a:pathLst>
                </a:custGeom>
                <a:gradFill rotWithShape="0">
                  <a:gsLst>
                    <a:gs pos="0">
                      <a:srgbClr val="33CC33"/>
                    </a:gs>
                    <a:gs pos="100000">
                      <a:srgbClr val="D9FFB3"/>
                    </a:gs>
                  </a:gsLst>
                  <a:lin ang="0" scaled="1"/>
                </a:gradFill>
                <a:ln w="3175" cap="flat" cmpd="sng">
                  <a:solidFill>
                    <a:srgbClr val="99FF33"/>
                  </a:solidFill>
                  <a:prstDash val="solid"/>
                  <a:round/>
                  <a:headEnd type="none" w="med" len="med"/>
                  <a:tailEnd type="none" w="med" len="med"/>
                </a:ln>
                <a:effectLst/>
              </p:spPr>
              <p:txBody>
                <a:bodyPr/>
                <a:lstStyle/>
                <a:p>
                  <a:endParaRPr lang="en-US"/>
                </a:p>
              </p:txBody>
            </p:sp>
          </p:grpSp>
          <p:grpSp>
            <p:nvGrpSpPr>
              <p:cNvPr id="197963" name="Group 331"/>
              <p:cNvGrpSpPr>
                <a:grpSpLocks/>
              </p:cNvGrpSpPr>
              <p:nvPr/>
            </p:nvGrpSpPr>
            <p:grpSpPr bwMode="auto">
              <a:xfrm>
                <a:off x="3744" y="2717"/>
                <a:ext cx="960" cy="374"/>
                <a:chOff x="3744" y="2717"/>
                <a:chExt cx="960" cy="374"/>
              </a:xfrm>
            </p:grpSpPr>
            <p:sp>
              <p:nvSpPr>
                <p:cNvPr id="197964" name="Rectangle 332"/>
                <p:cNvSpPr>
                  <a:spLocks noChangeArrowheads="1"/>
                </p:cNvSpPr>
                <p:nvPr/>
              </p:nvSpPr>
              <p:spPr bwMode="auto">
                <a:xfrm>
                  <a:off x="3744" y="2768"/>
                  <a:ext cx="715" cy="290"/>
                </a:xfrm>
                <a:prstGeom prst="rect">
                  <a:avLst/>
                </a:prstGeom>
                <a:noFill/>
                <a:ln w="9525">
                  <a:noFill/>
                  <a:miter lim="800000"/>
                  <a:headEnd/>
                  <a:tailEnd/>
                </a:ln>
                <a:effectLst/>
              </p:spPr>
              <p:txBody>
                <a:bodyPr>
                  <a:spAutoFit/>
                </a:bodyPr>
                <a:lstStyle/>
                <a:p>
                  <a:pPr algn="r"/>
                  <a:r>
                    <a:rPr lang="en-US" sz="1600">
                      <a:solidFill>
                        <a:srgbClr val="003300"/>
                      </a:solidFill>
                    </a:rPr>
                    <a:t>External</a:t>
                  </a:r>
                </a:p>
                <a:p>
                  <a:pPr algn="r"/>
                  <a:r>
                    <a:rPr lang="en-US" sz="1600">
                      <a:solidFill>
                        <a:srgbClr val="003300"/>
                      </a:solidFill>
                    </a:rPr>
                    <a:t>form</a:t>
                  </a:r>
                </a:p>
              </p:txBody>
            </p:sp>
            <p:grpSp>
              <p:nvGrpSpPr>
                <p:cNvPr id="197965" name="Group 333"/>
                <p:cNvGrpSpPr>
                  <a:grpSpLocks/>
                </p:cNvGrpSpPr>
                <p:nvPr/>
              </p:nvGrpSpPr>
              <p:grpSpPr bwMode="auto">
                <a:xfrm>
                  <a:off x="4438" y="2805"/>
                  <a:ext cx="58" cy="151"/>
                  <a:chOff x="4424" y="2805"/>
                  <a:chExt cx="58" cy="151"/>
                </a:xfrm>
              </p:grpSpPr>
              <p:sp>
                <p:nvSpPr>
                  <p:cNvPr id="197966" name="Line 334"/>
                  <p:cNvSpPr>
                    <a:spLocks noChangeShapeType="1"/>
                  </p:cNvSpPr>
                  <p:nvPr/>
                </p:nvSpPr>
                <p:spPr bwMode="auto">
                  <a:xfrm rot="5575797" flipV="1">
                    <a:off x="4411" y="2885"/>
                    <a:ext cx="84" cy="58"/>
                  </a:xfrm>
                  <a:prstGeom prst="line">
                    <a:avLst/>
                  </a:prstGeom>
                  <a:noFill/>
                  <a:ln w="38100">
                    <a:solidFill>
                      <a:schemeClr val="tx1"/>
                    </a:solidFill>
                    <a:round/>
                    <a:headEnd/>
                    <a:tailEnd/>
                  </a:ln>
                  <a:effectLst/>
                </p:spPr>
                <p:txBody>
                  <a:bodyPr/>
                  <a:lstStyle/>
                  <a:p>
                    <a:endParaRPr lang="en-US"/>
                  </a:p>
                </p:txBody>
              </p:sp>
              <p:sp>
                <p:nvSpPr>
                  <p:cNvPr id="197967" name="Line 335"/>
                  <p:cNvSpPr>
                    <a:spLocks noChangeShapeType="1"/>
                  </p:cNvSpPr>
                  <p:nvPr/>
                </p:nvSpPr>
                <p:spPr bwMode="auto">
                  <a:xfrm rot="-5575797">
                    <a:off x="4410" y="2819"/>
                    <a:ext cx="85" cy="58"/>
                  </a:xfrm>
                  <a:prstGeom prst="line">
                    <a:avLst/>
                  </a:prstGeom>
                  <a:noFill/>
                  <a:ln w="38100">
                    <a:solidFill>
                      <a:schemeClr val="tx1"/>
                    </a:solidFill>
                    <a:round/>
                    <a:headEnd/>
                    <a:tailEnd/>
                  </a:ln>
                  <a:effectLst/>
                </p:spPr>
                <p:txBody>
                  <a:bodyPr/>
                  <a:lstStyle/>
                  <a:p>
                    <a:endParaRPr lang="en-US"/>
                  </a:p>
                </p:txBody>
              </p:sp>
            </p:grpSp>
            <p:sp>
              <p:nvSpPr>
                <p:cNvPr id="197968" name="Text Box 336"/>
                <p:cNvSpPr txBox="1">
                  <a:spLocks noChangeArrowheads="1"/>
                </p:cNvSpPr>
                <p:nvPr/>
              </p:nvSpPr>
              <p:spPr bwMode="auto">
                <a:xfrm>
                  <a:off x="4503" y="2717"/>
                  <a:ext cx="201" cy="259"/>
                </a:xfrm>
                <a:prstGeom prst="rect">
                  <a:avLst/>
                </a:prstGeom>
                <a:noFill/>
                <a:ln w="9525">
                  <a:noFill/>
                  <a:miter lim="800000"/>
                  <a:headEnd/>
                  <a:tailEnd/>
                </a:ln>
                <a:effectLst/>
              </p:spPr>
              <p:txBody>
                <a:bodyPr>
                  <a:spAutoFit/>
                </a:bodyPr>
                <a:lstStyle/>
                <a:p>
                  <a:r>
                    <a:rPr lang="en-US" sz="2800">
                      <a:solidFill>
                        <a:srgbClr val="6600CC"/>
                      </a:solidFill>
                    </a:rPr>
                    <a:t>+</a:t>
                  </a:r>
                </a:p>
              </p:txBody>
            </p:sp>
            <p:sp>
              <p:nvSpPr>
                <p:cNvPr id="197969" name="Text Box 337"/>
                <p:cNvSpPr txBox="1">
                  <a:spLocks noChangeArrowheads="1"/>
                </p:cNvSpPr>
                <p:nvPr/>
              </p:nvSpPr>
              <p:spPr bwMode="auto">
                <a:xfrm>
                  <a:off x="4531" y="2832"/>
                  <a:ext cx="173" cy="259"/>
                </a:xfrm>
                <a:prstGeom prst="rect">
                  <a:avLst/>
                </a:prstGeom>
                <a:noFill/>
                <a:ln w="9525">
                  <a:noFill/>
                  <a:miter lim="800000"/>
                  <a:headEnd/>
                  <a:tailEnd/>
                </a:ln>
                <a:effectLst/>
              </p:spPr>
              <p:txBody>
                <a:bodyPr>
                  <a:spAutoFit/>
                </a:bodyPr>
                <a:lstStyle/>
                <a:p>
                  <a:r>
                    <a:rPr lang="en-US" sz="2800"/>
                    <a:t>-</a:t>
                  </a:r>
                </a:p>
              </p:txBody>
            </p:sp>
          </p:grpSp>
          <p:grpSp>
            <p:nvGrpSpPr>
              <p:cNvPr id="197970" name="Group 338"/>
              <p:cNvGrpSpPr>
                <a:grpSpLocks/>
              </p:cNvGrpSpPr>
              <p:nvPr/>
            </p:nvGrpSpPr>
            <p:grpSpPr bwMode="auto">
              <a:xfrm>
                <a:off x="3792" y="2160"/>
                <a:ext cx="912" cy="385"/>
                <a:chOff x="3792" y="2160"/>
                <a:chExt cx="912" cy="385"/>
              </a:xfrm>
            </p:grpSpPr>
            <p:sp>
              <p:nvSpPr>
                <p:cNvPr id="197971" name="Rectangle 339"/>
                <p:cNvSpPr>
                  <a:spLocks noChangeArrowheads="1"/>
                </p:cNvSpPr>
                <p:nvPr/>
              </p:nvSpPr>
              <p:spPr bwMode="auto">
                <a:xfrm>
                  <a:off x="3792" y="2208"/>
                  <a:ext cx="658" cy="290"/>
                </a:xfrm>
                <a:prstGeom prst="rect">
                  <a:avLst/>
                </a:prstGeom>
                <a:noFill/>
                <a:ln w="9525">
                  <a:noFill/>
                  <a:miter lim="800000"/>
                  <a:headEnd/>
                  <a:tailEnd/>
                </a:ln>
                <a:effectLst/>
              </p:spPr>
              <p:txBody>
                <a:bodyPr>
                  <a:spAutoFit/>
                </a:bodyPr>
                <a:lstStyle/>
                <a:p>
                  <a:pPr algn="r"/>
                  <a:r>
                    <a:rPr lang="en-US" sz="1600">
                      <a:solidFill>
                        <a:srgbClr val="660066"/>
                      </a:solidFill>
                    </a:rPr>
                    <a:t>Internal</a:t>
                  </a:r>
                </a:p>
                <a:p>
                  <a:pPr algn="r"/>
                  <a:r>
                    <a:rPr lang="en-US" sz="1600">
                      <a:solidFill>
                        <a:srgbClr val="660066"/>
                      </a:solidFill>
                    </a:rPr>
                    <a:t>nature</a:t>
                  </a:r>
                </a:p>
              </p:txBody>
            </p:sp>
            <p:sp>
              <p:nvSpPr>
                <p:cNvPr id="197972" name="Text Box 340"/>
                <p:cNvSpPr txBox="1">
                  <a:spLocks noChangeArrowheads="1"/>
                </p:cNvSpPr>
                <p:nvPr/>
              </p:nvSpPr>
              <p:spPr bwMode="auto">
                <a:xfrm>
                  <a:off x="4501" y="2160"/>
                  <a:ext cx="200" cy="261"/>
                </a:xfrm>
                <a:prstGeom prst="rect">
                  <a:avLst/>
                </a:prstGeom>
                <a:noFill/>
                <a:ln w="9525">
                  <a:noFill/>
                  <a:miter lim="800000"/>
                  <a:headEnd/>
                  <a:tailEnd/>
                </a:ln>
                <a:effectLst/>
              </p:spPr>
              <p:txBody>
                <a:bodyPr>
                  <a:spAutoFit/>
                </a:bodyPr>
                <a:lstStyle/>
                <a:p>
                  <a:r>
                    <a:rPr lang="en-US" sz="2800">
                      <a:solidFill>
                        <a:srgbClr val="6600CC"/>
                      </a:solidFill>
                    </a:rPr>
                    <a:t>+</a:t>
                  </a:r>
                </a:p>
              </p:txBody>
            </p:sp>
            <p:sp>
              <p:nvSpPr>
                <p:cNvPr id="197973" name="Text Box 341"/>
                <p:cNvSpPr txBox="1">
                  <a:spLocks noChangeArrowheads="1"/>
                </p:cNvSpPr>
                <p:nvPr/>
              </p:nvSpPr>
              <p:spPr bwMode="auto">
                <a:xfrm>
                  <a:off x="4531" y="2285"/>
                  <a:ext cx="173" cy="260"/>
                </a:xfrm>
                <a:prstGeom prst="rect">
                  <a:avLst/>
                </a:prstGeom>
                <a:noFill/>
                <a:ln w="9525">
                  <a:noFill/>
                  <a:miter lim="800000"/>
                  <a:headEnd/>
                  <a:tailEnd/>
                </a:ln>
                <a:effectLst/>
              </p:spPr>
              <p:txBody>
                <a:bodyPr>
                  <a:spAutoFit/>
                </a:bodyPr>
                <a:lstStyle/>
                <a:p>
                  <a:r>
                    <a:rPr lang="en-US" sz="2800"/>
                    <a:t>-</a:t>
                  </a:r>
                </a:p>
              </p:txBody>
            </p:sp>
            <p:grpSp>
              <p:nvGrpSpPr>
                <p:cNvPr id="197974" name="Group 342"/>
                <p:cNvGrpSpPr>
                  <a:grpSpLocks/>
                </p:cNvGrpSpPr>
                <p:nvPr/>
              </p:nvGrpSpPr>
              <p:grpSpPr bwMode="auto">
                <a:xfrm>
                  <a:off x="4438" y="2256"/>
                  <a:ext cx="58" cy="151"/>
                  <a:chOff x="4424" y="2805"/>
                  <a:chExt cx="58" cy="151"/>
                </a:xfrm>
              </p:grpSpPr>
              <p:sp>
                <p:nvSpPr>
                  <p:cNvPr id="197975" name="Line 343"/>
                  <p:cNvSpPr>
                    <a:spLocks noChangeShapeType="1"/>
                  </p:cNvSpPr>
                  <p:nvPr/>
                </p:nvSpPr>
                <p:spPr bwMode="auto">
                  <a:xfrm rot="5575797" flipV="1">
                    <a:off x="4411" y="2885"/>
                    <a:ext cx="84" cy="58"/>
                  </a:xfrm>
                  <a:prstGeom prst="line">
                    <a:avLst/>
                  </a:prstGeom>
                  <a:noFill/>
                  <a:ln w="38100">
                    <a:solidFill>
                      <a:schemeClr val="tx1"/>
                    </a:solidFill>
                    <a:round/>
                    <a:headEnd/>
                    <a:tailEnd/>
                  </a:ln>
                  <a:effectLst/>
                </p:spPr>
                <p:txBody>
                  <a:bodyPr/>
                  <a:lstStyle/>
                  <a:p>
                    <a:endParaRPr lang="en-US"/>
                  </a:p>
                </p:txBody>
              </p:sp>
              <p:sp>
                <p:nvSpPr>
                  <p:cNvPr id="197976" name="Line 344"/>
                  <p:cNvSpPr>
                    <a:spLocks noChangeShapeType="1"/>
                  </p:cNvSpPr>
                  <p:nvPr/>
                </p:nvSpPr>
                <p:spPr bwMode="auto">
                  <a:xfrm rot="-5575797">
                    <a:off x="4410" y="2819"/>
                    <a:ext cx="85" cy="58"/>
                  </a:xfrm>
                  <a:prstGeom prst="line">
                    <a:avLst/>
                  </a:prstGeom>
                  <a:noFill/>
                  <a:ln w="38100">
                    <a:solidFill>
                      <a:schemeClr val="tx1"/>
                    </a:solidFill>
                    <a:round/>
                    <a:headEnd/>
                    <a:tailEnd/>
                  </a:ln>
                  <a:effectLst/>
                </p:spPr>
                <p:txBody>
                  <a:bodyPr/>
                  <a:lstStyle/>
                  <a:p>
                    <a:endParaRPr lang="en-US"/>
                  </a:p>
                </p:txBody>
              </p:sp>
            </p:grpSp>
          </p:grpSp>
        </p:grpSp>
      </p:grpSp>
      <p:sp>
        <p:nvSpPr>
          <p:cNvPr id="197980" name="WordArt 348"/>
          <p:cNvSpPr>
            <a:spLocks noChangeArrowheads="1" noChangeShapeType="1" noTextEdit="1"/>
          </p:cNvSpPr>
          <p:nvPr/>
        </p:nvSpPr>
        <p:spPr bwMode="auto">
          <a:xfrm>
            <a:off x="352425" y="1089025"/>
            <a:ext cx="2286000" cy="685800"/>
          </a:xfrm>
          <a:prstGeom prst="rect">
            <a:avLst/>
          </a:prstGeom>
        </p:spPr>
        <p:txBody>
          <a:bodyPr wrap="none" fromWordArt="1">
            <a:prstTxWarp prst="textPlain">
              <a:avLst>
                <a:gd name="adj" fmla="val 50000"/>
              </a:avLst>
            </a:prstTxWarp>
            <a:scene3d>
              <a:camera prst="legacyObliqueTopLeft"/>
              <a:lightRig rig="legacyHarsh3" dir="t"/>
            </a:scene3d>
            <a:sp3d extrusionH="430200" prstMaterial="legacyMatte">
              <a:extrusionClr>
                <a:srgbClr val="6600CC"/>
              </a:extrusionClr>
            </a:sp3d>
          </a:bodyPr>
          <a:lstStyle/>
          <a:p>
            <a:pPr algn="ctr"/>
            <a:r>
              <a:rPr lang="en-US" sz="3600" kern="10">
                <a:ln w="9525">
                  <a:round/>
                  <a:headEnd/>
                  <a:tailEnd/>
                </a:ln>
                <a:gradFill rotWithShape="0">
                  <a:gsLst>
                    <a:gs pos="0">
                      <a:schemeClr val="bg1"/>
                    </a:gs>
                    <a:gs pos="100000">
                      <a:srgbClr val="FFFFFF"/>
                    </a:gs>
                  </a:gsLst>
                  <a:lin ang="5400000" scaled="1"/>
                </a:gradFill>
                <a:latin typeface="Impact"/>
              </a:rPr>
              <a:t>God</a:t>
            </a:r>
          </a:p>
        </p:txBody>
      </p:sp>
      <p:grpSp>
        <p:nvGrpSpPr>
          <p:cNvPr id="198011" name="Group 379"/>
          <p:cNvGrpSpPr>
            <a:grpSpLocks/>
          </p:cNvGrpSpPr>
          <p:nvPr/>
        </p:nvGrpSpPr>
        <p:grpSpPr bwMode="auto">
          <a:xfrm>
            <a:off x="152400" y="1905000"/>
            <a:ext cx="2709863" cy="2606675"/>
            <a:chOff x="96" y="1200"/>
            <a:chExt cx="1707" cy="1642"/>
          </a:xfrm>
        </p:grpSpPr>
        <p:grpSp>
          <p:nvGrpSpPr>
            <p:cNvPr id="198010" name="Group 378"/>
            <p:cNvGrpSpPr>
              <a:grpSpLocks/>
            </p:cNvGrpSpPr>
            <p:nvPr/>
          </p:nvGrpSpPr>
          <p:grpSpPr bwMode="auto">
            <a:xfrm>
              <a:off x="96" y="1200"/>
              <a:ext cx="1707" cy="1642"/>
              <a:chOff x="96" y="1200"/>
              <a:chExt cx="1707" cy="1642"/>
            </a:xfrm>
          </p:grpSpPr>
          <p:grpSp>
            <p:nvGrpSpPr>
              <p:cNvPr id="198009" name="Group 377"/>
              <p:cNvGrpSpPr>
                <a:grpSpLocks/>
              </p:cNvGrpSpPr>
              <p:nvPr/>
            </p:nvGrpSpPr>
            <p:grpSpPr bwMode="auto">
              <a:xfrm>
                <a:off x="96" y="1200"/>
                <a:ext cx="1707" cy="1642"/>
                <a:chOff x="96" y="1200"/>
                <a:chExt cx="1707" cy="1642"/>
              </a:xfrm>
            </p:grpSpPr>
            <p:sp>
              <p:nvSpPr>
                <p:cNvPr id="197983" name="Freeform 351"/>
                <p:cNvSpPr>
                  <a:spLocks/>
                </p:cNvSpPr>
                <p:nvPr/>
              </p:nvSpPr>
              <p:spPr bwMode="auto">
                <a:xfrm rot="5437268" flipH="1" flipV="1">
                  <a:off x="366" y="955"/>
                  <a:ext cx="1191" cy="1682"/>
                </a:xfrm>
                <a:custGeom>
                  <a:avLst/>
                  <a:gdLst/>
                  <a:ahLst/>
                  <a:cxnLst>
                    <a:cxn ang="0">
                      <a:pos x="405" y="1335"/>
                    </a:cxn>
                    <a:cxn ang="0">
                      <a:pos x="625" y="1501"/>
                    </a:cxn>
                    <a:cxn ang="0">
                      <a:pos x="758" y="1645"/>
                    </a:cxn>
                    <a:cxn ang="0">
                      <a:pos x="850" y="1845"/>
                    </a:cxn>
                    <a:cxn ang="0">
                      <a:pos x="892" y="2022"/>
                    </a:cxn>
                    <a:cxn ang="0">
                      <a:pos x="889" y="2178"/>
                    </a:cxn>
                    <a:cxn ang="0">
                      <a:pos x="839" y="2372"/>
                    </a:cxn>
                    <a:cxn ang="0">
                      <a:pos x="743" y="2544"/>
                    </a:cxn>
                    <a:cxn ang="0">
                      <a:pos x="604" y="2696"/>
                    </a:cxn>
                    <a:cxn ang="0">
                      <a:pos x="477" y="2782"/>
                    </a:cxn>
                    <a:cxn ang="0">
                      <a:pos x="338" y="2834"/>
                    </a:cxn>
                    <a:cxn ang="0">
                      <a:pos x="209" y="2849"/>
                    </a:cxn>
                    <a:cxn ang="0">
                      <a:pos x="0" y="2840"/>
                    </a:cxn>
                    <a:cxn ang="0">
                      <a:pos x="189" y="2879"/>
                    </a:cxn>
                    <a:cxn ang="0">
                      <a:pos x="366" y="2895"/>
                    </a:cxn>
                    <a:cxn ang="0">
                      <a:pos x="521" y="2890"/>
                    </a:cxn>
                    <a:cxn ang="0">
                      <a:pos x="687" y="2867"/>
                    </a:cxn>
                    <a:cxn ang="0">
                      <a:pos x="885" y="2816"/>
                    </a:cxn>
                    <a:cxn ang="0">
                      <a:pos x="1064" y="2740"/>
                    </a:cxn>
                    <a:cxn ang="0">
                      <a:pos x="1242" y="2638"/>
                    </a:cxn>
                    <a:cxn ang="0">
                      <a:pos x="1373" y="2533"/>
                    </a:cxn>
                    <a:cxn ang="0">
                      <a:pos x="1502" y="2411"/>
                    </a:cxn>
                    <a:cxn ang="0">
                      <a:pos x="1605" y="2283"/>
                    </a:cxn>
                    <a:cxn ang="0">
                      <a:pos x="1700" y="2145"/>
                    </a:cxn>
                    <a:cxn ang="0">
                      <a:pos x="1774" y="1993"/>
                    </a:cxn>
                    <a:cxn ang="0">
                      <a:pos x="1835" y="1823"/>
                    </a:cxn>
                    <a:cxn ang="0">
                      <a:pos x="1877" y="1651"/>
                    </a:cxn>
                    <a:cxn ang="0">
                      <a:pos x="1896" y="1468"/>
                    </a:cxn>
                    <a:cxn ang="0">
                      <a:pos x="1896" y="1298"/>
                    </a:cxn>
                    <a:cxn ang="0">
                      <a:pos x="1868" y="1094"/>
                    </a:cxn>
                    <a:cxn ang="0">
                      <a:pos x="1822" y="917"/>
                    </a:cxn>
                    <a:cxn ang="0">
                      <a:pos x="1757" y="767"/>
                    </a:cxn>
                    <a:cxn ang="0">
                      <a:pos x="1678" y="612"/>
                    </a:cxn>
                    <a:cxn ang="0">
                      <a:pos x="1569" y="462"/>
                    </a:cxn>
                    <a:cxn ang="0">
                      <a:pos x="1458" y="334"/>
                    </a:cxn>
                    <a:cxn ang="0">
                      <a:pos x="1345" y="231"/>
                    </a:cxn>
                    <a:cxn ang="0">
                      <a:pos x="1208" y="133"/>
                    </a:cxn>
                    <a:cxn ang="0">
                      <a:pos x="1092" y="70"/>
                    </a:cxn>
                    <a:cxn ang="0">
                      <a:pos x="981" y="31"/>
                    </a:cxn>
                    <a:cxn ang="0">
                      <a:pos x="835" y="3"/>
                    </a:cxn>
                    <a:cxn ang="0">
                      <a:pos x="710" y="3"/>
                    </a:cxn>
                    <a:cxn ang="0">
                      <a:pos x="552" y="33"/>
                    </a:cxn>
                    <a:cxn ang="0">
                      <a:pos x="425" y="94"/>
                    </a:cxn>
                    <a:cxn ang="0">
                      <a:pos x="309" y="177"/>
                    </a:cxn>
                    <a:cxn ang="0">
                      <a:pos x="209" y="286"/>
                    </a:cxn>
                    <a:cxn ang="0">
                      <a:pos x="133" y="416"/>
                    </a:cxn>
                    <a:cxn ang="0">
                      <a:pos x="89" y="569"/>
                    </a:cxn>
                    <a:cxn ang="0">
                      <a:pos x="76" y="732"/>
                    </a:cxn>
                    <a:cxn ang="0">
                      <a:pos x="105" y="904"/>
                    </a:cxn>
                    <a:cxn ang="0">
                      <a:pos x="172" y="1054"/>
                    </a:cxn>
                    <a:cxn ang="0">
                      <a:pos x="272" y="1196"/>
                    </a:cxn>
                  </a:cxnLst>
                  <a:rect l="0" t="0" r="r" b="b"/>
                  <a:pathLst>
                    <a:path w="1899" h="2895">
                      <a:moveTo>
                        <a:pt x="338" y="1270"/>
                      </a:moveTo>
                      <a:lnTo>
                        <a:pt x="405" y="1335"/>
                      </a:lnTo>
                      <a:lnTo>
                        <a:pt x="475" y="1390"/>
                      </a:lnTo>
                      <a:lnTo>
                        <a:pt x="625" y="1501"/>
                      </a:lnTo>
                      <a:lnTo>
                        <a:pt x="702" y="1573"/>
                      </a:lnTo>
                      <a:lnTo>
                        <a:pt x="758" y="1645"/>
                      </a:lnTo>
                      <a:lnTo>
                        <a:pt x="817" y="1756"/>
                      </a:lnTo>
                      <a:lnTo>
                        <a:pt x="850" y="1845"/>
                      </a:lnTo>
                      <a:lnTo>
                        <a:pt x="881" y="1937"/>
                      </a:lnTo>
                      <a:lnTo>
                        <a:pt x="892" y="2022"/>
                      </a:lnTo>
                      <a:lnTo>
                        <a:pt x="894" y="2106"/>
                      </a:lnTo>
                      <a:lnTo>
                        <a:pt x="889" y="2178"/>
                      </a:lnTo>
                      <a:lnTo>
                        <a:pt x="872" y="2278"/>
                      </a:lnTo>
                      <a:lnTo>
                        <a:pt x="839" y="2372"/>
                      </a:lnTo>
                      <a:lnTo>
                        <a:pt x="798" y="2455"/>
                      </a:lnTo>
                      <a:lnTo>
                        <a:pt x="743" y="2544"/>
                      </a:lnTo>
                      <a:lnTo>
                        <a:pt x="665" y="2634"/>
                      </a:lnTo>
                      <a:lnTo>
                        <a:pt x="604" y="2696"/>
                      </a:lnTo>
                      <a:lnTo>
                        <a:pt x="541" y="2744"/>
                      </a:lnTo>
                      <a:lnTo>
                        <a:pt x="477" y="2782"/>
                      </a:lnTo>
                      <a:lnTo>
                        <a:pt x="410" y="2812"/>
                      </a:lnTo>
                      <a:lnTo>
                        <a:pt x="338" y="2834"/>
                      </a:lnTo>
                      <a:lnTo>
                        <a:pt x="261" y="2845"/>
                      </a:lnTo>
                      <a:lnTo>
                        <a:pt x="209" y="2849"/>
                      </a:lnTo>
                      <a:lnTo>
                        <a:pt x="148" y="2851"/>
                      </a:lnTo>
                      <a:lnTo>
                        <a:pt x="0" y="2840"/>
                      </a:lnTo>
                      <a:lnTo>
                        <a:pt x="109" y="2866"/>
                      </a:lnTo>
                      <a:lnTo>
                        <a:pt x="189" y="2879"/>
                      </a:lnTo>
                      <a:lnTo>
                        <a:pt x="277" y="2890"/>
                      </a:lnTo>
                      <a:lnTo>
                        <a:pt x="366" y="2895"/>
                      </a:lnTo>
                      <a:lnTo>
                        <a:pt x="442" y="2895"/>
                      </a:lnTo>
                      <a:lnTo>
                        <a:pt x="521" y="2890"/>
                      </a:lnTo>
                      <a:lnTo>
                        <a:pt x="608" y="2882"/>
                      </a:lnTo>
                      <a:lnTo>
                        <a:pt x="687" y="2867"/>
                      </a:lnTo>
                      <a:lnTo>
                        <a:pt x="782" y="2845"/>
                      </a:lnTo>
                      <a:lnTo>
                        <a:pt x="885" y="2816"/>
                      </a:lnTo>
                      <a:lnTo>
                        <a:pt x="985" y="2777"/>
                      </a:lnTo>
                      <a:lnTo>
                        <a:pt x="1064" y="2740"/>
                      </a:lnTo>
                      <a:lnTo>
                        <a:pt x="1151" y="2694"/>
                      </a:lnTo>
                      <a:lnTo>
                        <a:pt x="1242" y="2638"/>
                      </a:lnTo>
                      <a:lnTo>
                        <a:pt x="1308" y="2586"/>
                      </a:lnTo>
                      <a:lnTo>
                        <a:pt x="1373" y="2533"/>
                      </a:lnTo>
                      <a:lnTo>
                        <a:pt x="1441" y="2470"/>
                      </a:lnTo>
                      <a:lnTo>
                        <a:pt x="1502" y="2411"/>
                      </a:lnTo>
                      <a:lnTo>
                        <a:pt x="1552" y="2350"/>
                      </a:lnTo>
                      <a:lnTo>
                        <a:pt x="1605" y="2283"/>
                      </a:lnTo>
                      <a:lnTo>
                        <a:pt x="1652" y="2217"/>
                      </a:lnTo>
                      <a:lnTo>
                        <a:pt x="1700" y="2145"/>
                      </a:lnTo>
                      <a:lnTo>
                        <a:pt x="1738" y="2071"/>
                      </a:lnTo>
                      <a:lnTo>
                        <a:pt x="1774" y="1993"/>
                      </a:lnTo>
                      <a:lnTo>
                        <a:pt x="1807" y="1912"/>
                      </a:lnTo>
                      <a:lnTo>
                        <a:pt x="1835" y="1823"/>
                      </a:lnTo>
                      <a:lnTo>
                        <a:pt x="1860" y="1738"/>
                      </a:lnTo>
                      <a:lnTo>
                        <a:pt x="1877" y="1651"/>
                      </a:lnTo>
                      <a:lnTo>
                        <a:pt x="1890" y="1551"/>
                      </a:lnTo>
                      <a:lnTo>
                        <a:pt x="1896" y="1468"/>
                      </a:lnTo>
                      <a:lnTo>
                        <a:pt x="1899" y="1385"/>
                      </a:lnTo>
                      <a:lnTo>
                        <a:pt x="1896" y="1298"/>
                      </a:lnTo>
                      <a:lnTo>
                        <a:pt x="1884" y="1198"/>
                      </a:lnTo>
                      <a:lnTo>
                        <a:pt x="1868" y="1094"/>
                      </a:lnTo>
                      <a:lnTo>
                        <a:pt x="1846" y="1006"/>
                      </a:lnTo>
                      <a:lnTo>
                        <a:pt x="1822" y="917"/>
                      </a:lnTo>
                      <a:lnTo>
                        <a:pt x="1794" y="845"/>
                      </a:lnTo>
                      <a:lnTo>
                        <a:pt x="1757" y="767"/>
                      </a:lnTo>
                      <a:lnTo>
                        <a:pt x="1724" y="695"/>
                      </a:lnTo>
                      <a:lnTo>
                        <a:pt x="1678" y="612"/>
                      </a:lnTo>
                      <a:lnTo>
                        <a:pt x="1624" y="530"/>
                      </a:lnTo>
                      <a:lnTo>
                        <a:pt x="1569" y="462"/>
                      </a:lnTo>
                      <a:lnTo>
                        <a:pt x="1517" y="397"/>
                      </a:lnTo>
                      <a:lnTo>
                        <a:pt x="1458" y="334"/>
                      </a:lnTo>
                      <a:lnTo>
                        <a:pt x="1397" y="275"/>
                      </a:lnTo>
                      <a:lnTo>
                        <a:pt x="1345" y="231"/>
                      </a:lnTo>
                      <a:lnTo>
                        <a:pt x="1279" y="177"/>
                      </a:lnTo>
                      <a:lnTo>
                        <a:pt x="1208" y="133"/>
                      </a:lnTo>
                      <a:lnTo>
                        <a:pt x="1151" y="99"/>
                      </a:lnTo>
                      <a:lnTo>
                        <a:pt x="1092" y="70"/>
                      </a:lnTo>
                      <a:lnTo>
                        <a:pt x="1036" y="48"/>
                      </a:lnTo>
                      <a:lnTo>
                        <a:pt x="981" y="31"/>
                      </a:lnTo>
                      <a:lnTo>
                        <a:pt x="898" y="11"/>
                      </a:lnTo>
                      <a:lnTo>
                        <a:pt x="835" y="3"/>
                      </a:lnTo>
                      <a:lnTo>
                        <a:pt x="770" y="0"/>
                      </a:lnTo>
                      <a:lnTo>
                        <a:pt x="710" y="3"/>
                      </a:lnTo>
                      <a:lnTo>
                        <a:pt x="630" y="14"/>
                      </a:lnTo>
                      <a:lnTo>
                        <a:pt x="552" y="33"/>
                      </a:lnTo>
                      <a:lnTo>
                        <a:pt x="482" y="61"/>
                      </a:lnTo>
                      <a:lnTo>
                        <a:pt x="425" y="94"/>
                      </a:lnTo>
                      <a:lnTo>
                        <a:pt x="360" y="133"/>
                      </a:lnTo>
                      <a:lnTo>
                        <a:pt x="309" y="177"/>
                      </a:lnTo>
                      <a:lnTo>
                        <a:pt x="255" y="227"/>
                      </a:lnTo>
                      <a:lnTo>
                        <a:pt x="209" y="286"/>
                      </a:lnTo>
                      <a:lnTo>
                        <a:pt x="166" y="349"/>
                      </a:lnTo>
                      <a:lnTo>
                        <a:pt x="133" y="416"/>
                      </a:lnTo>
                      <a:lnTo>
                        <a:pt x="109" y="491"/>
                      </a:lnTo>
                      <a:lnTo>
                        <a:pt x="89" y="569"/>
                      </a:lnTo>
                      <a:lnTo>
                        <a:pt x="78" y="649"/>
                      </a:lnTo>
                      <a:lnTo>
                        <a:pt x="76" y="732"/>
                      </a:lnTo>
                      <a:lnTo>
                        <a:pt x="87" y="824"/>
                      </a:lnTo>
                      <a:lnTo>
                        <a:pt x="105" y="904"/>
                      </a:lnTo>
                      <a:lnTo>
                        <a:pt x="137" y="981"/>
                      </a:lnTo>
                      <a:lnTo>
                        <a:pt x="172" y="1054"/>
                      </a:lnTo>
                      <a:lnTo>
                        <a:pt x="216" y="1118"/>
                      </a:lnTo>
                      <a:lnTo>
                        <a:pt x="272" y="1196"/>
                      </a:lnTo>
                      <a:lnTo>
                        <a:pt x="338" y="1270"/>
                      </a:lnTo>
                      <a:close/>
                    </a:path>
                  </a:pathLst>
                </a:custGeom>
                <a:gradFill rotWithShape="0">
                  <a:gsLst>
                    <a:gs pos="0">
                      <a:srgbClr val="FF9999"/>
                    </a:gs>
                    <a:gs pos="50000">
                      <a:srgbClr val="FFCCFF"/>
                    </a:gs>
                    <a:gs pos="100000">
                      <a:srgbClr val="FF9999"/>
                    </a:gs>
                  </a:gsLst>
                  <a:lin ang="18900000" scaled="1"/>
                </a:gradFill>
                <a:ln w="9525" cmpd="sng">
                  <a:solidFill>
                    <a:srgbClr val="FFCCCC"/>
                  </a:solidFill>
                  <a:prstDash val="solid"/>
                  <a:round/>
                  <a:headEnd/>
                  <a:tailEnd/>
                </a:ln>
                <a:effectLst/>
              </p:spPr>
              <p:txBody>
                <a:bodyPr/>
                <a:lstStyle/>
                <a:p>
                  <a:endParaRPr lang="en-US"/>
                </a:p>
              </p:txBody>
            </p:sp>
            <p:sp>
              <p:nvSpPr>
                <p:cNvPr id="197984" name="Freeform 352"/>
                <p:cNvSpPr>
                  <a:spLocks/>
                </p:cNvSpPr>
                <p:nvPr/>
              </p:nvSpPr>
              <p:spPr bwMode="auto">
                <a:xfrm rot="5435238" flipH="1" flipV="1">
                  <a:off x="402" y="1441"/>
                  <a:ext cx="1095" cy="1707"/>
                </a:xfrm>
                <a:custGeom>
                  <a:avLst/>
                  <a:gdLst/>
                  <a:ahLst/>
                  <a:cxnLst>
                    <a:cxn ang="0">
                      <a:pos x="1494" y="1560"/>
                    </a:cxn>
                    <a:cxn ang="0">
                      <a:pos x="1274" y="1394"/>
                    </a:cxn>
                    <a:cxn ang="0">
                      <a:pos x="1141" y="1250"/>
                    </a:cxn>
                    <a:cxn ang="0">
                      <a:pos x="1049" y="1050"/>
                    </a:cxn>
                    <a:cxn ang="0">
                      <a:pos x="1007" y="873"/>
                    </a:cxn>
                    <a:cxn ang="0">
                      <a:pos x="1010" y="717"/>
                    </a:cxn>
                    <a:cxn ang="0">
                      <a:pos x="1060" y="523"/>
                    </a:cxn>
                    <a:cxn ang="0">
                      <a:pos x="1156" y="351"/>
                    </a:cxn>
                    <a:cxn ang="0">
                      <a:pos x="1295" y="199"/>
                    </a:cxn>
                    <a:cxn ang="0">
                      <a:pos x="1422" y="113"/>
                    </a:cxn>
                    <a:cxn ang="0">
                      <a:pos x="1561" y="61"/>
                    </a:cxn>
                    <a:cxn ang="0">
                      <a:pos x="1690" y="46"/>
                    </a:cxn>
                    <a:cxn ang="0">
                      <a:pos x="1899" y="55"/>
                    </a:cxn>
                    <a:cxn ang="0">
                      <a:pos x="1710" y="16"/>
                    </a:cxn>
                    <a:cxn ang="0">
                      <a:pos x="1533" y="0"/>
                    </a:cxn>
                    <a:cxn ang="0">
                      <a:pos x="1378" y="5"/>
                    </a:cxn>
                    <a:cxn ang="0">
                      <a:pos x="1212" y="28"/>
                    </a:cxn>
                    <a:cxn ang="0">
                      <a:pos x="1014" y="79"/>
                    </a:cxn>
                    <a:cxn ang="0">
                      <a:pos x="835" y="155"/>
                    </a:cxn>
                    <a:cxn ang="0">
                      <a:pos x="657" y="257"/>
                    </a:cxn>
                    <a:cxn ang="0">
                      <a:pos x="526" y="362"/>
                    </a:cxn>
                    <a:cxn ang="0">
                      <a:pos x="397" y="484"/>
                    </a:cxn>
                    <a:cxn ang="0">
                      <a:pos x="294" y="612"/>
                    </a:cxn>
                    <a:cxn ang="0">
                      <a:pos x="199" y="750"/>
                    </a:cxn>
                    <a:cxn ang="0">
                      <a:pos x="125" y="902"/>
                    </a:cxn>
                    <a:cxn ang="0">
                      <a:pos x="64" y="1072"/>
                    </a:cxn>
                    <a:cxn ang="0">
                      <a:pos x="22" y="1244"/>
                    </a:cxn>
                    <a:cxn ang="0">
                      <a:pos x="3" y="1427"/>
                    </a:cxn>
                    <a:cxn ang="0">
                      <a:pos x="3" y="1597"/>
                    </a:cxn>
                    <a:cxn ang="0">
                      <a:pos x="31" y="1801"/>
                    </a:cxn>
                    <a:cxn ang="0">
                      <a:pos x="77" y="1978"/>
                    </a:cxn>
                    <a:cxn ang="0">
                      <a:pos x="142" y="2128"/>
                    </a:cxn>
                    <a:cxn ang="0">
                      <a:pos x="221" y="2283"/>
                    </a:cxn>
                    <a:cxn ang="0">
                      <a:pos x="330" y="2433"/>
                    </a:cxn>
                    <a:cxn ang="0">
                      <a:pos x="441" y="2561"/>
                    </a:cxn>
                    <a:cxn ang="0">
                      <a:pos x="554" y="2664"/>
                    </a:cxn>
                    <a:cxn ang="0">
                      <a:pos x="691" y="2762"/>
                    </a:cxn>
                    <a:cxn ang="0">
                      <a:pos x="807" y="2825"/>
                    </a:cxn>
                    <a:cxn ang="0">
                      <a:pos x="918" y="2864"/>
                    </a:cxn>
                    <a:cxn ang="0">
                      <a:pos x="1064" y="2892"/>
                    </a:cxn>
                    <a:cxn ang="0">
                      <a:pos x="1189" y="2892"/>
                    </a:cxn>
                    <a:cxn ang="0">
                      <a:pos x="1347" y="2862"/>
                    </a:cxn>
                    <a:cxn ang="0">
                      <a:pos x="1474" y="2801"/>
                    </a:cxn>
                    <a:cxn ang="0">
                      <a:pos x="1590" y="2718"/>
                    </a:cxn>
                    <a:cxn ang="0">
                      <a:pos x="1690" y="2609"/>
                    </a:cxn>
                    <a:cxn ang="0">
                      <a:pos x="1766" y="2479"/>
                    </a:cxn>
                    <a:cxn ang="0">
                      <a:pos x="1810" y="2326"/>
                    </a:cxn>
                    <a:cxn ang="0">
                      <a:pos x="1823" y="2163"/>
                    </a:cxn>
                    <a:cxn ang="0">
                      <a:pos x="1794" y="1991"/>
                    </a:cxn>
                    <a:cxn ang="0">
                      <a:pos x="1727" y="1841"/>
                    </a:cxn>
                    <a:cxn ang="0">
                      <a:pos x="1627" y="1699"/>
                    </a:cxn>
                  </a:cxnLst>
                  <a:rect l="0" t="0" r="r" b="b"/>
                  <a:pathLst>
                    <a:path w="1899" h="2895">
                      <a:moveTo>
                        <a:pt x="1561" y="1625"/>
                      </a:moveTo>
                      <a:lnTo>
                        <a:pt x="1494" y="1560"/>
                      </a:lnTo>
                      <a:lnTo>
                        <a:pt x="1424" y="1505"/>
                      </a:lnTo>
                      <a:lnTo>
                        <a:pt x="1274" y="1394"/>
                      </a:lnTo>
                      <a:lnTo>
                        <a:pt x="1197" y="1322"/>
                      </a:lnTo>
                      <a:lnTo>
                        <a:pt x="1141" y="1250"/>
                      </a:lnTo>
                      <a:lnTo>
                        <a:pt x="1082" y="1139"/>
                      </a:lnTo>
                      <a:lnTo>
                        <a:pt x="1049" y="1050"/>
                      </a:lnTo>
                      <a:lnTo>
                        <a:pt x="1018" y="958"/>
                      </a:lnTo>
                      <a:lnTo>
                        <a:pt x="1007" y="873"/>
                      </a:lnTo>
                      <a:lnTo>
                        <a:pt x="1005" y="789"/>
                      </a:lnTo>
                      <a:lnTo>
                        <a:pt x="1010" y="717"/>
                      </a:lnTo>
                      <a:lnTo>
                        <a:pt x="1027" y="617"/>
                      </a:lnTo>
                      <a:lnTo>
                        <a:pt x="1060" y="523"/>
                      </a:lnTo>
                      <a:lnTo>
                        <a:pt x="1101" y="440"/>
                      </a:lnTo>
                      <a:lnTo>
                        <a:pt x="1156" y="351"/>
                      </a:lnTo>
                      <a:lnTo>
                        <a:pt x="1234" y="261"/>
                      </a:lnTo>
                      <a:lnTo>
                        <a:pt x="1295" y="199"/>
                      </a:lnTo>
                      <a:lnTo>
                        <a:pt x="1358" y="151"/>
                      </a:lnTo>
                      <a:lnTo>
                        <a:pt x="1422" y="113"/>
                      </a:lnTo>
                      <a:lnTo>
                        <a:pt x="1489" y="83"/>
                      </a:lnTo>
                      <a:lnTo>
                        <a:pt x="1561" y="61"/>
                      </a:lnTo>
                      <a:lnTo>
                        <a:pt x="1638" y="50"/>
                      </a:lnTo>
                      <a:lnTo>
                        <a:pt x="1690" y="46"/>
                      </a:lnTo>
                      <a:lnTo>
                        <a:pt x="1751" y="44"/>
                      </a:lnTo>
                      <a:lnTo>
                        <a:pt x="1899" y="55"/>
                      </a:lnTo>
                      <a:lnTo>
                        <a:pt x="1790" y="29"/>
                      </a:lnTo>
                      <a:lnTo>
                        <a:pt x="1710" y="16"/>
                      </a:lnTo>
                      <a:lnTo>
                        <a:pt x="1622" y="5"/>
                      </a:lnTo>
                      <a:lnTo>
                        <a:pt x="1533" y="0"/>
                      </a:lnTo>
                      <a:lnTo>
                        <a:pt x="1457" y="0"/>
                      </a:lnTo>
                      <a:lnTo>
                        <a:pt x="1378" y="5"/>
                      </a:lnTo>
                      <a:lnTo>
                        <a:pt x="1291" y="13"/>
                      </a:lnTo>
                      <a:lnTo>
                        <a:pt x="1212" y="28"/>
                      </a:lnTo>
                      <a:lnTo>
                        <a:pt x="1117" y="50"/>
                      </a:lnTo>
                      <a:lnTo>
                        <a:pt x="1014" y="79"/>
                      </a:lnTo>
                      <a:lnTo>
                        <a:pt x="914" y="118"/>
                      </a:lnTo>
                      <a:lnTo>
                        <a:pt x="835" y="155"/>
                      </a:lnTo>
                      <a:lnTo>
                        <a:pt x="748" y="201"/>
                      </a:lnTo>
                      <a:lnTo>
                        <a:pt x="657" y="257"/>
                      </a:lnTo>
                      <a:lnTo>
                        <a:pt x="591" y="309"/>
                      </a:lnTo>
                      <a:lnTo>
                        <a:pt x="526" y="362"/>
                      </a:lnTo>
                      <a:lnTo>
                        <a:pt x="458" y="425"/>
                      </a:lnTo>
                      <a:lnTo>
                        <a:pt x="397" y="484"/>
                      </a:lnTo>
                      <a:lnTo>
                        <a:pt x="347" y="545"/>
                      </a:lnTo>
                      <a:lnTo>
                        <a:pt x="294" y="612"/>
                      </a:lnTo>
                      <a:lnTo>
                        <a:pt x="247" y="678"/>
                      </a:lnTo>
                      <a:lnTo>
                        <a:pt x="199" y="750"/>
                      </a:lnTo>
                      <a:lnTo>
                        <a:pt x="161" y="824"/>
                      </a:lnTo>
                      <a:lnTo>
                        <a:pt x="125" y="902"/>
                      </a:lnTo>
                      <a:lnTo>
                        <a:pt x="92" y="983"/>
                      </a:lnTo>
                      <a:lnTo>
                        <a:pt x="64" y="1072"/>
                      </a:lnTo>
                      <a:lnTo>
                        <a:pt x="39" y="1157"/>
                      </a:lnTo>
                      <a:lnTo>
                        <a:pt x="22" y="1244"/>
                      </a:lnTo>
                      <a:lnTo>
                        <a:pt x="9" y="1344"/>
                      </a:lnTo>
                      <a:lnTo>
                        <a:pt x="3" y="1427"/>
                      </a:lnTo>
                      <a:lnTo>
                        <a:pt x="0" y="1510"/>
                      </a:lnTo>
                      <a:lnTo>
                        <a:pt x="3" y="1597"/>
                      </a:lnTo>
                      <a:lnTo>
                        <a:pt x="15" y="1697"/>
                      </a:lnTo>
                      <a:lnTo>
                        <a:pt x="31" y="1801"/>
                      </a:lnTo>
                      <a:lnTo>
                        <a:pt x="53" y="1889"/>
                      </a:lnTo>
                      <a:lnTo>
                        <a:pt x="77" y="1978"/>
                      </a:lnTo>
                      <a:lnTo>
                        <a:pt x="105" y="2050"/>
                      </a:lnTo>
                      <a:lnTo>
                        <a:pt x="142" y="2128"/>
                      </a:lnTo>
                      <a:lnTo>
                        <a:pt x="175" y="2200"/>
                      </a:lnTo>
                      <a:lnTo>
                        <a:pt x="221" y="2283"/>
                      </a:lnTo>
                      <a:lnTo>
                        <a:pt x="275" y="2365"/>
                      </a:lnTo>
                      <a:lnTo>
                        <a:pt x="330" y="2433"/>
                      </a:lnTo>
                      <a:lnTo>
                        <a:pt x="382" y="2498"/>
                      </a:lnTo>
                      <a:lnTo>
                        <a:pt x="441" y="2561"/>
                      </a:lnTo>
                      <a:lnTo>
                        <a:pt x="502" y="2620"/>
                      </a:lnTo>
                      <a:lnTo>
                        <a:pt x="554" y="2664"/>
                      </a:lnTo>
                      <a:lnTo>
                        <a:pt x="620" y="2718"/>
                      </a:lnTo>
                      <a:lnTo>
                        <a:pt x="691" y="2762"/>
                      </a:lnTo>
                      <a:lnTo>
                        <a:pt x="748" y="2796"/>
                      </a:lnTo>
                      <a:lnTo>
                        <a:pt x="807" y="2825"/>
                      </a:lnTo>
                      <a:lnTo>
                        <a:pt x="863" y="2847"/>
                      </a:lnTo>
                      <a:lnTo>
                        <a:pt x="918" y="2864"/>
                      </a:lnTo>
                      <a:lnTo>
                        <a:pt x="1001" y="2884"/>
                      </a:lnTo>
                      <a:lnTo>
                        <a:pt x="1064" y="2892"/>
                      </a:lnTo>
                      <a:lnTo>
                        <a:pt x="1129" y="2895"/>
                      </a:lnTo>
                      <a:lnTo>
                        <a:pt x="1189" y="2892"/>
                      </a:lnTo>
                      <a:lnTo>
                        <a:pt x="1269" y="2881"/>
                      </a:lnTo>
                      <a:lnTo>
                        <a:pt x="1347" y="2862"/>
                      </a:lnTo>
                      <a:lnTo>
                        <a:pt x="1417" y="2834"/>
                      </a:lnTo>
                      <a:lnTo>
                        <a:pt x="1474" y="2801"/>
                      </a:lnTo>
                      <a:lnTo>
                        <a:pt x="1539" y="2762"/>
                      </a:lnTo>
                      <a:lnTo>
                        <a:pt x="1590" y="2718"/>
                      </a:lnTo>
                      <a:lnTo>
                        <a:pt x="1644" y="2668"/>
                      </a:lnTo>
                      <a:lnTo>
                        <a:pt x="1690" y="2609"/>
                      </a:lnTo>
                      <a:lnTo>
                        <a:pt x="1733" y="2546"/>
                      </a:lnTo>
                      <a:lnTo>
                        <a:pt x="1766" y="2479"/>
                      </a:lnTo>
                      <a:lnTo>
                        <a:pt x="1790" y="2404"/>
                      </a:lnTo>
                      <a:lnTo>
                        <a:pt x="1810" y="2326"/>
                      </a:lnTo>
                      <a:lnTo>
                        <a:pt x="1821" y="2246"/>
                      </a:lnTo>
                      <a:lnTo>
                        <a:pt x="1823" y="2163"/>
                      </a:lnTo>
                      <a:lnTo>
                        <a:pt x="1812" y="2071"/>
                      </a:lnTo>
                      <a:lnTo>
                        <a:pt x="1794" y="1991"/>
                      </a:lnTo>
                      <a:lnTo>
                        <a:pt x="1762" y="1914"/>
                      </a:lnTo>
                      <a:lnTo>
                        <a:pt x="1727" y="1841"/>
                      </a:lnTo>
                      <a:lnTo>
                        <a:pt x="1683" y="1777"/>
                      </a:lnTo>
                      <a:lnTo>
                        <a:pt x="1627" y="1699"/>
                      </a:lnTo>
                      <a:lnTo>
                        <a:pt x="1561" y="1625"/>
                      </a:lnTo>
                      <a:close/>
                    </a:path>
                  </a:pathLst>
                </a:custGeom>
                <a:gradFill rotWithShape="0">
                  <a:gsLst>
                    <a:gs pos="0">
                      <a:srgbClr val="D9FFB3"/>
                    </a:gs>
                    <a:gs pos="100000">
                      <a:srgbClr val="33CC33"/>
                    </a:gs>
                  </a:gsLst>
                  <a:lin ang="18900000" scaled="1"/>
                </a:gradFill>
                <a:ln w="3175" cmpd="sng">
                  <a:solidFill>
                    <a:srgbClr val="99FF33"/>
                  </a:solidFill>
                  <a:prstDash val="solid"/>
                  <a:round/>
                  <a:headEnd/>
                  <a:tailEnd/>
                </a:ln>
                <a:effectLst/>
              </p:spPr>
              <p:txBody>
                <a:bodyPr/>
                <a:lstStyle/>
                <a:p>
                  <a:endParaRPr lang="en-US"/>
                </a:p>
              </p:txBody>
            </p:sp>
          </p:grpSp>
          <p:grpSp>
            <p:nvGrpSpPr>
              <p:cNvPr id="198002" name="Group 370"/>
              <p:cNvGrpSpPr>
                <a:grpSpLocks/>
              </p:cNvGrpSpPr>
              <p:nvPr/>
            </p:nvGrpSpPr>
            <p:grpSpPr bwMode="auto">
              <a:xfrm>
                <a:off x="1126" y="1248"/>
                <a:ext cx="362" cy="1566"/>
                <a:chOff x="1126" y="1248"/>
                <a:chExt cx="362" cy="1566"/>
              </a:xfrm>
            </p:grpSpPr>
            <p:grpSp>
              <p:nvGrpSpPr>
                <p:cNvPr id="197987" name="Group 355"/>
                <p:cNvGrpSpPr>
                  <a:grpSpLocks/>
                </p:cNvGrpSpPr>
                <p:nvPr/>
              </p:nvGrpSpPr>
              <p:grpSpPr bwMode="auto">
                <a:xfrm>
                  <a:off x="1127" y="2377"/>
                  <a:ext cx="92" cy="263"/>
                  <a:chOff x="3287" y="2382"/>
                  <a:chExt cx="92" cy="263"/>
                </a:xfrm>
              </p:grpSpPr>
              <p:sp>
                <p:nvSpPr>
                  <p:cNvPr id="197988" name="Line 356"/>
                  <p:cNvSpPr>
                    <a:spLocks noChangeShapeType="1"/>
                  </p:cNvSpPr>
                  <p:nvPr/>
                </p:nvSpPr>
                <p:spPr bwMode="auto">
                  <a:xfrm rot="5575797" flipV="1">
                    <a:off x="3267" y="2533"/>
                    <a:ext cx="132" cy="92"/>
                  </a:xfrm>
                  <a:prstGeom prst="line">
                    <a:avLst/>
                  </a:prstGeom>
                  <a:noFill/>
                  <a:ln w="38100">
                    <a:solidFill>
                      <a:schemeClr val="tx1"/>
                    </a:solidFill>
                    <a:round/>
                    <a:headEnd/>
                    <a:tailEnd/>
                  </a:ln>
                  <a:effectLst/>
                </p:spPr>
                <p:txBody>
                  <a:bodyPr/>
                  <a:lstStyle/>
                  <a:p>
                    <a:endParaRPr lang="en-US"/>
                  </a:p>
                </p:txBody>
              </p:sp>
              <p:sp>
                <p:nvSpPr>
                  <p:cNvPr id="197989" name="Line 357"/>
                  <p:cNvSpPr>
                    <a:spLocks noChangeShapeType="1"/>
                  </p:cNvSpPr>
                  <p:nvPr/>
                </p:nvSpPr>
                <p:spPr bwMode="auto">
                  <a:xfrm rot="-5575797">
                    <a:off x="3266" y="2403"/>
                    <a:ext cx="133" cy="92"/>
                  </a:xfrm>
                  <a:prstGeom prst="line">
                    <a:avLst/>
                  </a:prstGeom>
                  <a:noFill/>
                  <a:ln w="38100">
                    <a:solidFill>
                      <a:schemeClr val="tx1"/>
                    </a:solidFill>
                    <a:round/>
                    <a:headEnd/>
                    <a:tailEnd/>
                  </a:ln>
                  <a:effectLst/>
                </p:spPr>
                <p:txBody>
                  <a:bodyPr/>
                  <a:lstStyle/>
                  <a:p>
                    <a:endParaRPr lang="en-US"/>
                  </a:p>
                </p:txBody>
              </p:sp>
            </p:grpSp>
            <p:sp>
              <p:nvSpPr>
                <p:cNvPr id="197990" name="Text Box 358"/>
                <p:cNvSpPr txBox="1">
                  <a:spLocks noChangeArrowheads="1"/>
                </p:cNvSpPr>
                <p:nvPr/>
              </p:nvSpPr>
              <p:spPr bwMode="auto">
                <a:xfrm>
                  <a:off x="1200" y="2256"/>
                  <a:ext cx="288" cy="318"/>
                </a:xfrm>
                <a:prstGeom prst="rect">
                  <a:avLst/>
                </a:prstGeom>
                <a:noFill/>
                <a:ln w="9525">
                  <a:noFill/>
                  <a:miter lim="800000"/>
                  <a:headEnd/>
                  <a:tailEnd/>
                </a:ln>
                <a:effectLst/>
              </p:spPr>
              <p:txBody>
                <a:bodyPr>
                  <a:spAutoFit/>
                </a:bodyPr>
                <a:lstStyle/>
                <a:p>
                  <a:pPr algn="ctr"/>
                  <a:r>
                    <a:rPr lang="en-US" sz="3600">
                      <a:solidFill>
                        <a:srgbClr val="6600CC"/>
                      </a:solidFill>
                    </a:rPr>
                    <a:t>+</a:t>
                  </a:r>
                </a:p>
              </p:txBody>
            </p:sp>
            <p:sp>
              <p:nvSpPr>
                <p:cNvPr id="197991" name="Text Box 359"/>
                <p:cNvSpPr txBox="1">
                  <a:spLocks noChangeArrowheads="1"/>
                </p:cNvSpPr>
                <p:nvPr/>
              </p:nvSpPr>
              <p:spPr bwMode="auto">
                <a:xfrm>
                  <a:off x="1212" y="2496"/>
                  <a:ext cx="264" cy="318"/>
                </a:xfrm>
                <a:prstGeom prst="rect">
                  <a:avLst/>
                </a:prstGeom>
                <a:noFill/>
                <a:ln w="9525">
                  <a:noFill/>
                  <a:miter lim="800000"/>
                  <a:headEnd/>
                  <a:tailEnd/>
                </a:ln>
                <a:effectLst/>
              </p:spPr>
              <p:txBody>
                <a:bodyPr>
                  <a:spAutoFit/>
                </a:bodyPr>
                <a:lstStyle/>
                <a:p>
                  <a:pPr algn="ctr"/>
                  <a:r>
                    <a:rPr lang="en-US" sz="3600"/>
                    <a:t>-</a:t>
                  </a:r>
                </a:p>
              </p:txBody>
            </p:sp>
            <p:sp>
              <p:nvSpPr>
                <p:cNvPr id="197994" name="Text Box 362"/>
                <p:cNvSpPr txBox="1">
                  <a:spLocks noChangeArrowheads="1"/>
                </p:cNvSpPr>
                <p:nvPr/>
              </p:nvSpPr>
              <p:spPr bwMode="auto">
                <a:xfrm>
                  <a:off x="1200" y="1248"/>
                  <a:ext cx="288" cy="404"/>
                </a:xfrm>
                <a:prstGeom prst="rect">
                  <a:avLst/>
                </a:prstGeom>
                <a:noFill/>
                <a:ln w="9525">
                  <a:noFill/>
                  <a:miter lim="800000"/>
                  <a:headEnd/>
                  <a:tailEnd/>
                </a:ln>
                <a:effectLst/>
              </p:spPr>
              <p:txBody>
                <a:bodyPr>
                  <a:spAutoFit/>
                </a:bodyPr>
                <a:lstStyle/>
                <a:p>
                  <a:pPr algn="ctr">
                    <a:lnSpc>
                      <a:spcPct val="100000"/>
                    </a:lnSpc>
                  </a:pPr>
                  <a:r>
                    <a:rPr lang="en-US" sz="3600">
                      <a:solidFill>
                        <a:srgbClr val="6600CC"/>
                      </a:solidFill>
                    </a:rPr>
                    <a:t>+</a:t>
                  </a:r>
                </a:p>
              </p:txBody>
            </p:sp>
            <p:sp>
              <p:nvSpPr>
                <p:cNvPr id="197995" name="Text Box 363"/>
                <p:cNvSpPr txBox="1">
                  <a:spLocks noChangeArrowheads="1"/>
                </p:cNvSpPr>
                <p:nvPr/>
              </p:nvSpPr>
              <p:spPr bwMode="auto">
                <a:xfrm>
                  <a:off x="1212" y="1460"/>
                  <a:ext cx="264" cy="404"/>
                </a:xfrm>
                <a:prstGeom prst="rect">
                  <a:avLst/>
                </a:prstGeom>
                <a:noFill/>
                <a:ln w="9525">
                  <a:noFill/>
                  <a:miter lim="800000"/>
                  <a:headEnd/>
                  <a:tailEnd/>
                </a:ln>
                <a:effectLst/>
              </p:spPr>
              <p:txBody>
                <a:bodyPr>
                  <a:spAutoFit/>
                </a:bodyPr>
                <a:lstStyle/>
                <a:p>
                  <a:pPr algn="ctr">
                    <a:lnSpc>
                      <a:spcPct val="100000"/>
                    </a:lnSpc>
                  </a:pPr>
                  <a:r>
                    <a:rPr lang="en-US" sz="3600"/>
                    <a:t>-</a:t>
                  </a:r>
                </a:p>
              </p:txBody>
            </p:sp>
            <p:grpSp>
              <p:nvGrpSpPr>
                <p:cNvPr id="197996" name="Group 364"/>
                <p:cNvGrpSpPr>
                  <a:grpSpLocks/>
                </p:cNvGrpSpPr>
                <p:nvPr/>
              </p:nvGrpSpPr>
              <p:grpSpPr bwMode="auto">
                <a:xfrm>
                  <a:off x="1126" y="1439"/>
                  <a:ext cx="93" cy="256"/>
                  <a:chOff x="3286" y="1460"/>
                  <a:chExt cx="93" cy="256"/>
                </a:xfrm>
              </p:grpSpPr>
              <p:sp>
                <p:nvSpPr>
                  <p:cNvPr id="197997" name="Line 365"/>
                  <p:cNvSpPr>
                    <a:spLocks noChangeShapeType="1"/>
                  </p:cNvSpPr>
                  <p:nvPr/>
                </p:nvSpPr>
                <p:spPr bwMode="auto">
                  <a:xfrm rot="5575797" flipV="1">
                    <a:off x="3270" y="1608"/>
                    <a:ext cx="125" cy="92"/>
                  </a:xfrm>
                  <a:prstGeom prst="line">
                    <a:avLst/>
                  </a:prstGeom>
                  <a:noFill/>
                  <a:ln w="38100">
                    <a:solidFill>
                      <a:schemeClr val="tx1"/>
                    </a:solidFill>
                    <a:round/>
                    <a:headEnd/>
                    <a:tailEnd/>
                  </a:ln>
                  <a:effectLst/>
                </p:spPr>
                <p:txBody>
                  <a:bodyPr/>
                  <a:lstStyle/>
                  <a:p>
                    <a:endParaRPr lang="en-US"/>
                  </a:p>
                </p:txBody>
              </p:sp>
              <p:sp>
                <p:nvSpPr>
                  <p:cNvPr id="197998" name="Line 366"/>
                  <p:cNvSpPr>
                    <a:spLocks noChangeShapeType="1"/>
                  </p:cNvSpPr>
                  <p:nvPr/>
                </p:nvSpPr>
                <p:spPr bwMode="auto">
                  <a:xfrm rot="-5575797">
                    <a:off x="3269" y="1477"/>
                    <a:ext cx="126" cy="92"/>
                  </a:xfrm>
                  <a:prstGeom prst="line">
                    <a:avLst/>
                  </a:prstGeom>
                  <a:noFill/>
                  <a:ln w="38100">
                    <a:solidFill>
                      <a:schemeClr val="tx1"/>
                    </a:solidFill>
                    <a:round/>
                    <a:headEnd/>
                    <a:tailEnd/>
                  </a:ln>
                  <a:effectLst/>
                </p:spPr>
                <p:txBody>
                  <a:bodyPr/>
                  <a:lstStyle/>
                  <a:p>
                    <a:endParaRPr lang="en-US"/>
                  </a:p>
                </p:txBody>
              </p:sp>
            </p:grpSp>
          </p:grpSp>
        </p:grpSp>
        <p:grpSp>
          <p:nvGrpSpPr>
            <p:cNvPr id="198006" name="Group 374"/>
            <p:cNvGrpSpPr>
              <a:grpSpLocks/>
            </p:cNvGrpSpPr>
            <p:nvPr/>
          </p:nvGrpSpPr>
          <p:grpSpPr bwMode="auto">
            <a:xfrm>
              <a:off x="392" y="1344"/>
              <a:ext cx="760" cy="1472"/>
              <a:chOff x="392" y="1344"/>
              <a:chExt cx="760" cy="1472"/>
            </a:xfrm>
          </p:grpSpPr>
          <p:sp>
            <p:nvSpPr>
              <p:cNvPr id="197986" name="Rectangle 354"/>
              <p:cNvSpPr>
                <a:spLocks noChangeArrowheads="1"/>
              </p:cNvSpPr>
              <p:nvPr/>
            </p:nvSpPr>
            <p:spPr bwMode="auto">
              <a:xfrm>
                <a:off x="392" y="2284"/>
                <a:ext cx="760" cy="532"/>
              </a:xfrm>
              <a:prstGeom prst="rect">
                <a:avLst/>
              </a:prstGeom>
              <a:noFill/>
              <a:ln w="9525">
                <a:noFill/>
                <a:miter lim="800000"/>
                <a:headEnd/>
                <a:tailEnd/>
              </a:ln>
              <a:effectLst/>
            </p:spPr>
            <p:txBody>
              <a:bodyPr>
                <a:spAutoFit/>
              </a:bodyPr>
              <a:lstStyle/>
              <a:p>
                <a:pPr algn="r"/>
                <a:r>
                  <a:rPr lang="en-US" sz="2200">
                    <a:solidFill>
                      <a:srgbClr val="003300"/>
                    </a:solidFill>
                  </a:rPr>
                  <a:t>Original</a:t>
                </a:r>
              </a:p>
              <a:p>
                <a:pPr algn="r"/>
                <a:r>
                  <a:rPr lang="en-US" sz="2200">
                    <a:solidFill>
                      <a:srgbClr val="003300"/>
                    </a:solidFill>
                  </a:rPr>
                  <a:t>external</a:t>
                </a:r>
              </a:p>
              <a:p>
                <a:pPr algn="r"/>
                <a:r>
                  <a:rPr lang="en-US" sz="2200">
                    <a:solidFill>
                      <a:srgbClr val="003300"/>
                    </a:solidFill>
                  </a:rPr>
                  <a:t>form</a:t>
                </a:r>
              </a:p>
            </p:txBody>
          </p:sp>
          <p:sp>
            <p:nvSpPr>
              <p:cNvPr id="197993" name="Rectangle 361"/>
              <p:cNvSpPr>
                <a:spLocks noChangeArrowheads="1"/>
              </p:cNvSpPr>
              <p:nvPr/>
            </p:nvSpPr>
            <p:spPr bwMode="auto">
              <a:xfrm>
                <a:off x="440" y="1344"/>
                <a:ext cx="693" cy="532"/>
              </a:xfrm>
              <a:prstGeom prst="rect">
                <a:avLst/>
              </a:prstGeom>
              <a:noFill/>
              <a:ln w="9525">
                <a:noFill/>
                <a:miter lim="800000"/>
                <a:headEnd/>
                <a:tailEnd/>
              </a:ln>
              <a:effectLst/>
            </p:spPr>
            <p:txBody>
              <a:bodyPr>
                <a:spAutoFit/>
              </a:bodyPr>
              <a:lstStyle/>
              <a:p>
                <a:pPr algn="r"/>
                <a:r>
                  <a:rPr lang="en-US" sz="2200">
                    <a:solidFill>
                      <a:srgbClr val="660066"/>
                    </a:solidFill>
                  </a:rPr>
                  <a:t>Original</a:t>
                </a:r>
              </a:p>
              <a:p>
                <a:pPr algn="r"/>
                <a:r>
                  <a:rPr lang="en-US" sz="2200">
                    <a:solidFill>
                      <a:srgbClr val="660066"/>
                    </a:solidFill>
                  </a:rPr>
                  <a:t>internal</a:t>
                </a:r>
              </a:p>
              <a:p>
                <a:pPr algn="r"/>
                <a:r>
                  <a:rPr lang="en-US" sz="2200">
                    <a:solidFill>
                      <a:srgbClr val="660066"/>
                    </a:solidFill>
                  </a:rPr>
                  <a:t>nature</a:t>
                </a:r>
              </a:p>
            </p:txBody>
          </p:sp>
        </p:grpSp>
      </p:grpSp>
      <p:grpSp>
        <p:nvGrpSpPr>
          <p:cNvPr id="198012" name="Group 380"/>
          <p:cNvGrpSpPr>
            <a:grpSpLocks/>
          </p:cNvGrpSpPr>
          <p:nvPr/>
        </p:nvGrpSpPr>
        <p:grpSpPr bwMode="auto">
          <a:xfrm>
            <a:off x="838200" y="5861050"/>
            <a:ext cx="7772400" cy="768350"/>
            <a:chOff x="576" y="3600"/>
            <a:chExt cx="4848" cy="484"/>
          </a:xfrm>
        </p:grpSpPr>
        <p:sp>
          <p:nvSpPr>
            <p:cNvPr id="198013" name="Text Box 381"/>
            <p:cNvSpPr txBox="1">
              <a:spLocks noChangeArrowheads="1"/>
            </p:cNvSpPr>
            <p:nvPr/>
          </p:nvSpPr>
          <p:spPr bwMode="auto">
            <a:xfrm>
              <a:off x="768" y="3600"/>
              <a:ext cx="4656" cy="484"/>
            </a:xfrm>
            <a:prstGeom prst="rect">
              <a:avLst/>
            </a:prstGeom>
            <a:noFill/>
            <a:ln w="9525">
              <a:noFill/>
              <a:miter lim="800000"/>
              <a:headEnd/>
              <a:tailEnd/>
            </a:ln>
            <a:effectLst/>
          </p:spPr>
          <p:txBody>
            <a:bodyPr>
              <a:spAutoFit/>
            </a:bodyPr>
            <a:lstStyle/>
            <a:p>
              <a:pPr>
                <a:lnSpc>
                  <a:spcPct val="85000"/>
                </a:lnSpc>
              </a:pPr>
              <a:r>
                <a:rPr lang="en-US" sz="2600" b="1">
                  <a:solidFill>
                    <a:schemeClr val="bg1"/>
                  </a:solidFill>
                  <a:latin typeface="Arial Narrow" pitchFamily="34" charset="0"/>
                </a:rPr>
                <a:t>The relationship between </a:t>
              </a:r>
              <a:r>
                <a:rPr lang="en-US" sz="2600" b="1" u="sng">
                  <a:solidFill>
                    <a:schemeClr val="bg1"/>
                  </a:solidFill>
                  <a:latin typeface="Arial Narrow" pitchFamily="34" charset="0"/>
                </a:rPr>
                <a:t>God</a:t>
              </a:r>
              <a:r>
                <a:rPr lang="en-US" sz="2600" b="1">
                  <a:solidFill>
                    <a:schemeClr val="bg1"/>
                  </a:solidFill>
                  <a:latin typeface="Arial Narrow" pitchFamily="34" charset="0"/>
                </a:rPr>
                <a:t> and the </a:t>
              </a:r>
              <a:r>
                <a:rPr lang="en-US" sz="2600" b="1" u="sng">
                  <a:solidFill>
                    <a:schemeClr val="bg1"/>
                  </a:solidFill>
                  <a:latin typeface="Arial Narrow" pitchFamily="34" charset="0"/>
                </a:rPr>
                <a:t>universe</a:t>
              </a:r>
              <a:r>
                <a:rPr lang="en-US" sz="2600" b="1">
                  <a:solidFill>
                    <a:schemeClr val="bg1"/>
                  </a:solidFill>
                  <a:latin typeface="Arial Narrow" pitchFamily="34" charset="0"/>
                </a:rPr>
                <a:t> can be summarized thus:</a:t>
              </a:r>
              <a:endParaRPr lang="en-US" sz="2600" b="1" u="sng">
                <a:solidFill>
                  <a:schemeClr val="bg1"/>
                </a:solidFill>
                <a:latin typeface="Arial Narrow" pitchFamily="34" charset="0"/>
              </a:endParaRPr>
            </a:p>
          </p:txBody>
        </p:sp>
        <p:sp>
          <p:nvSpPr>
            <p:cNvPr id="198014" name="Text Box 382"/>
            <p:cNvSpPr txBox="1">
              <a:spLocks noChangeArrowheads="1"/>
            </p:cNvSpPr>
            <p:nvPr/>
          </p:nvSpPr>
          <p:spPr bwMode="auto">
            <a:xfrm>
              <a:off x="576" y="3600"/>
              <a:ext cx="288" cy="250"/>
            </a:xfrm>
            <a:prstGeom prst="rect">
              <a:avLst/>
            </a:prstGeom>
            <a:noFill/>
            <a:ln w="9525">
              <a:noFill/>
              <a:miter lim="800000"/>
              <a:headEnd/>
              <a:tailEnd/>
            </a:ln>
            <a:effectLst/>
          </p:spPr>
          <p:txBody>
            <a:bodyPr>
              <a:spAutoFit/>
            </a:bodyPr>
            <a:lstStyle/>
            <a:p>
              <a:pPr>
                <a:lnSpc>
                  <a:spcPct val="50000"/>
                </a:lnSpc>
              </a:pPr>
              <a:r>
                <a:rPr lang="en-US" sz="4000">
                  <a:solidFill>
                    <a:schemeClr val="bg1"/>
                  </a:solidFill>
                  <a:latin typeface="Times New Roman" pitchFamily="18" charset="0"/>
                  <a:sym typeface="CommonBullets" pitchFamily="34" charset="2"/>
                </a:rPr>
                <a:t></a:t>
              </a:r>
              <a:endParaRPr lang="en-US" sz="4000">
                <a:solidFill>
                  <a:schemeClr val="bg1"/>
                </a:solidFill>
                <a:latin typeface="Times New Roman" pitchFamily="18" charset="0"/>
              </a:endParaRPr>
            </a:p>
          </p:txBody>
        </p:sp>
      </p:gr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97744"/>
                                        </p:tgtEl>
                                        <p:attrNameLst>
                                          <p:attrName>style.visibility</p:attrName>
                                        </p:attrNameLst>
                                      </p:cBhvr>
                                      <p:to>
                                        <p:strVal val="visible"/>
                                      </p:to>
                                    </p:set>
                                    <p:animEffect transition="in" filter="fade">
                                      <p:cBhvr>
                                        <p:cTn id="7" dur="1000"/>
                                        <p:tgtEl>
                                          <p:spTgt spid="19774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7743"/>
                                        </p:tgtEl>
                                        <p:attrNameLst>
                                          <p:attrName>style.visibility</p:attrName>
                                        </p:attrNameLst>
                                      </p:cBhvr>
                                      <p:to>
                                        <p:strVal val="visible"/>
                                      </p:to>
                                    </p:set>
                                    <p:animEffect transition="in" filter="fade">
                                      <p:cBhvr>
                                        <p:cTn id="10" dur="1000"/>
                                        <p:tgtEl>
                                          <p:spTgt spid="19774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37" fill="hold" nodeType="clickEffect">
                                  <p:stCondLst>
                                    <p:cond delay="0"/>
                                  </p:stCondLst>
                                  <p:childTnLst>
                                    <p:set>
                                      <p:cBhvr>
                                        <p:cTn id="14" dur="1" fill="hold">
                                          <p:stCondLst>
                                            <p:cond delay="0"/>
                                          </p:stCondLst>
                                        </p:cTn>
                                        <p:tgtEl>
                                          <p:spTgt spid="198012"/>
                                        </p:tgtEl>
                                        <p:attrNameLst>
                                          <p:attrName>style.visibility</p:attrName>
                                        </p:attrNameLst>
                                      </p:cBhvr>
                                      <p:to>
                                        <p:strVal val="visible"/>
                                      </p:to>
                                    </p:set>
                                    <p:animEffect transition="in" filter="barn(outVertical)">
                                      <p:cBhvr>
                                        <p:cTn id="15" dur="500"/>
                                        <p:tgtEl>
                                          <p:spTgt spid="198012"/>
                                        </p:tgtEl>
                                      </p:cBhvr>
                                    </p:animEffect>
                                  </p:childTnLst>
                                </p:cTn>
                              </p:par>
                            </p:childTnLst>
                          </p:cTn>
                        </p:par>
                      </p:childTnLst>
                    </p:cTn>
                  </p:par>
                  <p:par>
                    <p:cTn id="16" fill="hold">
                      <p:stCondLst>
                        <p:cond delay="indefinite"/>
                      </p:stCondLst>
                      <p:childTnLst>
                        <p:par>
                          <p:cTn id="17" fill="hold">
                            <p:stCondLst>
                              <p:cond delay="0"/>
                            </p:stCondLst>
                            <p:childTnLst>
                              <p:par>
                                <p:cTn id="18" presetID="17" presetClass="entr" presetSubtype="10" fill="hold" grpId="0" nodeType="clickEffect">
                                  <p:stCondLst>
                                    <p:cond delay="0"/>
                                  </p:stCondLst>
                                  <p:childTnLst>
                                    <p:set>
                                      <p:cBhvr>
                                        <p:cTn id="19" dur="1" fill="hold">
                                          <p:stCondLst>
                                            <p:cond delay="0"/>
                                          </p:stCondLst>
                                        </p:cTn>
                                        <p:tgtEl>
                                          <p:spTgt spid="197980"/>
                                        </p:tgtEl>
                                        <p:attrNameLst>
                                          <p:attrName>style.visibility</p:attrName>
                                        </p:attrNameLst>
                                      </p:cBhvr>
                                      <p:to>
                                        <p:strVal val="visible"/>
                                      </p:to>
                                    </p:set>
                                    <p:anim calcmode="lin" valueType="num">
                                      <p:cBhvr>
                                        <p:cTn id="20" dur="500" fill="hold"/>
                                        <p:tgtEl>
                                          <p:spTgt spid="197980"/>
                                        </p:tgtEl>
                                        <p:attrNameLst>
                                          <p:attrName>ppt_w</p:attrName>
                                        </p:attrNameLst>
                                      </p:cBhvr>
                                      <p:tavLst>
                                        <p:tav tm="0">
                                          <p:val>
                                            <p:fltVal val="0"/>
                                          </p:val>
                                        </p:tav>
                                        <p:tav tm="100000">
                                          <p:val>
                                            <p:strVal val="#ppt_w"/>
                                          </p:val>
                                        </p:tav>
                                      </p:tavLst>
                                    </p:anim>
                                    <p:anim calcmode="lin" valueType="num">
                                      <p:cBhvr>
                                        <p:cTn id="21" dur="500" fill="hold"/>
                                        <p:tgtEl>
                                          <p:spTgt spid="197980"/>
                                        </p:tgtEl>
                                        <p:attrNameLst>
                                          <p:attrName>ppt_h</p:attrName>
                                        </p:attrNameLst>
                                      </p:cBhvr>
                                      <p:tavLst>
                                        <p:tav tm="0">
                                          <p:val>
                                            <p:strVal val="#ppt_h"/>
                                          </p:val>
                                        </p:tav>
                                        <p:tav tm="100000">
                                          <p:val>
                                            <p:strVal val="#ppt_h"/>
                                          </p:val>
                                        </p:tav>
                                      </p:tavLst>
                                    </p:anim>
                                  </p:childTnLst>
                                </p:cTn>
                              </p:par>
                              <p:par>
                                <p:cTn id="22" presetID="10" presetClass="entr" presetSubtype="0" fill="hold" nodeType="withEffect">
                                  <p:stCondLst>
                                    <p:cond delay="0"/>
                                  </p:stCondLst>
                                  <p:childTnLst>
                                    <p:set>
                                      <p:cBhvr>
                                        <p:cTn id="23" dur="1" fill="hold">
                                          <p:stCondLst>
                                            <p:cond delay="0"/>
                                          </p:stCondLst>
                                        </p:cTn>
                                        <p:tgtEl>
                                          <p:spTgt spid="198011"/>
                                        </p:tgtEl>
                                        <p:attrNameLst>
                                          <p:attrName>style.visibility</p:attrName>
                                        </p:attrNameLst>
                                      </p:cBhvr>
                                      <p:to>
                                        <p:strVal val="visible"/>
                                      </p:to>
                                    </p:set>
                                    <p:animEffect transition="in" filter="fade">
                                      <p:cBhvr>
                                        <p:cTn id="24" dur="1000"/>
                                        <p:tgtEl>
                                          <p:spTgt spid="198011"/>
                                        </p:tgtEl>
                                      </p:cBhvr>
                                    </p:animEffect>
                                  </p:childTnLst>
                                </p:cTn>
                              </p:par>
                            </p:childTnLst>
                          </p:cTn>
                        </p:par>
                      </p:childTnLst>
                    </p:cTn>
                  </p:par>
                  <p:par>
                    <p:cTn id="25" fill="hold">
                      <p:stCondLst>
                        <p:cond delay="indefinite"/>
                      </p:stCondLst>
                      <p:childTnLst>
                        <p:par>
                          <p:cTn id="26" fill="hold">
                            <p:stCondLst>
                              <p:cond delay="0"/>
                            </p:stCondLst>
                            <p:childTnLst>
                              <p:par>
                                <p:cTn id="27" presetID="17" presetClass="entr" presetSubtype="10" fill="hold" grpId="0" nodeType="clickEffect">
                                  <p:stCondLst>
                                    <p:cond delay="0"/>
                                  </p:stCondLst>
                                  <p:childTnLst>
                                    <p:set>
                                      <p:cBhvr>
                                        <p:cTn id="28" dur="1" fill="hold">
                                          <p:stCondLst>
                                            <p:cond delay="0"/>
                                          </p:stCondLst>
                                        </p:cTn>
                                        <p:tgtEl>
                                          <p:spTgt spid="197855"/>
                                        </p:tgtEl>
                                        <p:attrNameLst>
                                          <p:attrName>style.visibility</p:attrName>
                                        </p:attrNameLst>
                                      </p:cBhvr>
                                      <p:to>
                                        <p:strVal val="visible"/>
                                      </p:to>
                                    </p:set>
                                    <p:anim calcmode="lin" valueType="num">
                                      <p:cBhvr>
                                        <p:cTn id="29" dur="500" fill="hold"/>
                                        <p:tgtEl>
                                          <p:spTgt spid="197855"/>
                                        </p:tgtEl>
                                        <p:attrNameLst>
                                          <p:attrName>ppt_w</p:attrName>
                                        </p:attrNameLst>
                                      </p:cBhvr>
                                      <p:tavLst>
                                        <p:tav tm="0">
                                          <p:val>
                                            <p:fltVal val="0"/>
                                          </p:val>
                                        </p:tav>
                                        <p:tav tm="100000">
                                          <p:val>
                                            <p:strVal val="#ppt_w"/>
                                          </p:val>
                                        </p:tav>
                                      </p:tavLst>
                                    </p:anim>
                                    <p:anim calcmode="lin" valueType="num">
                                      <p:cBhvr>
                                        <p:cTn id="30" dur="500" fill="hold"/>
                                        <p:tgtEl>
                                          <p:spTgt spid="197855"/>
                                        </p:tgtEl>
                                        <p:attrNameLst>
                                          <p:attrName>ppt_h</p:attrName>
                                        </p:attrNameLst>
                                      </p:cBhvr>
                                      <p:tavLst>
                                        <p:tav tm="0">
                                          <p:val>
                                            <p:strVal val="#ppt_h"/>
                                          </p:val>
                                        </p:tav>
                                        <p:tav tm="100000">
                                          <p:val>
                                            <p:strVal val="#ppt_h"/>
                                          </p:val>
                                        </p:tav>
                                      </p:tavLst>
                                    </p:anim>
                                  </p:childTnLst>
                                </p:cTn>
                              </p:par>
                              <p:par>
                                <p:cTn id="31" presetID="10" presetClass="entr" presetSubtype="0" fill="hold" nodeType="withEffect">
                                  <p:stCondLst>
                                    <p:cond delay="0"/>
                                  </p:stCondLst>
                                  <p:childTnLst>
                                    <p:set>
                                      <p:cBhvr>
                                        <p:cTn id="32" dur="1" fill="hold">
                                          <p:stCondLst>
                                            <p:cond delay="0"/>
                                          </p:stCondLst>
                                        </p:cTn>
                                        <p:tgtEl>
                                          <p:spTgt spid="197937"/>
                                        </p:tgtEl>
                                        <p:attrNameLst>
                                          <p:attrName>style.visibility</p:attrName>
                                        </p:attrNameLst>
                                      </p:cBhvr>
                                      <p:to>
                                        <p:strVal val="visible"/>
                                      </p:to>
                                    </p:set>
                                    <p:animEffect transition="in" filter="fade">
                                      <p:cBhvr>
                                        <p:cTn id="33" dur="2000"/>
                                        <p:tgtEl>
                                          <p:spTgt spid="1979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743" grpId="0"/>
      <p:bldP spid="197744" grpId="0"/>
      <p:bldP spid="197855" grpId="0" animBg="1"/>
      <p:bldP spid="19798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rotWithShape="0">
          <a:gsLst>
            <a:gs pos="0">
              <a:srgbClr val="CC99FF"/>
            </a:gs>
            <a:gs pos="100000">
              <a:schemeClr val="bg1"/>
            </a:gs>
          </a:gsLst>
          <a:lin ang="2700000" scaled="1"/>
        </a:gradFill>
        <a:effectLst/>
      </p:bgPr>
    </p:bg>
    <p:spTree>
      <p:nvGrpSpPr>
        <p:cNvPr id="1" name=""/>
        <p:cNvGrpSpPr/>
        <p:nvPr/>
      </p:nvGrpSpPr>
      <p:grpSpPr>
        <a:xfrm>
          <a:off x="0" y="0"/>
          <a:ext cx="0" cy="0"/>
          <a:chOff x="0" y="0"/>
          <a:chExt cx="0" cy="0"/>
        </a:xfrm>
      </p:grpSpPr>
      <p:sp>
        <p:nvSpPr>
          <p:cNvPr id="522243" name="Rectangle 1027"/>
          <p:cNvSpPr>
            <a:spLocks noChangeArrowheads="1"/>
          </p:cNvSpPr>
          <p:nvPr/>
        </p:nvSpPr>
        <p:spPr bwMode="auto">
          <a:xfrm>
            <a:off x="0" y="5638800"/>
            <a:ext cx="9144000" cy="1219200"/>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522311" name="WordArt 1095"/>
          <p:cNvSpPr>
            <a:spLocks noChangeArrowheads="1" noChangeShapeType="1" noTextEdit="1"/>
          </p:cNvSpPr>
          <p:nvPr/>
        </p:nvSpPr>
        <p:spPr bwMode="auto">
          <a:xfrm>
            <a:off x="5867400" y="5127625"/>
            <a:ext cx="3124200" cy="434975"/>
          </a:xfrm>
          <a:prstGeom prst="rect">
            <a:avLst/>
          </a:prstGeom>
        </p:spPr>
        <p:txBody>
          <a:bodyPr wrap="none" fromWordArt="1">
            <a:prstTxWarp prst="textPlain">
              <a:avLst>
                <a:gd name="adj" fmla="val 50000"/>
              </a:avLst>
            </a:prstTxWarp>
          </a:bodyPr>
          <a:lstStyle/>
          <a:p>
            <a:pPr algn="ctr"/>
            <a:r>
              <a:rPr lang="en-US" sz="3600" kern="10">
                <a:ln w="9525">
                  <a:noFill/>
                  <a:round/>
                  <a:headEnd/>
                  <a:tailEnd/>
                </a:ln>
                <a:solidFill>
                  <a:srgbClr val="6600CC"/>
                </a:solidFill>
                <a:latin typeface="Arial Black"/>
              </a:rPr>
              <a:t>Substantial object partner</a:t>
            </a:r>
          </a:p>
        </p:txBody>
      </p:sp>
      <p:sp>
        <p:nvSpPr>
          <p:cNvPr id="522360" name="WordArt 1144"/>
          <p:cNvSpPr>
            <a:spLocks noChangeArrowheads="1" noChangeShapeType="1" noTextEdit="1"/>
          </p:cNvSpPr>
          <p:nvPr/>
        </p:nvSpPr>
        <p:spPr bwMode="auto">
          <a:xfrm>
            <a:off x="352425" y="1089025"/>
            <a:ext cx="2286000" cy="685800"/>
          </a:xfrm>
          <a:prstGeom prst="rect">
            <a:avLst/>
          </a:prstGeom>
        </p:spPr>
        <p:txBody>
          <a:bodyPr wrap="none" fromWordArt="1">
            <a:prstTxWarp prst="textPlain">
              <a:avLst>
                <a:gd name="adj" fmla="val 50000"/>
              </a:avLst>
            </a:prstTxWarp>
            <a:scene3d>
              <a:camera prst="legacyObliqueTopLeft"/>
              <a:lightRig rig="legacyHarsh3" dir="t"/>
            </a:scene3d>
            <a:sp3d extrusionH="430200" prstMaterial="legacyMatte">
              <a:extrusionClr>
                <a:srgbClr val="6600CC"/>
              </a:extrusionClr>
            </a:sp3d>
          </a:bodyPr>
          <a:lstStyle/>
          <a:p>
            <a:pPr algn="ctr"/>
            <a:r>
              <a:rPr lang="en-US" sz="3600" kern="10">
                <a:ln w="9525">
                  <a:round/>
                  <a:headEnd/>
                  <a:tailEnd/>
                </a:ln>
                <a:gradFill rotWithShape="0">
                  <a:gsLst>
                    <a:gs pos="0">
                      <a:schemeClr val="bg1"/>
                    </a:gs>
                    <a:gs pos="100000">
                      <a:srgbClr val="FFFFFF"/>
                    </a:gs>
                  </a:gsLst>
                  <a:lin ang="5400000" scaled="1"/>
                </a:gradFill>
                <a:latin typeface="Impact"/>
              </a:rPr>
              <a:t>God</a:t>
            </a:r>
          </a:p>
        </p:txBody>
      </p:sp>
      <p:sp>
        <p:nvSpPr>
          <p:cNvPr id="522361" name="WordArt 1145"/>
          <p:cNvSpPr>
            <a:spLocks noChangeArrowheads="1" noChangeShapeType="1" noTextEdit="1"/>
          </p:cNvSpPr>
          <p:nvPr/>
        </p:nvSpPr>
        <p:spPr bwMode="auto">
          <a:xfrm>
            <a:off x="6248400" y="838200"/>
            <a:ext cx="2362200" cy="533400"/>
          </a:xfrm>
          <a:prstGeom prst="rect">
            <a:avLst/>
          </a:prstGeom>
        </p:spPr>
        <p:txBody>
          <a:bodyPr wrap="none" fromWordArt="1">
            <a:prstTxWarp prst="textPlain">
              <a:avLst>
                <a:gd name="adj" fmla="val 50000"/>
              </a:avLst>
            </a:prstTxWarp>
            <a:scene3d>
              <a:camera prst="legacyPerspectiveTop"/>
              <a:lightRig rig="legacyHarsh3" dir="b"/>
            </a:scene3d>
            <a:sp3d extrusionH="887400" prstMaterial="legacyMatte">
              <a:extrusionClr>
                <a:srgbClr val="800000"/>
              </a:extrusionClr>
            </a:sp3d>
          </a:bodyPr>
          <a:lstStyle/>
          <a:p>
            <a:pPr algn="ctr"/>
            <a:r>
              <a:rPr lang="en-US" sz="3600" kern="10">
                <a:ln w="9525">
                  <a:round/>
                  <a:headEnd/>
                  <a:tailEnd/>
                </a:ln>
                <a:gradFill rotWithShape="0">
                  <a:gsLst>
                    <a:gs pos="0">
                      <a:srgbClr val="FF9933"/>
                    </a:gs>
                    <a:gs pos="50000">
                      <a:srgbClr val="FFFF00"/>
                    </a:gs>
                    <a:gs pos="100000">
                      <a:srgbClr val="FF9933"/>
                    </a:gs>
                  </a:gsLst>
                  <a:lin ang="5400000" scaled="1"/>
                </a:gradFill>
                <a:latin typeface="Impact"/>
              </a:rPr>
              <a:t>Universe</a:t>
            </a:r>
          </a:p>
        </p:txBody>
      </p:sp>
      <p:sp>
        <p:nvSpPr>
          <p:cNvPr id="522363" name="Text Box 1147"/>
          <p:cNvSpPr txBox="1">
            <a:spLocks noChangeArrowheads="1"/>
          </p:cNvSpPr>
          <p:nvPr/>
        </p:nvSpPr>
        <p:spPr bwMode="auto">
          <a:xfrm>
            <a:off x="609600" y="4594225"/>
            <a:ext cx="1781175" cy="1044575"/>
          </a:xfrm>
          <a:prstGeom prst="rect">
            <a:avLst/>
          </a:prstGeom>
          <a:noFill/>
          <a:ln w="9525">
            <a:noFill/>
            <a:miter lim="800000"/>
            <a:headEnd/>
            <a:tailEnd/>
          </a:ln>
          <a:effectLst>
            <a:outerShdw dist="28398" dir="1593903" algn="ctr" rotWithShape="0">
              <a:schemeClr val="bg1"/>
            </a:outerShdw>
          </a:effectLst>
        </p:spPr>
        <p:txBody>
          <a:bodyPr>
            <a:spAutoFit/>
          </a:bodyPr>
          <a:lstStyle/>
          <a:p>
            <a:pPr algn="ctr">
              <a:lnSpc>
                <a:spcPct val="80000"/>
              </a:lnSpc>
            </a:pPr>
            <a:r>
              <a:rPr lang="en-US" sz="2600" dirty="0">
                <a:solidFill>
                  <a:srgbClr val="800080"/>
                </a:solidFill>
                <a:latin typeface="Arial Black" pitchFamily="34" charset="0"/>
              </a:rPr>
              <a:t>Invisible</a:t>
            </a:r>
          </a:p>
          <a:p>
            <a:pPr algn="ctr">
              <a:lnSpc>
                <a:spcPct val="80000"/>
              </a:lnSpc>
            </a:pPr>
            <a:r>
              <a:rPr lang="en-US" sz="2600" dirty="0">
                <a:solidFill>
                  <a:srgbClr val="800080"/>
                </a:solidFill>
                <a:latin typeface="Arial Black" pitchFamily="34" charset="0"/>
              </a:rPr>
              <a:t>subject</a:t>
            </a:r>
          </a:p>
          <a:p>
            <a:pPr algn="ctr">
              <a:lnSpc>
                <a:spcPct val="80000"/>
              </a:lnSpc>
            </a:pPr>
            <a:r>
              <a:rPr lang="en-US" sz="2600" dirty="0">
                <a:solidFill>
                  <a:srgbClr val="800080"/>
                </a:solidFill>
                <a:latin typeface="Arial Black" pitchFamily="34" charset="0"/>
              </a:rPr>
              <a:t>partner</a:t>
            </a:r>
          </a:p>
        </p:txBody>
      </p:sp>
      <p:grpSp>
        <p:nvGrpSpPr>
          <p:cNvPr id="522431" name="Group 1215"/>
          <p:cNvGrpSpPr>
            <a:grpSpLocks/>
          </p:cNvGrpSpPr>
          <p:nvPr/>
        </p:nvGrpSpPr>
        <p:grpSpPr bwMode="auto">
          <a:xfrm>
            <a:off x="152400" y="76200"/>
            <a:ext cx="8229600" cy="549275"/>
            <a:chOff x="0" y="38"/>
            <a:chExt cx="5184" cy="346"/>
          </a:xfrm>
        </p:grpSpPr>
        <p:sp>
          <p:nvSpPr>
            <p:cNvPr id="522432" name="Text Box 1216"/>
            <p:cNvSpPr txBox="1">
              <a:spLocks noChangeArrowheads="1"/>
            </p:cNvSpPr>
            <p:nvPr/>
          </p:nvSpPr>
          <p:spPr bwMode="auto">
            <a:xfrm>
              <a:off x="336" y="38"/>
              <a:ext cx="4848" cy="346"/>
            </a:xfrm>
            <a:prstGeom prst="rect">
              <a:avLst/>
            </a:prstGeom>
            <a:noFill/>
            <a:ln w="9525">
              <a:noFill/>
              <a:miter lim="800000"/>
              <a:headEnd/>
              <a:tailEnd/>
            </a:ln>
            <a:effectLst>
              <a:outerShdw dist="17961" dir="2700000" algn="ctr" rotWithShape="0">
                <a:schemeClr val="bg1"/>
              </a:outerShdw>
            </a:effectLst>
          </p:spPr>
          <p:txBody>
            <a:bodyPr>
              <a:spAutoFit/>
            </a:bodyPr>
            <a:lstStyle/>
            <a:p>
              <a:pPr>
                <a:lnSpc>
                  <a:spcPct val="100000"/>
                </a:lnSpc>
              </a:pPr>
              <a:r>
                <a:rPr lang="en-US" sz="3000">
                  <a:solidFill>
                    <a:srgbClr val="333399"/>
                  </a:solidFill>
                </a:rPr>
                <a:t>The Relationship between God and the Universe</a:t>
              </a:r>
            </a:p>
          </p:txBody>
        </p:sp>
        <p:sp>
          <p:nvSpPr>
            <p:cNvPr id="522433" name="Text Box 1217"/>
            <p:cNvSpPr txBox="1">
              <a:spLocks noChangeArrowheads="1"/>
            </p:cNvSpPr>
            <p:nvPr/>
          </p:nvSpPr>
          <p:spPr bwMode="auto">
            <a:xfrm>
              <a:off x="0" y="38"/>
              <a:ext cx="460" cy="346"/>
            </a:xfrm>
            <a:prstGeom prst="rect">
              <a:avLst/>
            </a:prstGeom>
            <a:noFill/>
            <a:ln w="9525">
              <a:noFill/>
              <a:miter lim="800000"/>
              <a:headEnd/>
              <a:tailEnd/>
            </a:ln>
            <a:effectLst>
              <a:outerShdw dist="17961" dir="2700000" algn="ctr" rotWithShape="0">
                <a:schemeClr val="bg1"/>
              </a:outerShdw>
            </a:effectLst>
          </p:spPr>
          <p:txBody>
            <a:bodyPr>
              <a:spAutoFit/>
            </a:bodyPr>
            <a:lstStyle/>
            <a:p>
              <a:pPr>
                <a:lnSpc>
                  <a:spcPct val="100000"/>
                </a:lnSpc>
              </a:pPr>
              <a:r>
                <a:rPr lang="en-US" sz="3000" dirty="0">
                  <a:solidFill>
                    <a:srgbClr val="333399"/>
                  </a:solidFill>
                </a:rPr>
                <a:t>1.2</a:t>
              </a:r>
            </a:p>
          </p:txBody>
        </p:sp>
      </p:grpSp>
      <p:grpSp>
        <p:nvGrpSpPr>
          <p:cNvPr id="522488" name="Group 1272"/>
          <p:cNvGrpSpPr>
            <a:grpSpLocks/>
          </p:cNvGrpSpPr>
          <p:nvPr/>
        </p:nvGrpSpPr>
        <p:grpSpPr bwMode="auto">
          <a:xfrm>
            <a:off x="152400" y="1905000"/>
            <a:ext cx="2709863" cy="2606675"/>
            <a:chOff x="96" y="1200"/>
            <a:chExt cx="1707" cy="1642"/>
          </a:xfrm>
        </p:grpSpPr>
        <p:grpSp>
          <p:nvGrpSpPr>
            <p:cNvPr id="522489" name="Group 1273"/>
            <p:cNvGrpSpPr>
              <a:grpSpLocks/>
            </p:cNvGrpSpPr>
            <p:nvPr/>
          </p:nvGrpSpPr>
          <p:grpSpPr bwMode="auto">
            <a:xfrm>
              <a:off x="96" y="1200"/>
              <a:ext cx="1707" cy="1642"/>
              <a:chOff x="96" y="1200"/>
              <a:chExt cx="1707" cy="1642"/>
            </a:xfrm>
          </p:grpSpPr>
          <p:grpSp>
            <p:nvGrpSpPr>
              <p:cNvPr id="522490" name="Group 1274"/>
              <p:cNvGrpSpPr>
                <a:grpSpLocks/>
              </p:cNvGrpSpPr>
              <p:nvPr/>
            </p:nvGrpSpPr>
            <p:grpSpPr bwMode="auto">
              <a:xfrm>
                <a:off x="96" y="1200"/>
                <a:ext cx="1707" cy="1642"/>
                <a:chOff x="96" y="1200"/>
                <a:chExt cx="1707" cy="1642"/>
              </a:xfrm>
            </p:grpSpPr>
            <p:sp>
              <p:nvSpPr>
                <p:cNvPr id="522491" name="Freeform 1275"/>
                <p:cNvSpPr>
                  <a:spLocks/>
                </p:cNvSpPr>
                <p:nvPr/>
              </p:nvSpPr>
              <p:spPr bwMode="auto">
                <a:xfrm rot="5437268" flipH="1" flipV="1">
                  <a:off x="366" y="955"/>
                  <a:ext cx="1191" cy="1682"/>
                </a:xfrm>
                <a:custGeom>
                  <a:avLst/>
                  <a:gdLst/>
                  <a:ahLst/>
                  <a:cxnLst>
                    <a:cxn ang="0">
                      <a:pos x="405" y="1335"/>
                    </a:cxn>
                    <a:cxn ang="0">
                      <a:pos x="625" y="1501"/>
                    </a:cxn>
                    <a:cxn ang="0">
                      <a:pos x="758" y="1645"/>
                    </a:cxn>
                    <a:cxn ang="0">
                      <a:pos x="850" y="1845"/>
                    </a:cxn>
                    <a:cxn ang="0">
                      <a:pos x="892" y="2022"/>
                    </a:cxn>
                    <a:cxn ang="0">
                      <a:pos x="889" y="2178"/>
                    </a:cxn>
                    <a:cxn ang="0">
                      <a:pos x="839" y="2372"/>
                    </a:cxn>
                    <a:cxn ang="0">
                      <a:pos x="743" y="2544"/>
                    </a:cxn>
                    <a:cxn ang="0">
                      <a:pos x="604" y="2696"/>
                    </a:cxn>
                    <a:cxn ang="0">
                      <a:pos x="477" y="2782"/>
                    </a:cxn>
                    <a:cxn ang="0">
                      <a:pos x="338" y="2834"/>
                    </a:cxn>
                    <a:cxn ang="0">
                      <a:pos x="209" y="2849"/>
                    </a:cxn>
                    <a:cxn ang="0">
                      <a:pos x="0" y="2840"/>
                    </a:cxn>
                    <a:cxn ang="0">
                      <a:pos x="189" y="2879"/>
                    </a:cxn>
                    <a:cxn ang="0">
                      <a:pos x="366" y="2895"/>
                    </a:cxn>
                    <a:cxn ang="0">
                      <a:pos x="521" y="2890"/>
                    </a:cxn>
                    <a:cxn ang="0">
                      <a:pos x="687" y="2867"/>
                    </a:cxn>
                    <a:cxn ang="0">
                      <a:pos x="885" y="2816"/>
                    </a:cxn>
                    <a:cxn ang="0">
                      <a:pos x="1064" y="2740"/>
                    </a:cxn>
                    <a:cxn ang="0">
                      <a:pos x="1242" y="2638"/>
                    </a:cxn>
                    <a:cxn ang="0">
                      <a:pos x="1373" y="2533"/>
                    </a:cxn>
                    <a:cxn ang="0">
                      <a:pos x="1502" y="2411"/>
                    </a:cxn>
                    <a:cxn ang="0">
                      <a:pos x="1605" y="2283"/>
                    </a:cxn>
                    <a:cxn ang="0">
                      <a:pos x="1700" y="2145"/>
                    </a:cxn>
                    <a:cxn ang="0">
                      <a:pos x="1774" y="1993"/>
                    </a:cxn>
                    <a:cxn ang="0">
                      <a:pos x="1835" y="1823"/>
                    </a:cxn>
                    <a:cxn ang="0">
                      <a:pos x="1877" y="1651"/>
                    </a:cxn>
                    <a:cxn ang="0">
                      <a:pos x="1896" y="1468"/>
                    </a:cxn>
                    <a:cxn ang="0">
                      <a:pos x="1896" y="1298"/>
                    </a:cxn>
                    <a:cxn ang="0">
                      <a:pos x="1868" y="1094"/>
                    </a:cxn>
                    <a:cxn ang="0">
                      <a:pos x="1822" y="917"/>
                    </a:cxn>
                    <a:cxn ang="0">
                      <a:pos x="1757" y="767"/>
                    </a:cxn>
                    <a:cxn ang="0">
                      <a:pos x="1678" y="612"/>
                    </a:cxn>
                    <a:cxn ang="0">
                      <a:pos x="1569" y="462"/>
                    </a:cxn>
                    <a:cxn ang="0">
                      <a:pos x="1458" y="334"/>
                    </a:cxn>
                    <a:cxn ang="0">
                      <a:pos x="1345" y="231"/>
                    </a:cxn>
                    <a:cxn ang="0">
                      <a:pos x="1208" y="133"/>
                    </a:cxn>
                    <a:cxn ang="0">
                      <a:pos x="1092" y="70"/>
                    </a:cxn>
                    <a:cxn ang="0">
                      <a:pos x="981" y="31"/>
                    </a:cxn>
                    <a:cxn ang="0">
                      <a:pos x="835" y="3"/>
                    </a:cxn>
                    <a:cxn ang="0">
                      <a:pos x="710" y="3"/>
                    </a:cxn>
                    <a:cxn ang="0">
                      <a:pos x="552" y="33"/>
                    </a:cxn>
                    <a:cxn ang="0">
                      <a:pos x="425" y="94"/>
                    </a:cxn>
                    <a:cxn ang="0">
                      <a:pos x="309" y="177"/>
                    </a:cxn>
                    <a:cxn ang="0">
                      <a:pos x="209" y="286"/>
                    </a:cxn>
                    <a:cxn ang="0">
                      <a:pos x="133" y="416"/>
                    </a:cxn>
                    <a:cxn ang="0">
                      <a:pos x="89" y="569"/>
                    </a:cxn>
                    <a:cxn ang="0">
                      <a:pos x="76" y="732"/>
                    </a:cxn>
                    <a:cxn ang="0">
                      <a:pos x="105" y="904"/>
                    </a:cxn>
                    <a:cxn ang="0">
                      <a:pos x="172" y="1054"/>
                    </a:cxn>
                    <a:cxn ang="0">
                      <a:pos x="272" y="1196"/>
                    </a:cxn>
                  </a:cxnLst>
                  <a:rect l="0" t="0" r="r" b="b"/>
                  <a:pathLst>
                    <a:path w="1899" h="2895">
                      <a:moveTo>
                        <a:pt x="338" y="1270"/>
                      </a:moveTo>
                      <a:lnTo>
                        <a:pt x="405" y="1335"/>
                      </a:lnTo>
                      <a:lnTo>
                        <a:pt x="475" y="1390"/>
                      </a:lnTo>
                      <a:lnTo>
                        <a:pt x="625" y="1501"/>
                      </a:lnTo>
                      <a:lnTo>
                        <a:pt x="702" y="1573"/>
                      </a:lnTo>
                      <a:lnTo>
                        <a:pt x="758" y="1645"/>
                      </a:lnTo>
                      <a:lnTo>
                        <a:pt x="817" y="1756"/>
                      </a:lnTo>
                      <a:lnTo>
                        <a:pt x="850" y="1845"/>
                      </a:lnTo>
                      <a:lnTo>
                        <a:pt x="881" y="1937"/>
                      </a:lnTo>
                      <a:lnTo>
                        <a:pt x="892" y="2022"/>
                      </a:lnTo>
                      <a:lnTo>
                        <a:pt x="894" y="2106"/>
                      </a:lnTo>
                      <a:lnTo>
                        <a:pt x="889" y="2178"/>
                      </a:lnTo>
                      <a:lnTo>
                        <a:pt x="872" y="2278"/>
                      </a:lnTo>
                      <a:lnTo>
                        <a:pt x="839" y="2372"/>
                      </a:lnTo>
                      <a:lnTo>
                        <a:pt x="798" y="2455"/>
                      </a:lnTo>
                      <a:lnTo>
                        <a:pt x="743" y="2544"/>
                      </a:lnTo>
                      <a:lnTo>
                        <a:pt x="665" y="2634"/>
                      </a:lnTo>
                      <a:lnTo>
                        <a:pt x="604" y="2696"/>
                      </a:lnTo>
                      <a:lnTo>
                        <a:pt x="541" y="2744"/>
                      </a:lnTo>
                      <a:lnTo>
                        <a:pt x="477" y="2782"/>
                      </a:lnTo>
                      <a:lnTo>
                        <a:pt x="410" y="2812"/>
                      </a:lnTo>
                      <a:lnTo>
                        <a:pt x="338" y="2834"/>
                      </a:lnTo>
                      <a:lnTo>
                        <a:pt x="261" y="2845"/>
                      </a:lnTo>
                      <a:lnTo>
                        <a:pt x="209" y="2849"/>
                      </a:lnTo>
                      <a:lnTo>
                        <a:pt x="148" y="2851"/>
                      </a:lnTo>
                      <a:lnTo>
                        <a:pt x="0" y="2840"/>
                      </a:lnTo>
                      <a:lnTo>
                        <a:pt x="109" y="2866"/>
                      </a:lnTo>
                      <a:lnTo>
                        <a:pt x="189" y="2879"/>
                      </a:lnTo>
                      <a:lnTo>
                        <a:pt x="277" y="2890"/>
                      </a:lnTo>
                      <a:lnTo>
                        <a:pt x="366" y="2895"/>
                      </a:lnTo>
                      <a:lnTo>
                        <a:pt x="442" y="2895"/>
                      </a:lnTo>
                      <a:lnTo>
                        <a:pt x="521" y="2890"/>
                      </a:lnTo>
                      <a:lnTo>
                        <a:pt x="608" y="2882"/>
                      </a:lnTo>
                      <a:lnTo>
                        <a:pt x="687" y="2867"/>
                      </a:lnTo>
                      <a:lnTo>
                        <a:pt x="782" y="2845"/>
                      </a:lnTo>
                      <a:lnTo>
                        <a:pt x="885" y="2816"/>
                      </a:lnTo>
                      <a:lnTo>
                        <a:pt x="985" y="2777"/>
                      </a:lnTo>
                      <a:lnTo>
                        <a:pt x="1064" y="2740"/>
                      </a:lnTo>
                      <a:lnTo>
                        <a:pt x="1151" y="2694"/>
                      </a:lnTo>
                      <a:lnTo>
                        <a:pt x="1242" y="2638"/>
                      </a:lnTo>
                      <a:lnTo>
                        <a:pt x="1308" y="2586"/>
                      </a:lnTo>
                      <a:lnTo>
                        <a:pt x="1373" y="2533"/>
                      </a:lnTo>
                      <a:lnTo>
                        <a:pt x="1441" y="2470"/>
                      </a:lnTo>
                      <a:lnTo>
                        <a:pt x="1502" y="2411"/>
                      </a:lnTo>
                      <a:lnTo>
                        <a:pt x="1552" y="2350"/>
                      </a:lnTo>
                      <a:lnTo>
                        <a:pt x="1605" y="2283"/>
                      </a:lnTo>
                      <a:lnTo>
                        <a:pt x="1652" y="2217"/>
                      </a:lnTo>
                      <a:lnTo>
                        <a:pt x="1700" y="2145"/>
                      </a:lnTo>
                      <a:lnTo>
                        <a:pt x="1738" y="2071"/>
                      </a:lnTo>
                      <a:lnTo>
                        <a:pt x="1774" y="1993"/>
                      </a:lnTo>
                      <a:lnTo>
                        <a:pt x="1807" y="1912"/>
                      </a:lnTo>
                      <a:lnTo>
                        <a:pt x="1835" y="1823"/>
                      </a:lnTo>
                      <a:lnTo>
                        <a:pt x="1860" y="1738"/>
                      </a:lnTo>
                      <a:lnTo>
                        <a:pt x="1877" y="1651"/>
                      </a:lnTo>
                      <a:lnTo>
                        <a:pt x="1890" y="1551"/>
                      </a:lnTo>
                      <a:lnTo>
                        <a:pt x="1896" y="1468"/>
                      </a:lnTo>
                      <a:lnTo>
                        <a:pt x="1899" y="1385"/>
                      </a:lnTo>
                      <a:lnTo>
                        <a:pt x="1896" y="1298"/>
                      </a:lnTo>
                      <a:lnTo>
                        <a:pt x="1884" y="1198"/>
                      </a:lnTo>
                      <a:lnTo>
                        <a:pt x="1868" y="1094"/>
                      </a:lnTo>
                      <a:lnTo>
                        <a:pt x="1846" y="1006"/>
                      </a:lnTo>
                      <a:lnTo>
                        <a:pt x="1822" y="917"/>
                      </a:lnTo>
                      <a:lnTo>
                        <a:pt x="1794" y="845"/>
                      </a:lnTo>
                      <a:lnTo>
                        <a:pt x="1757" y="767"/>
                      </a:lnTo>
                      <a:lnTo>
                        <a:pt x="1724" y="695"/>
                      </a:lnTo>
                      <a:lnTo>
                        <a:pt x="1678" y="612"/>
                      </a:lnTo>
                      <a:lnTo>
                        <a:pt x="1624" y="530"/>
                      </a:lnTo>
                      <a:lnTo>
                        <a:pt x="1569" y="462"/>
                      </a:lnTo>
                      <a:lnTo>
                        <a:pt x="1517" y="397"/>
                      </a:lnTo>
                      <a:lnTo>
                        <a:pt x="1458" y="334"/>
                      </a:lnTo>
                      <a:lnTo>
                        <a:pt x="1397" y="275"/>
                      </a:lnTo>
                      <a:lnTo>
                        <a:pt x="1345" y="231"/>
                      </a:lnTo>
                      <a:lnTo>
                        <a:pt x="1279" y="177"/>
                      </a:lnTo>
                      <a:lnTo>
                        <a:pt x="1208" y="133"/>
                      </a:lnTo>
                      <a:lnTo>
                        <a:pt x="1151" y="99"/>
                      </a:lnTo>
                      <a:lnTo>
                        <a:pt x="1092" y="70"/>
                      </a:lnTo>
                      <a:lnTo>
                        <a:pt x="1036" y="48"/>
                      </a:lnTo>
                      <a:lnTo>
                        <a:pt x="981" y="31"/>
                      </a:lnTo>
                      <a:lnTo>
                        <a:pt x="898" y="11"/>
                      </a:lnTo>
                      <a:lnTo>
                        <a:pt x="835" y="3"/>
                      </a:lnTo>
                      <a:lnTo>
                        <a:pt x="770" y="0"/>
                      </a:lnTo>
                      <a:lnTo>
                        <a:pt x="710" y="3"/>
                      </a:lnTo>
                      <a:lnTo>
                        <a:pt x="630" y="14"/>
                      </a:lnTo>
                      <a:lnTo>
                        <a:pt x="552" y="33"/>
                      </a:lnTo>
                      <a:lnTo>
                        <a:pt x="482" y="61"/>
                      </a:lnTo>
                      <a:lnTo>
                        <a:pt x="425" y="94"/>
                      </a:lnTo>
                      <a:lnTo>
                        <a:pt x="360" y="133"/>
                      </a:lnTo>
                      <a:lnTo>
                        <a:pt x="309" y="177"/>
                      </a:lnTo>
                      <a:lnTo>
                        <a:pt x="255" y="227"/>
                      </a:lnTo>
                      <a:lnTo>
                        <a:pt x="209" y="286"/>
                      </a:lnTo>
                      <a:lnTo>
                        <a:pt x="166" y="349"/>
                      </a:lnTo>
                      <a:lnTo>
                        <a:pt x="133" y="416"/>
                      </a:lnTo>
                      <a:lnTo>
                        <a:pt x="109" y="491"/>
                      </a:lnTo>
                      <a:lnTo>
                        <a:pt x="89" y="569"/>
                      </a:lnTo>
                      <a:lnTo>
                        <a:pt x="78" y="649"/>
                      </a:lnTo>
                      <a:lnTo>
                        <a:pt x="76" y="732"/>
                      </a:lnTo>
                      <a:lnTo>
                        <a:pt x="87" y="824"/>
                      </a:lnTo>
                      <a:lnTo>
                        <a:pt x="105" y="904"/>
                      </a:lnTo>
                      <a:lnTo>
                        <a:pt x="137" y="981"/>
                      </a:lnTo>
                      <a:lnTo>
                        <a:pt x="172" y="1054"/>
                      </a:lnTo>
                      <a:lnTo>
                        <a:pt x="216" y="1118"/>
                      </a:lnTo>
                      <a:lnTo>
                        <a:pt x="272" y="1196"/>
                      </a:lnTo>
                      <a:lnTo>
                        <a:pt x="338" y="1270"/>
                      </a:lnTo>
                      <a:close/>
                    </a:path>
                  </a:pathLst>
                </a:custGeom>
                <a:gradFill rotWithShape="0">
                  <a:gsLst>
                    <a:gs pos="0">
                      <a:srgbClr val="FF9999"/>
                    </a:gs>
                    <a:gs pos="50000">
                      <a:srgbClr val="FFCCFF"/>
                    </a:gs>
                    <a:gs pos="100000">
                      <a:srgbClr val="FF9999"/>
                    </a:gs>
                  </a:gsLst>
                  <a:lin ang="18900000" scaled="1"/>
                </a:gradFill>
                <a:ln w="9525" cmpd="sng">
                  <a:solidFill>
                    <a:srgbClr val="FFCCCC"/>
                  </a:solidFill>
                  <a:prstDash val="solid"/>
                  <a:round/>
                  <a:headEnd/>
                  <a:tailEnd/>
                </a:ln>
                <a:effectLst/>
              </p:spPr>
              <p:txBody>
                <a:bodyPr/>
                <a:lstStyle/>
                <a:p>
                  <a:endParaRPr lang="en-US"/>
                </a:p>
              </p:txBody>
            </p:sp>
            <p:sp>
              <p:nvSpPr>
                <p:cNvPr id="522492" name="Freeform 1276"/>
                <p:cNvSpPr>
                  <a:spLocks/>
                </p:cNvSpPr>
                <p:nvPr/>
              </p:nvSpPr>
              <p:spPr bwMode="auto">
                <a:xfrm rot="5435238" flipH="1" flipV="1">
                  <a:off x="402" y="1441"/>
                  <a:ext cx="1095" cy="1707"/>
                </a:xfrm>
                <a:custGeom>
                  <a:avLst/>
                  <a:gdLst/>
                  <a:ahLst/>
                  <a:cxnLst>
                    <a:cxn ang="0">
                      <a:pos x="1494" y="1560"/>
                    </a:cxn>
                    <a:cxn ang="0">
                      <a:pos x="1274" y="1394"/>
                    </a:cxn>
                    <a:cxn ang="0">
                      <a:pos x="1141" y="1250"/>
                    </a:cxn>
                    <a:cxn ang="0">
                      <a:pos x="1049" y="1050"/>
                    </a:cxn>
                    <a:cxn ang="0">
                      <a:pos x="1007" y="873"/>
                    </a:cxn>
                    <a:cxn ang="0">
                      <a:pos x="1010" y="717"/>
                    </a:cxn>
                    <a:cxn ang="0">
                      <a:pos x="1060" y="523"/>
                    </a:cxn>
                    <a:cxn ang="0">
                      <a:pos x="1156" y="351"/>
                    </a:cxn>
                    <a:cxn ang="0">
                      <a:pos x="1295" y="199"/>
                    </a:cxn>
                    <a:cxn ang="0">
                      <a:pos x="1422" y="113"/>
                    </a:cxn>
                    <a:cxn ang="0">
                      <a:pos x="1561" y="61"/>
                    </a:cxn>
                    <a:cxn ang="0">
                      <a:pos x="1690" y="46"/>
                    </a:cxn>
                    <a:cxn ang="0">
                      <a:pos x="1899" y="55"/>
                    </a:cxn>
                    <a:cxn ang="0">
                      <a:pos x="1710" y="16"/>
                    </a:cxn>
                    <a:cxn ang="0">
                      <a:pos x="1533" y="0"/>
                    </a:cxn>
                    <a:cxn ang="0">
                      <a:pos x="1378" y="5"/>
                    </a:cxn>
                    <a:cxn ang="0">
                      <a:pos x="1212" y="28"/>
                    </a:cxn>
                    <a:cxn ang="0">
                      <a:pos x="1014" y="79"/>
                    </a:cxn>
                    <a:cxn ang="0">
                      <a:pos x="835" y="155"/>
                    </a:cxn>
                    <a:cxn ang="0">
                      <a:pos x="657" y="257"/>
                    </a:cxn>
                    <a:cxn ang="0">
                      <a:pos x="526" y="362"/>
                    </a:cxn>
                    <a:cxn ang="0">
                      <a:pos x="397" y="484"/>
                    </a:cxn>
                    <a:cxn ang="0">
                      <a:pos x="294" y="612"/>
                    </a:cxn>
                    <a:cxn ang="0">
                      <a:pos x="199" y="750"/>
                    </a:cxn>
                    <a:cxn ang="0">
                      <a:pos x="125" y="902"/>
                    </a:cxn>
                    <a:cxn ang="0">
                      <a:pos x="64" y="1072"/>
                    </a:cxn>
                    <a:cxn ang="0">
                      <a:pos x="22" y="1244"/>
                    </a:cxn>
                    <a:cxn ang="0">
                      <a:pos x="3" y="1427"/>
                    </a:cxn>
                    <a:cxn ang="0">
                      <a:pos x="3" y="1597"/>
                    </a:cxn>
                    <a:cxn ang="0">
                      <a:pos x="31" y="1801"/>
                    </a:cxn>
                    <a:cxn ang="0">
                      <a:pos x="77" y="1978"/>
                    </a:cxn>
                    <a:cxn ang="0">
                      <a:pos x="142" y="2128"/>
                    </a:cxn>
                    <a:cxn ang="0">
                      <a:pos x="221" y="2283"/>
                    </a:cxn>
                    <a:cxn ang="0">
                      <a:pos x="330" y="2433"/>
                    </a:cxn>
                    <a:cxn ang="0">
                      <a:pos x="441" y="2561"/>
                    </a:cxn>
                    <a:cxn ang="0">
                      <a:pos x="554" y="2664"/>
                    </a:cxn>
                    <a:cxn ang="0">
                      <a:pos x="691" y="2762"/>
                    </a:cxn>
                    <a:cxn ang="0">
                      <a:pos x="807" y="2825"/>
                    </a:cxn>
                    <a:cxn ang="0">
                      <a:pos x="918" y="2864"/>
                    </a:cxn>
                    <a:cxn ang="0">
                      <a:pos x="1064" y="2892"/>
                    </a:cxn>
                    <a:cxn ang="0">
                      <a:pos x="1189" y="2892"/>
                    </a:cxn>
                    <a:cxn ang="0">
                      <a:pos x="1347" y="2862"/>
                    </a:cxn>
                    <a:cxn ang="0">
                      <a:pos x="1474" y="2801"/>
                    </a:cxn>
                    <a:cxn ang="0">
                      <a:pos x="1590" y="2718"/>
                    </a:cxn>
                    <a:cxn ang="0">
                      <a:pos x="1690" y="2609"/>
                    </a:cxn>
                    <a:cxn ang="0">
                      <a:pos x="1766" y="2479"/>
                    </a:cxn>
                    <a:cxn ang="0">
                      <a:pos x="1810" y="2326"/>
                    </a:cxn>
                    <a:cxn ang="0">
                      <a:pos x="1823" y="2163"/>
                    </a:cxn>
                    <a:cxn ang="0">
                      <a:pos x="1794" y="1991"/>
                    </a:cxn>
                    <a:cxn ang="0">
                      <a:pos x="1727" y="1841"/>
                    </a:cxn>
                    <a:cxn ang="0">
                      <a:pos x="1627" y="1699"/>
                    </a:cxn>
                  </a:cxnLst>
                  <a:rect l="0" t="0" r="r" b="b"/>
                  <a:pathLst>
                    <a:path w="1899" h="2895">
                      <a:moveTo>
                        <a:pt x="1561" y="1625"/>
                      </a:moveTo>
                      <a:lnTo>
                        <a:pt x="1494" y="1560"/>
                      </a:lnTo>
                      <a:lnTo>
                        <a:pt x="1424" y="1505"/>
                      </a:lnTo>
                      <a:lnTo>
                        <a:pt x="1274" y="1394"/>
                      </a:lnTo>
                      <a:lnTo>
                        <a:pt x="1197" y="1322"/>
                      </a:lnTo>
                      <a:lnTo>
                        <a:pt x="1141" y="1250"/>
                      </a:lnTo>
                      <a:lnTo>
                        <a:pt x="1082" y="1139"/>
                      </a:lnTo>
                      <a:lnTo>
                        <a:pt x="1049" y="1050"/>
                      </a:lnTo>
                      <a:lnTo>
                        <a:pt x="1018" y="958"/>
                      </a:lnTo>
                      <a:lnTo>
                        <a:pt x="1007" y="873"/>
                      </a:lnTo>
                      <a:lnTo>
                        <a:pt x="1005" y="789"/>
                      </a:lnTo>
                      <a:lnTo>
                        <a:pt x="1010" y="717"/>
                      </a:lnTo>
                      <a:lnTo>
                        <a:pt x="1027" y="617"/>
                      </a:lnTo>
                      <a:lnTo>
                        <a:pt x="1060" y="523"/>
                      </a:lnTo>
                      <a:lnTo>
                        <a:pt x="1101" y="440"/>
                      </a:lnTo>
                      <a:lnTo>
                        <a:pt x="1156" y="351"/>
                      </a:lnTo>
                      <a:lnTo>
                        <a:pt x="1234" y="261"/>
                      </a:lnTo>
                      <a:lnTo>
                        <a:pt x="1295" y="199"/>
                      </a:lnTo>
                      <a:lnTo>
                        <a:pt x="1358" y="151"/>
                      </a:lnTo>
                      <a:lnTo>
                        <a:pt x="1422" y="113"/>
                      </a:lnTo>
                      <a:lnTo>
                        <a:pt x="1489" y="83"/>
                      </a:lnTo>
                      <a:lnTo>
                        <a:pt x="1561" y="61"/>
                      </a:lnTo>
                      <a:lnTo>
                        <a:pt x="1638" y="50"/>
                      </a:lnTo>
                      <a:lnTo>
                        <a:pt x="1690" y="46"/>
                      </a:lnTo>
                      <a:lnTo>
                        <a:pt x="1751" y="44"/>
                      </a:lnTo>
                      <a:lnTo>
                        <a:pt x="1899" y="55"/>
                      </a:lnTo>
                      <a:lnTo>
                        <a:pt x="1790" y="29"/>
                      </a:lnTo>
                      <a:lnTo>
                        <a:pt x="1710" y="16"/>
                      </a:lnTo>
                      <a:lnTo>
                        <a:pt x="1622" y="5"/>
                      </a:lnTo>
                      <a:lnTo>
                        <a:pt x="1533" y="0"/>
                      </a:lnTo>
                      <a:lnTo>
                        <a:pt x="1457" y="0"/>
                      </a:lnTo>
                      <a:lnTo>
                        <a:pt x="1378" y="5"/>
                      </a:lnTo>
                      <a:lnTo>
                        <a:pt x="1291" y="13"/>
                      </a:lnTo>
                      <a:lnTo>
                        <a:pt x="1212" y="28"/>
                      </a:lnTo>
                      <a:lnTo>
                        <a:pt x="1117" y="50"/>
                      </a:lnTo>
                      <a:lnTo>
                        <a:pt x="1014" y="79"/>
                      </a:lnTo>
                      <a:lnTo>
                        <a:pt x="914" y="118"/>
                      </a:lnTo>
                      <a:lnTo>
                        <a:pt x="835" y="155"/>
                      </a:lnTo>
                      <a:lnTo>
                        <a:pt x="748" y="201"/>
                      </a:lnTo>
                      <a:lnTo>
                        <a:pt x="657" y="257"/>
                      </a:lnTo>
                      <a:lnTo>
                        <a:pt x="591" y="309"/>
                      </a:lnTo>
                      <a:lnTo>
                        <a:pt x="526" y="362"/>
                      </a:lnTo>
                      <a:lnTo>
                        <a:pt x="458" y="425"/>
                      </a:lnTo>
                      <a:lnTo>
                        <a:pt x="397" y="484"/>
                      </a:lnTo>
                      <a:lnTo>
                        <a:pt x="347" y="545"/>
                      </a:lnTo>
                      <a:lnTo>
                        <a:pt x="294" y="612"/>
                      </a:lnTo>
                      <a:lnTo>
                        <a:pt x="247" y="678"/>
                      </a:lnTo>
                      <a:lnTo>
                        <a:pt x="199" y="750"/>
                      </a:lnTo>
                      <a:lnTo>
                        <a:pt x="161" y="824"/>
                      </a:lnTo>
                      <a:lnTo>
                        <a:pt x="125" y="902"/>
                      </a:lnTo>
                      <a:lnTo>
                        <a:pt x="92" y="983"/>
                      </a:lnTo>
                      <a:lnTo>
                        <a:pt x="64" y="1072"/>
                      </a:lnTo>
                      <a:lnTo>
                        <a:pt x="39" y="1157"/>
                      </a:lnTo>
                      <a:lnTo>
                        <a:pt x="22" y="1244"/>
                      </a:lnTo>
                      <a:lnTo>
                        <a:pt x="9" y="1344"/>
                      </a:lnTo>
                      <a:lnTo>
                        <a:pt x="3" y="1427"/>
                      </a:lnTo>
                      <a:lnTo>
                        <a:pt x="0" y="1510"/>
                      </a:lnTo>
                      <a:lnTo>
                        <a:pt x="3" y="1597"/>
                      </a:lnTo>
                      <a:lnTo>
                        <a:pt x="15" y="1697"/>
                      </a:lnTo>
                      <a:lnTo>
                        <a:pt x="31" y="1801"/>
                      </a:lnTo>
                      <a:lnTo>
                        <a:pt x="53" y="1889"/>
                      </a:lnTo>
                      <a:lnTo>
                        <a:pt x="77" y="1978"/>
                      </a:lnTo>
                      <a:lnTo>
                        <a:pt x="105" y="2050"/>
                      </a:lnTo>
                      <a:lnTo>
                        <a:pt x="142" y="2128"/>
                      </a:lnTo>
                      <a:lnTo>
                        <a:pt x="175" y="2200"/>
                      </a:lnTo>
                      <a:lnTo>
                        <a:pt x="221" y="2283"/>
                      </a:lnTo>
                      <a:lnTo>
                        <a:pt x="275" y="2365"/>
                      </a:lnTo>
                      <a:lnTo>
                        <a:pt x="330" y="2433"/>
                      </a:lnTo>
                      <a:lnTo>
                        <a:pt x="382" y="2498"/>
                      </a:lnTo>
                      <a:lnTo>
                        <a:pt x="441" y="2561"/>
                      </a:lnTo>
                      <a:lnTo>
                        <a:pt x="502" y="2620"/>
                      </a:lnTo>
                      <a:lnTo>
                        <a:pt x="554" y="2664"/>
                      </a:lnTo>
                      <a:lnTo>
                        <a:pt x="620" y="2718"/>
                      </a:lnTo>
                      <a:lnTo>
                        <a:pt x="691" y="2762"/>
                      </a:lnTo>
                      <a:lnTo>
                        <a:pt x="748" y="2796"/>
                      </a:lnTo>
                      <a:lnTo>
                        <a:pt x="807" y="2825"/>
                      </a:lnTo>
                      <a:lnTo>
                        <a:pt x="863" y="2847"/>
                      </a:lnTo>
                      <a:lnTo>
                        <a:pt x="918" y="2864"/>
                      </a:lnTo>
                      <a:lnTo>
                        <a:pt x="1001" y="2884"/>
                      </a:lnTo>
                      <a:lnTo>
                        <a:pt x="1064" y="2892"/>
                      </a:lnTo>
                      <a:lnTo>
                        <a:pt x="1129" y="2895"/>
                      </a:lnTo>
                      <a:lnTo>
                        <a:pt x="1189" y="2892"/>
                      </a:lnTo>
                      <a:lnTo>
                        <a:pt x="1269" y="2881"/>
                      </a:lnTo>
                      <a:lnTo>
                        <a:pt x="1347" y="2862"/>
                      </a:lnTo>
                      <a:lnTo>
                        <a:pt x="1417" y="2834"/>
                      </a:lnTo>
                      <a:lnTo>
                        <a:pt x="1474" y="2801"/>
                      </a:lnTo>
                      <a:lnTo>
                        <a:pt x="1539" y="2762"/>
                      </a:lnTo>
                      <a:lnTo>
                        <a:pt x="1590" y="2718"/>
                      </a:lnTo>
                      <a:lnTo>
                        <a:pt x="1644" y="2668"/>
                      </a:lnTo>
                      <a:lnTo>
                        <a:pt x="1690" y="2609"/>
                      </a:lnTo>
                      <a:lnTo>
                        <a:pt x="1733" y="2546"/>
                      </a:lnTo>
                      <a:lnTo>
                        <a:pt x="1766" y="2479"/>
                      </a:lnTo>
                      <a:lnTo>
                        <a:pt x="1790" y="2404"/>
                      </a:lnTo>
                      <a:lnTo>
                        <a:pt x="1810" y="2326"/>
                      </a:lnTo>
                      <a:lnTo>
                        <a:pt x="1821" y="2246"/>
                      </a:lnTo>
                      <a:lnTo>
                        <a:pt x="1823" y="2163"/>
                      </a:lnTo>
                      <a:lnTo>
                        <a:pt x="1812" y="2071"/>
                      </a:lnTo>
                      <a:lnTo>
                        <a:pt x="1794" y="1991"/>
                      </a:lnTo>
                      <a:lnTo>
                        <a:pt x="1762" y="1914"/>
                      </a:lnTo>
                      <a:lnTo>
                        <a:pt x="1727" y="1841"/>
                      </a:lnTo>
                      <a:lnTo>
                        <a:pt x="1683" y="1777"/>
                      </a:lnTo>
                      <a:lnTo>
                        <a:pt x="1627" y="1699"/>
                      </a:lnTo>
                      <a:lnTo>
                        <a:pt x="1561" y="1625"/>
                      </a:lnTo>
                      <a:close/>
                    </a:path>
                  </a:pathLst>
                </a:custGeom>
                <a:gradFill rotWithShape="0">
                  <a:gsLst>
                    <a:gs pos="0">
                      <a:srgbClr val="D9FFB3"/>
                    </a:gs>
                    <a:gs pos="100000">
                      <a:srgbClr val="33CC33"/>
                    </a:gs>
                  </a:gsLst>
                  <a:lin ang="18900000" scaled="1"/>
                </a:gradFill>
                <a:ln w="3175" cmpd="sng">
                  <a:solidFill>
                    <a:srgbClr val="99FF33"/>
                  </a:solidFill>
                  <a:prstDash val="solid"/>
                  <a:round/>
                  <a:headEnd/>
                  <a:tailEnd/>
                </a:ln>
                <a:effectLst/>
              </p:spPr>
              <p:txBody>
                <a:bodyPr/>
                <a:lstStyle/>
                <a:p>
                  <a:endParaRPr lang="en-US"/>
                </a:p>
              </p:txBody>
            </p:sp>
          </p:grpSp>
          <p:grpSp>
            <p:nvGrpSpPr>
              <p:cNvPr id="522493" name="Group 1277"/>
              <p:cNvGrpSpPr>
                <a:grpSpLocks/>
              </p:cNvGrpSpPr>
              <p:nvPr/>
            </p:nvGrpSpPr>
            <p:grpSpPr bwMode="auto">
              <a:xfrm>
                <a:off x="1126" y="1248"/>
                <a:ext cx="362" cy="1566"/>
                <a:chOff x="1126" y="1248"/>
                <a:chExt cx="362" cy="1566"/>
              </a:xfrm>
            </p:grpSpPr>
            <p:grpSp>
              <p:nvGrpSpPr>
                <p:cNvPr id="522494" name="Group 1278"/>
                <p:cNvGrpSpPr>
                  <a:grpSpLocks/>
                </p:cNvGrpSpPr>
                <p:nvPr/>
              </p:nvGrpSpPr>
              <p:grpSpPr bwMode="auto">
                <a:xfrm>
                  <a:off x="1127" y="2377"/>
                  <a:ext cx="92" cy="263"/>
                  <a:chOff x="3287" y="2382"/>
                  <a:chExt cx="92" cy="263"/>
                </a:xfrm>
              </p:grpSpPr>
              <p:sp>
                <p:nvSpPr>
                  <p:cNvPr id="522495" name="Line 1279"/>
                  <p:cNvSpPr>
                    <a:spLocks noChangeShapeType="1"/>
                  </p:cNvSpPr>
                  <p:nvPr/>
                </p:nvSpPr>
                <p:spPr bwMode="auto">
                  <a:xfrm rot="5575797" flipV="1">
                    <a:off x="3267" y="2533"/>
                    <a:ext cx="132" cy="92"/>
                  </a:xfrm>
                  <a:prstGeom prst="line">
                    <a:avLst/>
                  </a:prstGeom>
                  <a:noFill/>
                  <a:ln w="38100">
                    <a:solidFill>
                      <a:schemeClr val="tx1"/>
                    </a:solidFill>
                    <a:round/>
                    <a:headEnd/>
                    <a:tailEnd/>
                  </a:ln>
                  <a:effectLst/>
                </p:spPr>
                <p:txBody>
                  <a:bodyPr/>
                  <a:lstStyle/>
                  <a:p>
                    <a:endParaRPr lang="en-US"/>
                  </a:p>
                </p:txBody>
              </p:sp>
              <p:sp>
                <p:nvSpPr>
                  <p:cNvPr id="522496" name="Line 1280"/>
                  <p:cNvSpPr>
                    <a:spLocks noChangeShapeType="1"/>
                  </p:cNvSpPr>
                  <p:nvPr/>
                </p:nvSpPr>
                <p:spPr bwMode="auto">
                  <a:xfrm rot="-5575797">
                    <a:off x="3266" y="2403"/>
                    <a:ext cx="133" cy="92"/>
                  </a:xfrm>
                  <a:prstGeom prst="line">
                    <a:avLst/>
                  </a:prstGeom>
                  <a:noFill/>
                  <a:ln w="38100">
                    <a:solidFill>
                      <a:schemeClr val="tx1"/>
                    </a:solidFill>
                    <a:round/>
                    <a:headEnd/>
                    <a:tailEnd/>
                  </a:ln>
                  <a:effectLst/>
                </p:spPr>
                <p:txBody>
                  <a:bodyPr/>
                  <a:lstStyle/>
                  <a:p>
                    <a:endParaRPr lang="en-US"/>
                  </a:p>
                </p:txBody>
              </p:sp>
            </p:grpSp>
            <p:sp>
              <p:nvSpPr>
                <p:cNvPr id="522497" name="Text Box 1281"/>
                <p:cNvSpPr txBox="1">
                  <a:spLocks noChangeArrowheads="1"/>
                </p:cNvSpPr>
                <p:nvPr/>
              </p:nvSpPr>
              <p:spPr bwMode="auto">
                <a:xfrm>
                  <a:off x="1200" y="2256"/>
                  <a:ext cx="288" cy="318"/>
                </a:xfrm>
                <a:prstGeom prst="rect">
                  <a:avLst/>
                </a:prstGeom>
                <a:noFill/>
                <a:ln w="9525">
                  <a:noFill/>
                  <a:miter lim="800000"/>
                  <a:headEnd/>
                  <a:tailEnd/>
                </a:ln>
                <a:effectLst/>
              </p:spPr>
              <p:txBody>
                <a:bodyPr>
                  <a:spAutoFit/>
                </a:bodyPr>
                <a:lstStyle/>
                <a:p>
                  <a:pPr algn="ctr"/>
                  <a:r>
                    <a:rPr lang="en-US" sz="3600">
                      <a:solidFill>
                        <a:srgbClr val="6600CC"/>
                      </a:solidFill>
                    </a:rPr>
                    <a:t>+</a:t>
                  </a:r>
                </a:p>
              </p:txBody>
            </p:sp>
            <p:sp>
              <p:nvSpPr>
                <p:cNvPr id="522498" name="Text Box 1282"/>
                <p:cNvSpPr txBox="1">
                  <a:spLocks noChangeArrowheads="1"/>
                </p:cNvSpPr>
                <p:nvPr/>
              </p:nvSpPr>
              <p:spPr bwMode="auto">
                <a:xfrm>
                  <a:off x="1212" y="2496"/>
                  <a:ext cx="264" cy="318"/>
                </a:xfrm>
                <a:prstGeom prst="rect">
                  <a:avLst/>
                </a:prstGeom>
                <a:noFill/>
                <a:ln w="9525">
                  <a:noFill/>
                  <a:miter lim="800000"/>
                  <a:headEnd/>
                  <a:tailEnd/>
                </a:ln>
                <a:effectLst/>
              </p:spPr>
              <p:txBody>
                <a:bodyPr>
                  <a:spAutoFit/>
                </a:bodyPr>
                <a:lstStyle/>
                <a:p>
                  <a:pPr algn="ctr"/>
                  <a:r>
                    <a:rPr lang="en-US" sz="3600"/>
                    <a:t>-</a:t>
                  </a:r>
                </a:p>
              </p:txBody>
            </p:sp>
            <p:sp>
              <p:nvSpPr>
                <p:cNvPr id="522499" name="Text Box 1283"/>
                <p:cNvSpPr txBox="1">
                  <a:spLocks noChangeArrowheads="1"/>
                </p:cNvSpPr>
                <p:nvPr/>
              </p:nvSpPr>
              <p:spPr bwMode="auto">
                <a:xfrm>
                  <a:off x="1200" y="1248"/>
                  <a:ext cx="288" cy="404"/>
                </a:xfrm>
                <a:prstGeom prst="rect">
                  <a:avLst/>
                </a:prstGeom>
                <a:noFill/>
                <a:ln w="9525">
                  <a:noFill/>
                  <a:miter lim="800000"/>
                  <a:headEnd/>
                  <a:tailEnd/>
                </a:ln>
                <a:effectLst/>
              </p:spPr>
              <p:txBody>
                <a:bodyPr>
                  <a:spAutoFit/>
                </a:bodyPr>
                <a:lstStyle/>
                <a:p>
                  <a:pPr algn="ctr">
                    <a:lnSpc>
                      <a:spcPct val="100000"/>
                    </a:lnSpc>
                  </a:pPr>
                  <a:r>
                    <a:rPr lang="en-US" sz="3600">
                      <a:solidFill>
                        <a:srgbClr val="6600CC"/>
                      </a:solidFill>
                    </a:rPr>
                    <a:t>+</a:t>
                  </a:r>
                </a:p>
              </p:txBody>
            </p:sp>
            <p:sp>
              <p:nvSpPr>
                <p:cNvPr id="522500" name="Text Box 1284"/>
                <p:cNvSpPr txBox="1">
                  <a:spLocks noChangeArrowheads="1"/>
                </p:cNvSpPr>
                <p:nvPr/>
              </p:nvSpPr>
              <p:spPr bwMode="auto">
                <a:xfrm>
                  <a:off x="1212" y="1460"/>
                  <a:ext cx="264" cy="404"/>
                </a:xfrm>
                <a:prstGeom prst="rect">
                  <a:avLst/>
                </a:prstGeom>
                <a:noFill/>
                <a:ln w="9525">
                  <a:noFill/>
                  <a:miter lim="800000"/>
                  <a:headEnd/>
                  <a:tailEnd/>
                </a:ln>
                <a:effectLst/>
              </p:spPr>
              <p:txBody>
                <a:bodyPr>
                  <a:spAutoFit/>
                </a:bodyPr>
                <a:lstStyle/>
                <a:p>
                  <a:pPr algn="ctr">
                    <a:lnSpc>
                      <a:spcPct val="100000"/>
                    </a:lnSpc>
                  </a:pPr>
                  <a:r>
                    <a:rPr lang="en-US" sz="3600"/>
                    <a:t>-</a:t>
                  </a:r>
                </a:p>
              </p:txBody>
            </p:sp>
            <p:grpSp>
              <p:nvGrpSpPr>
                <p:cNvPr id="522501" name="Group 1285"/>
                <p:cNvGrpSpPr>
                  <a:grpSpLocks/>
                </p:cNvGrpSpPr>
                <p:nvPr/>
              </p:nvGrpSpPr>
              <p:grpSpPr bwMode="auto">
                <a:xfrm>
                  <a:off x="1126" y="1439"/>
                  <a:ext cx="93" cy="256"/>
                  <a:chOff x="3286" y="1460"/>
                  <a:chExt cx="93" cy="256"/>
                </a:xfrm>
              </p:grpSpPr>
              <p:sp>
                <p:nvSpPr>
                  <p:cNvPr id="522502" name="Line 1286"/>
                  <p:cNvSpPr>
                    <a:spLocks noChangeShapeType="1"/>
                  </p:cNvSpPr>
                  <p:nvPr/>
                </p:nvSpPr>
                <p:spPr bwMode="auto">
                  <a:xfrm rot="5575797" flipV="1">
                    <a:off x="3270" y="1608"/>
                    <a:ext cx="125" cy="92"/>
                  </a:xfrm>
                  <a:prstGeom prst="line">
                    <a:avLst/>
                  </a:prstGeom>
                  <a:noFill/>
                  <a:ln w="38100">
                    <a:solidFill>
                      <a:schemeClr val="tx1"/>
                    </a:solidFill>
                    <a:round/>
                    <a:headEnd/>
                    <a:tailEnd/>
                  </a:ln>
                  <a:effectLst/>
                </p:spPr>
                <p:txBody>
                  <a:bodyPr/>
                  <a:lstStyle/>
                  <a:p>
                    <a:endParaRPr lang="en-US"/>
                  </a:p>
                </p:txBody>
              </p:sp>
              <p:sp>
                <p:nvSpPr>
                  <p:cNvPr id="522503" name="Line 1287"/>
                  <p:cNvSpPr>
                    <a:spLocks noChangeShapeType="1"/>
                  </p:cNvSpPr>
                  <p:nvPr/>
                </p:nvSpPr>
                <p:spPr bwMode="auto">
                  <a:xfrm rot="-5575797">
                    <a:off x="3269" y="1477"/>
                    <a:ext cx="126" cy="92"/>
                  </a:xfrm>
                  <a:prstGeom prst="line">
                    <a:avLst/>
                  </a:prstGeom>
                  <a:noFill/>
                  <a:ln w="38100">
                    <a:solidFill>
                      <a:schemeClr val="tx1"/>
                    </a:solidFill>
                    <a:round/>
                    <a:headEnd/>
                    <a:tailEnd/>
                  </a:ln>
                  <a:effectLst/>
                </p:spPr>
                <p:txBody>
                  <a:bodyPr/>
                  <a:lstStyle/>
                  <a:p>
                    <a:endParaRPr lang="en-US"/>
                  </a:p>
                </p:txBody>
              </p:sp>
            </p:grpSp>
          </p:grpSp>
        </p:grpSp>
        <p:grpSp>
          <p:nvGrpSpPr>
            <p:cNvPr id="522504" name="Group 1288"/>
            <p:cNvGrpSpPr>
              <a:grpSpLocks/>
            </p:cNvGrpSpPr>
            <p:nvPr/>
          </p:nvGrpSpPr>
          <p:grpSpPr bwMode="auto">
            <a:xfrm>
              <a:off x="392" y="1344"/>
              <a:ext cx="760" cy="1472"/>
              <a:chOff x="392" y="1344"/>
              <a:chExt cx="760" cy="1472"/>
            </a:xfrm>
          </p:grpSpPr>
          <p:sp>
            <p:nvSpPr>
              <p:cNvPr id="522505" name="Rectangle 1289"/>
              <p:cNvSpPr>
                <a:spLocks noChangeArrowheads="1"/>
              </p:cNvSpPr>
              <p:nvPr/>
            </p:nvSpPr>
            <p:spPr bwMode="auto">
              <a:xfrm>
                <a:off x="392" y="2284"/>
                <a:ext cx="760" cy="532"/>
              </a:xfrm>
              <a:prstGeom prst="rect">
                <a:avLst/>
              </a:prstGeom>
              <a:noFill/>
              <a:ln w="9525">
                <a:noFill/>
                <a:miter lim="800000"/>
                <a:headEnd/>
                <a:tailEnd/>
              </a:ln>
              <a:effectLst/>
            </p:spPr>
            <p:txBody>
              <a:bodyPr>
                <a:spAutoFit/>
              </a:bodyPr>
              <a:lstStyle/>
              <a:p>
                <a:pPr algn="r"/>
                <a:r>
                  <a:rPr lang="en-US" sz="2200">
                    <a:solidFill>
                      <a:srgbClr val="003300"/>
                    </a:solidFill>
                  </a:rPr>
                  <a:t>Original</a:t>
                </a:r>
              </a:p>
              <a:p>
                <a:pPr algn="r"/>
                <a:r>
                  <a:rPr lang="en-US" sz="2200">
                    <a:solidFill>
                      <a:srgbClr val="003300"/>
                    </a:solidFill>
                  </a:rPr>
                  <a:t>external</a:t>
                </a:r>
              </a:p>
              <a:p>
                <a:pPr algn="r"/>
                <a:r>
                  <a:rPr lang="en-US" sz="2200">
                    <a:solidFill>
                      <a:srgbClr val="003300"/>
                    </a:solidFill>
                  </a:rPr>
                  <a:t>form</a:t>
                </a:r>
              </a:p>
            </p:txBody>
          </p:sp>
          <p:sp>
            <p:nvSpPr>
              <p:cNvPr id="522506" name="Rectangle 1290"/>
              <p:cNvSpPr>
                <a:spLocks noChangeArrowheads="1"/>
              </p:cNvSpPr>
              <p:nvPr/>
            </p:nvSpPr>
            <p:spPr bwMode="auto">
              <a:xfrm>
                <a:off x="440" y="1344"/>
                <a:ext cx="693" cy="532"/>
              </a:xfrm>
              <a:prstGeom prst="rect">
                <a:avLst/>
              </a:prstGeom>
              <a:noFill/>
              <a:ln w="9525">
                <a:noFill/>
                <a:miter lim="800000"/>
                <a:headEnd/>
                <a:tailEnd/>
              </a:ln>
              <a:effectLst/>
            </p:spPr>
            <p:txBody>
              <a:bodyPr>
                <a:spAutoFit/>
              </a:bodyPr>
              <a:lstStyle/>
              <a:p>
                <a:pPr algn="r"/>
                <a:r>
                  <a:rPr lang="en-US" sz="2200">
                    <a:solidFill>
                      <a:srgbClr val="660066"/>
                    </a:solidFill>
                  </a:rPr>
                  <a:t>Original</a:t>
                </a:r>
              </a:p>
              <a:p>
                <a:pPr algn="r"/>
                <a:r>
                  <a:rPr lang="en-US" sz="2200">
                    <a:solidFill>
                      <a:srgbClr val="660066"/>
                    </a:solidFill>
                  </a:rPr>
                  <a:t>internal</a:t>
                </a:r>
              </a:p>
              <a:p>
                <a:pPr algn="r"/>
                <a:r>
                  <a:rPr lang="en-US" sz="2200">
                    <a:solidFill>
                      <a:srgbClr val="660066"/>
                    </a:solidFill>
                  </a:rPr>
                  <a:t>nature</a:t>
                </a:r>
              </a:p>
            </p:txBody>
          </p:sp>
        </p:grpSp>
      </p:grpSp>
      <p:grpSp>
        <p:nvGrpSpPr>
          <p:cNvPr id="522548" name="Group 1332"/>
          <p:cNvGrpSpPr>
            <a:grpSpLocks/>
          </p:cNvGrpSpPr>
          <p:nvPr/>
        </p:nvGrpSpPr>
        <p:grpSpPr bwMode="auto">
          <a:xfrm>
            <a:off x="5943600" y="1501775"/>
            <a:ext cx="2971800" cy="3505200"/>
            <a:chOff x="3744" y="960"/>
            <a:chExt cx="1872" cy="2208"/>
          </a:xfrm>
        </p:grpSpPr>
        <p:sp>
          <p:nvSpPr>
            <p:cNvPr id="522549" name="AutoShape 1333"/>
            <p:cNvSpPr>
              <a:spLocks noChangeArrowheads="1"/>
            </p:cNvSpPr>
            <p:nvPr/>
          </p:nvSpPr>
          <p:spPr bwMode="auto">
            <a:xfrm>
              <a:off x="3761" y="960"/>
              <a:ext cx="1811" cy="2208"/>
            </a:xfrm>
            <a:prstGeom prst="roundRect">
              <a:avLst>
                <a:gd name="adj" fmla="val 16667"/>
              </a:avLst>
            </a:prstGeom>
            <a:gradFill rotWithShape="0">
              <a:gsLst>
                <a:gs pos="0">
                  <a:srgbClr val="FFCC00"/>
                </a:gs>
                <a:gs pos="50000">
                  <a:schemeClr val="bg1"/>
                </a:gs>
                <a:gs pos="100000">
                  <a:srgbClr val="FFCC00"/>
                </a:gs>
              </a:gsLst>
              <a:lin ang="2700000" scaled="1"/>
            </a:gradFill>
            <a:ln w="28575">
              <a:solidFill>
                <a:srgbClr val="FFCC00"/>
              </a:solidFill>
              <a:round/>
              <a:headEnd/>
              <a:tailEnd/>
            </a:ln>
            <a:effectLst/>
          </p:spPr>
          <p:txBody>
            <a:bodyPr wrap="none" anchor="ctr"/>
            <a:lstStyle/>
            <a:p>
              <a:endParaRPr lang="en-US"/>
            </a:p>
          </p:txBody>
        </p:sp>
        <p:sp>
          <p:nvSpPr>
            <p:cNvPr id="522550" name="Text Box 1334"/>
            <p:cNvSpPr txBox="1">
              <a:spLocks noChangeArrowheads="1"/>
            </p:cNvSpPr>
            <p:nvPr/>
          </p:nvSpPr>
          <p:spPr bwMode="auto">
            <a:xfrm>
              <a:off x="4865" y="1280"/>
              <a:ext cx="751" cy="434"/>
            </a:xfrm>
            <a:prstGeom prst="rect">
              <a:avLst/>
            </a:prstGeom>
            <a:noFill/>
            <a:ln w="9525">
              <a:noFill/>
              <a:miter lim="800000"/>
              <a:headEnd/>
              <a:tailEnd/>
            </a:ln>
            <a:effectLst/>
          </p:spPr>
          <p:txBody>
            <a:bodyPr>
              <a:spAutoFit/>
            </a:bodyPr>
            <a:lstStyle/>
            <a:p>
              <a:r>
                <a:rPr lang="en-US" sz="2600"/>
                <a:t>Human</a:t>
              </a:r>
            </a:p>
            <a:p>
              <a:r>
                <a:rPr lang="en-US" sz="2600"/>
                <a:t>beings</a:t>
              </a:r>
            </a:p>
          </p:txBody>
        </p:sp>
        <p:sp>
          <p:nvSpPr>
            <p:cNvPr id="522551" name="Text Box 1335"/>
            <p:cNvSpPr txBox="1">
              <a:spLocks noChangeArrowheads="1"/>
            </p:cNvSpPr>
            <p:nvPr/>
          </p:nvSpPr>
          <p:spPr bwMode="auto">
            <a:xfrm>
              <a:off x="4865" y="2415"/>
              <a:ext cx="663" cy="434"/>
            </a:xfrm>
            <a:prstGeom prst="rect">
              <a:avLst/>
            </a:prstGeom>
            <a:noFill/>
            <a:ln w="9525">
              <a:noFill/>
              <a:miter lim="800000"/>
              <a:headEnd/>
              <a:tailEnd/>
            </a:ln>
            <a:effectLst/>
          </p:spPr>
          <p:txBody>
            <a:bodyPr>
              <a:spAutoFit/>
            </a:bodyPr>
            <a:lstStyle/>
            <a:p>
              <a:r>
                <a:rPr lang="en-US" sz="2600">
                  <a:solidFill>
                    <a:srgbClr val="003300"/>
                  </a:solidFill>
                </a:rPr>
                <a:t>All</a:t>
              </a:r>
            </a:p>
            <a:p>
              <a:r>
                <a:rPr lang="en-US" sz="2600">
                  <a:solidFill>
                    <a:srgbClr val="003300"/>
                  </a:solidFill>
                </a:rPr>
                <a:t>things</a:t>
              </a:r>
            </a:p>
          </p:txBody>
        </p:sp>
        <p:grpSp>
          <p:nvGrpSpPr>
            <p:cNvPr id="522552" name="Group 1336"/>
            <p:cNvGrpSpPr>
              <a:grpSpLocks/>
            </p:cNvGrpSpPr>
            <p:nvPr/>
          </p:nvGrpSpPr>
          <p:grpSpPr bwMode="auto">
            <a:xfrm>
              <a:off x="3792" y="1004"/>
              <a:ext cx="1073" cy="1032"/>
              <a:chOff x="3792" y="1004"/>
              <a:chExt cx="1073" cy="1032"/>
            </a:xfrm>
          </p:grpSpPr>
          <p:grpSp>
            <p:nvGrpSpPr>
              <p:cNvPr id="522553" name="Group 1337"/>
              <p:cNvGrpSpPr>
                <a:grpSpLocks/>
              </p:cNvGrpSpPr>
              <p:nvPr/>
            </p:nvGrpSpPr>
            <p:grpSpPr bwMode="auto">
              <a:xfrm>
                <a:off x="3805" y="1004"/>
                <a:ext cx="1060" cy="1032"/>
                <a:chOff x="3805" y="1004"/>
                <a:chExt cx="1060" cy="1032"/>
              </a:xfrm>
            </p:grpSpPr>
            <p:sp>
              <p:nvSpPr>
                <p:cNvPr id="522554" name="Freeform 1338"/>
                <p:cNvSpPr>
                  <a:spLocks/>
                </p:cNvSpPr>
                <p:nvPr/>
              </p:nvSpPr>
              <p:spPr bwMode="auto">
                <a:xfrm rot="5437268" flipH="1" flipV="1">
                  <a:off x="3958" y="851"/>
                  <a:ext cx="754" cy="1060"/>
                </a:xfrm>
                <a:custGeom>
                  <a:avLst/>
                  <a:gdLst/>
                  <a:ahLst/>
                  <a:cxnLst>
                    <a:cxn ang="0">
                      <a:pos x="405" y="1335"/>
                    </a:cxn>
                    <a:cxn ang="0">
                      <a:pos x="625" y="1501"/>
                    </a:cxn>
                    <a:cxn ang="0">
                      <a:pos x="758" y="1645"/>
                    </a:cxn>
                    <a:cxn ang="0">
                      <a:pos x="850" y="1845"/>
                    </a:cxn>
                    <a:cxn ang="0">
                      <a:pos x="892" y="2022"/>
                    </a:cxn>
                    <a:cxn ang="0">
                      <a:pos x="889" y="2178"/>
                    </a:cxn>
                    <a:cxn ang="0">
                      <a:pos x="839" y="2372"/>
                    </a:cxn>
                    <a:cxn ang="0">
                      <a:pos x="743" y="2544"/>
                    </a:cxn>
                    <a:cxn ang="0">
                      <a:pos x="604" y="2696"/>
                    </a:cxn>
                    <a:cxn ang="0">
                      <a:pos x="477" y="2782"/>
                    </a:cxn>
                    <a:cxn ang="0">
                      <a:pos x="338" y="2834"/>
                    </a:cxn>
                    <a:cxn ang="0">
                      <a:pos x="209" y="2849"/>
                    </a:cxn>
                    <a:cxn ang="0">
                      <a:pos x="0" y="2840"/>
                    </a:cxn>
                    <a:cxn ang="0">
                      <a:pos x="189" y="2879"/>
                    </a:cxn>
                    <a:cxn ang="0">
                      <a:pos x="366" y="2895"/>
                    </a:cxn>
                    <a:cxn ang="0">
                      <a:pos x="521" y="2890"/>
                    </a:cxn>
                    <a:cxn ang="0">
                      <a:pos x="687" y="2867"/>
                    </a:cxn>
                    <a:cxn ang="0">
                      <a:pos x="885" y="2816"/>
                    </a:cxn>
                    <a:cxn ang="0">
                      <a:pos x="1064" y="2740"/>
                    </a:cxn>
                    <a:cxn ang="0">
                      <a:pos x="1242" y="2638"/>
                    </a:cxn>
                    <a:cxn ang="0">
                      <a:pos x="1373" y="2533"/>
                    </a:cxn>
                    <a:cxn ang="0">
                      <a:pos x="1502" y="2411"/>
                    </a:cxn>
                    <a:cxn ang="0">
                      <a:pos x="1605" y="2283"/>
                    </a:cxn>
                    <a:cxn ang="0">
                      <a:pos x="1700" y="2145"/>
                    </a:cxn>
                    <a:cxn ang="0">
                      <a:pos x="1774" y="1993"/>
                    </a:cxn>
                    <a:cxn ang="0">
                      <a:pos x="1835" y="1823"/>
                    </a:cxn>
                    <a:cxn ang="0">
                      <a:pos x="1877" y="1651"/>
                    </a:cxn>
                    <a:cxn ang="0">
                      <a:pos x="1896" y="1468"/>
                    </a:cxn>
                    <a:cxn ang="0">
                      <a:pos x="1896" y="1298"/>
                    </a:cxn>
                    <a:cxn ang="0">
                      <a:pos x="1868" y="1094"/>
                    </a:cxn>
                    <a:cxn ang="0">
                      <a:pos x="1822" y="917"/>
                    </a:cxn>
                    <a:cxn ang="0">
                      <a:pos x="1757" y="767"/>
                    </a:cxn>
                    <a:cxn ang="0">
                      <a:pos x="1678" y="612"/>
                    </a:cxn>
                    <a:cxn ang="0">
                      <a:pos x="1569" y="462"/>
                    </a:cxn>
                    <a:cxn ang="0">
                      <a:pos x="1458" y="334"/>
                    </a:cxn>
                    <a:cxn ang="0">
                      <a:pos x="1345" y="231"/>
                    </a:cxn>
                    <a:cxn ang="0">
                      <a:pos x="1208" y="133"/>
                    </a:cxn>
                    <a:cxn ang="0">
                      <a:pos x="1092" y="70"/>
                    </a:cxn>
                    <a:cxn ang="0">
                      <a:pos x="981" y="31"/>
                    </a:cxn>
                    <a:cxn ang="0">
                      <a:pos x="835" y="3"/>
                    </a:cxn>
                    <a:cxn ang="0">
                      <a:pos x="710" y="3"/>
                    </a:cxn>
                    <a:cxn ang="0">
                      <a:pos x="552" y="33"/>
                    </a:cxn>
                    <a:cxn ang="0">
                      <a:pos x="425" y="94"/>
                    </a:cxn>
                    <a:cxn ang="0">
                      <a:pos x="309" y="177"/>
                    </a:cxn>
                    <a:cxn ang="0">
                      <a:pos x="209" y="286"/>
                    </a:cxn>
                    <a:cxn ang="0">
                      <a:pos x="133" y="416"/>
                    </a:cxn>
                    <a:cxn ang="0">
                      <a:pos x="89" y="569"/>
                    </a:cxn>
                    <a:cxn ang="0">
                      <a:pos x="76" y="732"/>
                    </a:cxn>
                    <a:cxn ang="0">
                      <a:pos x="105" y="904"/>
                    </a:cxn>
                    <a:cxn ang="0">
                      <a:pos x="172" y="1054"/>
                    </a:cxn>
                    <a:cxn ang="0">
                      <a:pos x="272" y="1196"/>
                    </a:cxn>
                  </a:cxnLst>
                  <a:rect l="0" t="0" r="r" b="b"/>
                  <a:pathLst>
                    <a:path w="1899" h="2895">
                      <a:moveTo>
                        <a:pt x="338" y="1270"/>
                      </a:moveTo>
                      <a:lnTo>
                        <a:pt x="405" y="1335"/>
                      </a:lnTo>
                      <a:lnTo>
                        <a:pt x="475" y="1390"/>
                      </a:lnTo>
                      <a:lnTo>
                        <a:pt x="625" y="1501"/>
                      </a:lnTo>
                      <a:lnTo>
                        <a:pt x="702" y="1573"/>
                      </a:lnTo>
                      <a:lnTo>
                        <a:pt x="758" y="1645"/>
                      </a:lnTo>
                      <a:lnTo>
                        <a:pt x="817" y="1756"/>
                      </a:lnTo>
                      <a:lnTo>
                        <a:pt x="850" y="1845"/>
                      </a:lnTo>
                      <a:lnTo>
                        <a:pt x="881" y="1937"/>
                      </a:lnTo>
                      <a:lnTo>
                        <a:pt x="892" y="2022"/>
                      </a:lnTo>
                      <a:lnTo>
                        <a:pt x="894" y="2106"/>
                      </a:lnTo>
                      <a:lnTo>
                        <a:pt x="889" y="2178"/>
                      </a:lnTo>
                      <a:lnTo>
                        <a:pt x="872" y="2278"/>
                      </a:lnTo>
                      <a:lnTo>
                        <a:pt x="839" y="2372"/>
                      </a:lnTo>
                      <a:lnTo>
                        <a:pt x="798" y="2455"/>
                      </a:lnTo>
                      <a:lnTo>
                        <a:pt x="743" y="2544"/>
                      </a:lnTo>
                      <a:lnTo>
                        <a:pt x="665" y="2634"/>
                      </a:lnTo>
                      <a:lnTo>
                        <a:pt x="604" y="2696"/>
                      </a:lnTo>
                      <a:lnTo>
                        <a:pt x="541" y="2744"/>
                      </a:lnTo>
                      <a:lnTo>
                        <a:pt x="477" y="2782"/>
                      </a:lnTo>
                      <a:lnTo>
                        <a:pt x="410" y="2812"/>
                      </a:lnTo>
                      <a:lnTo>
                        <a:pt x="338" y="2834"/>
                      </a:lnTo>
                      <a:lnTo>
                        <a:pt x="261" y="2845"/>
                      </a:lnTo>
                      <a:lnTo>
                        <a:pt x="209" y="2849"/>
                      </a:lnTo>
                      <a:lnTo>
                        <a:pt x="148" y="2851"/>
                      </a:lnTo>
                      <a:lnTo>
                        <a:pt x="0" y="2840"/>
                      </a:lnTo>
                      <a:lnTo>
                        <a:pt x="109" y="2866"/>
                      </a:lnTo>
                      <a:lnTo>
                        <a:pt x="189" y="2879"/>
                      </a:lnTo>
                      <a:lnTo>
                        <a:pt x="277" y="2890"/>
                      </a:lnTo>
                      <a:lnTo>
                        <a:pt x="366" y="2895"/>
                      </a:lnTo>
                      <a:lnTo>
                        <a:pt x="442" y="2895"/>
                      </a:lnTo>
                      <a:lnTo>
                        <a:pt x="521" y="2890"/>
                      </a:lnTo>
                      <a:lnTo>
                        <a:pt x="608" y="2882"/>
                      </a:lnTo>
                      <a:lnTo>
                        <a:pt x="687" y="2867"/>
                      </a:lnTo>
                      <a:lnTo>
                        <a:pt x="782" y="2845"/>
                      </a:lnTo>
                      <a:lnTo>
                        <a:pt x="885" y="2816"/>
                      </a:lnTo>
                      <a:lnTo>
                        <a:pt x="985" y="2777"/>
                      </a:lnTo>
                      <a:lnTo>
                        <a:pt x="1064" y="2740"/>
                      </a:lnTo>
                      <a:lnTo>
                        <a:pt x="1151" y="2694"/>
                      </a:lnTo>
                      <a:lnTo>
                        <a:pt x="1242" y="2638"/>
                      </a:lnTo>
                      <a:lnTo>
                        <a:pt x="1308" y="2586"/>
                      </a:lnTo>
                      <a:lnTo>
                        <a:pt x="1373" y="2533"/>
                      </a:lnTo>
                      <a:lnTo>
                        <a:pt x="1441" y="2470"/>
                      </a:lnTo>
                      <a:lnTo>
                        <a:pt x="1502" y="2411"/>
                      </a:lnTo>
                      <a:lnTo>
                        <a:pt x="1552" y="2350"/>
                      </a:lnTo>
                      <a:lnTo>
                        <a:pt x="1605" y="2283"/>
                      </a:lnTo>
                      <a:lnTo>
                        <a:pt x="1652" y="2217"/>
                      </a:lnTo>
                      <a:lnTo>
                        <a:pt x="1700" y="2145"/>
                      </a:lnTo>
                      <a:lnTo>
                        <a:pt x="1738" y="2071"/>
                      </a:lnTo>
                      <a:lnTo>
                        <a:pt x="1774" y="1993"/>
                      </a:lnTo>
                      <a:lnTo>
                        <a:pt x="1807" y="1912"/>
                      </a:lnTo>
                      <a:lnTo>
                        <a:pt x="1835" y="1823"/>
                      </a:lnTo>
                      <a:lnTo>
                        <a:pt x="1860" y="1738"/>
                      </a:lnTo>
                      <a:lnTo>
                        <a:pt x="1877" y="1651"/>
                      </a:lnTo>
                      <a:lnTo>
                        <a:pt x="1890" y="1551"/>
                      </a:lnTo>
                      <a:lnTo>
                        <a:pt x="1896" y="1468"/>
                      </a:lnTo>
                      <a:lnTo>
                        <a:pt x="1899" y="1385"/>
                      </a:lnTo>
                      <a:lnTo>
                        <a:pt x="1896" y="1298"/>
                      </a:lnTo>
                      <a:lnTo>
                        <a:pt x="1884" y="1198"/>
                      </a:lnTo>
                      <a:lnTo>
                        <a:pt x="1868" y="1094"/>
                      </a:lnTo>
                      <a:lnTo>
                        <a:pt x="1846" y="1006"/>
                      </a:lnTo>
                      <a:lnTo>
                        <a:pt x="1822" y="917"/>
                      </a:lnTo>
                      <a:lnTo>
                        <a:pt x="1794" y="845"/>
                      </a:lnTo>
                      <a:lnTo>
                        <a:pt x="1757" y="767"/>
                      </a:lnTo>
                      <a:lnTo>
                        <a:pt x="1724" y="695"/>
                      </a:lnTo>
                      <a:lnTo>
                        <a:pt x="1678" y="612"/>
                      </a:lnTo>
                      <a:lnTo>
                        <a:pt x="1624" y="530"/>
                      </a:lnTo>
                      <a:lnTo>
                        <a:pt x="1569" y="462"/>
                      </a:lnTo>
                      <a:lnTo>
                        <a:pt x="1517" y="397"/>
                      </a:lnTo>
                      <a:lnTo>
                        <a:pt x="1458" y="334"/>
                      </a:lnTo>
                      <a:lnTo>
                        <a:pt x="1397" y="275"/>
                      </a:lnTo>
                      <a:lnTo>
                        <a:pt x="1345" y="231"/>
                      </a:lnTo>
                      <a:lnTo>
                        <a:pt x="1279" y="177"/>
                      </a:lnTo>
                      <a:lnTo>
                        <a:pt x="1208" y="133"/>
                      </a:lnTo>
                      <a:lnTo>
                        <a:pt x="1151" y="99"/>
                      </a:lnTo>
                      <a:lnTo>
                        <a:pt x="1092" y="70"/>
                      </a:lnTo>
                      <a:lnTo>
                        <a:pt x="1036" y="48"/>
                      </a:lnTo>
                      <a:lnTo>
                        <a:pt x="981" y="31"/>
                      </a:lnTo>
                      <a:lnTo>
                        <a:pt x="898" y="11"/>
                      </a:lnTo>
                      <a:lnTo>
                        <a:pt x="835" y="3"/>
                      </a:lnTo>
                      <a:lnTo>
                        <a:pt x="770" y="0"/>
                      </a:lnTo>
                      <a:lnTo>
                        <a:pt x="710" y="3"/>
                      </a:lnTo>
                      <a:lnTo>
                        <a:pt x="630" y="14"/>
                      </a:lnTo>
                      <a:lnTo>
                        <a:pt x="552" y="33"/>
                      </a:lnTo>
                      <a:lnTo>
                        <a:pt x="482" y="61"/>
                      </a:lnTo>
                      <a:lnTo>
                        <a:pt x="425" y="94"/>
                      </a:lnTo>
                      <a:lnTo>
                        <a:pt x="360" y="133"/>
                      </a:lnTo>
                      <a:lnTo>
                        <a:pt x="309" y="177"/>
                      </a:lnTo>
                      <a:lnTo>
                        <a:pt x="255" y="227"/>
                      </a:lnTo>
                      <a:lnTo>
                        <a:pt x="209" y="286"/>
                      </a:lnTo>
                      <a:lnTo>
                        <a:pt x="166" y="349"/>
                      </a:lnTo>
                      <a:lnTo>
                        <a:pt x="133" y="416"/>
                      </a:lnTo>
                      <a:lnTo>
                        <a:pt x="109" y="491"/>
                      </a:lnTo>
                      <a:lnTo>
                        <a:pt x="89" y="569"/>
                      </a:lnTo>
                      <a:lnTo>
                        <a:pt x="78" y="649"/>
                      </a:lnTo>
                      <a:lnTo>
                        <a:pt x="76" y="732"/>
                      </a:lnTo>
                      <a:lnTo>
                        <a:pt x="87" y="824"/>
                      </a:lnTo>
                      <a:lnTo>
                        <a:pt x="105" y="904"/>
                      </a:lnTo>
                      <a:lnTo>
                        <a:pt x="137" y="981"/>
                      </a:lnTo>
                      <a:lnTo>
                        <a:pt x="172" y="1054"/>
                      </a:lnTo>
                      <a:lnTo>
                        <a:pt x="216" y="1118"/>
                      </a:lnTo>
                      <a:lnTo>
                        <a:pt x="272" y="1196"/>
                      </a:lnTo>
                      <a:lnTo>
                        <a:pt x="338" y="1270"/>
                      </a:lnTo>
                      <a:close/>
                    </a:path>
                  </a:pathLst>
                </a:custGeom>
                <a:gradFill rotWithShape="0">
                  <a:gsLst>
                    <a:gs pos="0">
                      <a:srgbClr val="FFCCFF"/>
                    </a:gs>
                    <a:gs pos="50000">
                      <a:srgbClr val="FF9999"/>
                    </a:gs>
                    <a:gs pos="100000">
                      <a:srgbClr val="FFCCFF"/>
                    </a:gs>
                  </a:gsLst>
                  <a:lin ang="18900000" scaled="1"/>
                </a:gradFill>
                <a:ln w="9525" cap="flat" cmpd="sng">
                  <a:solidFill>
                    <a:srgbClr val="FFCCCC"/>
                  </a:solidFill>
                  <a:prstDash val="solid"/>
                  <a:round/>
                  <a:headEnd type="none" w="med" len="med"/>
                  <a:tailEnd type="none" w="med" len="med"/>
                </a:ln>
                <a:effectLst/>
              </p:spPr>
              <p:txBody>
                <a:bodyPr/>
                <a:lstStyle/>
                <a:p>
                  <a:endParaRPr lang="en-US"/>
                </a:p>
              </p:txBody>
            </p:sp>
            <p:sp>
              <p:nvSpPr>
                <p:cNvPr id="522555" name="Freeform 1339"/>
                <p:cNvSpPr>
                  <a:spLocks/>
                </p:cNvSpPr>
                <p:nvPr/>
              </p:nvSpPr>
              <p:spPr bwMode="auto">
                <a:xfrm rot="5435238" flipH="1" flipV="1">
                  <a:off x="3987" y="1159"/>
                  <a:ext cx="695" cy="1060"/>
                </a:xfrm>
                <a:custGeom>
                  <a:avLst/>
                  <a:gdLst/>
                  <a:ahLst/>
                  <a:cxnLst>
                    <a:cxn ang="0">
                      <a:pos x="1494" y="1560"/>
                    </a:cxn>
                    <a:cxn ang="0">
                      <a:pos x="1274" y="1394"/>
                    </a:cxn>
                    <a:cxn ang="0">
                      <a:pos x="1141" y="1250"/>
                    </a:cxn>
                    <a:cxn ang="0">
                      <a:pos x="1049" y="1050"/>
                    </a:cxn>
                    <a:cxn ang="0">
                      <a:pos x="1007" y="873"/>
                    </a:cxn>
                    <a:cxn ang="0">
                      <a:pos x="1010" y="717"/>
                    </a:cxn>
                    <a:cxn ang="0">
                      <a:pos x="1060" y="523"/>
                    </a:cxn>
                    <a:cxn ang="0">
                      <a:pos x="1156" y="351"/>
                    </a:cxn>
                    <a:cxn ang="0">
                      <a:pos x="1295" y="199"/>
                    </a:cxn>
                    <a:cxn ang="0">
                      <a:pos x="1422" y="113"/>
                    </a:cxn>
                    <a:cxn ang="0">
                      <a:pos x="1561" y="61"/>
                    </a:cxn>
                    <a:cxn ang="0">
                      <a:pos x="1690" y="46"/>
                    </a:cxn>
                    <a:cxn ang="0">
                      <a:pos x="1899" y="55"/>
                    </a:cxn>
                    <a:cxn ang="0">
                      <a:pos x="1710" y="16"/>
                    </a:cxn>
                    <a:cxn ang="0">
                      <a:pos x="1533" y="0"/>
                    </a:cxn>
                    <a:cxn ang="0">
                      <a:pos x="1378" y="5"/>
                    </a:cxn>
                    <a:cxn ang="0">
                      <a:pos x="1212" y="28"/>
                    </a:cxn>
                    <a:cxn ang="0">
                      <a:pos x="1014" y="79"/>
                    </a:cxn>
                    <a:cxn ang="0">
                      <a:pos x="835" y="155"/>
                    </a:cxn>
                    <a:cxn ang="0">
                      <a:pos x="657" y="257"/>
                    </a:cxn>
                    <a:cxn ang="0">
                      <a:pos x="526" y="362"/>
                    </a:cxn>
                    <a:cxn ang="0">
                      <a:pos x="397" y="484"/>
                    </a:cxn>
                    <a:cxn ang="0">
                      <a:pos x="294" y="612"/>
                    </a:cxn>
                    <a:cxn ang="0">
                      <a:pos x="199" y="750"/>
                    </a:cxn>
                    <a:cxn ang="0">
                      <a:pos x="125" y="902"/>
                    </a:cxn>
                    <a:cxn ang="0">
                      <a:pos x="64" y="1072"/>
                    </a:cxn>
                    <a:cxn ang="0">
                      <a:pos x="22" y="1244"/>
                    </a:cxn>
                    <a:cxn ang="0">
                      <a:pos x="3" y="1427"/>
                    </a:cxn>
                    <a:cxn ang="0">
                      <a:pos x="3" y="1597"/>
                    </a:cxn>
                    <a:cxn ang="0">
                      <a:pos x="31" y="1801"/>
                    </a:cxn>
                    <a:cxn ang="0">
                      <a:pos x="77" y="1978"/>
                    </a:cxn>
                    <a:cxn ang="0">
                      <a:pos x="142" y="2128"/>
                    </a:cxn>
                    <a:cxn ang="0">
                      <a:pos x="221" y="2283"/>
                    </a:cxn>
                    <a:cxn ang="0">
                      <a:pos x="330" y="2433"/>
                    </a:cxn>
                    <a:cxn ang="0">
                      <a:pos x="441" y="2561"/>
                    </a:cxn>
                    <a:cxn ang="0">
                      <a:pos x="554" y="2664"/>
                    </a:cxn>
                    <a:cxn ang="0">
                      <a:pos x="691" y="2762"/>
                    </a:cxn>
                    <a:cxn ang="0">
                      <a:pos x="807" y="2825"/>
                    </a:cxn>
                    <a:cxn ang="0">
                      <a:pos x="918" y="2864"/>
                    </a:cxn>
                    <a:cxn ang="0">
                      <a:pos x="1064" y="2892"/>
                    </a:cxn>
                    <a:cxn ang="0">
                      <a:pos x="1189" y="2892"/>
                    </a:cxn>
                    <a:cxn ang="0">
                      <a:pos x="1347" y="2862"/>
                    </a:cxn>
                    <a:cxn ang="0">
                      <a:pos x="1474" y="2801"/>
                    </a:cxn>
                    <a:cxn ang="0">
                      <a:pos x="1590" y="2718"/>
                    </a:cxn>
                    <a:cxn ang="0">
                      <a:pos x="1690" y="2609"/>
                    </a:cxn>
                    <a:cxn ang="0">
                      <a:pos x="1766" y="2479"/>
                    </a:cxn>
                    <a:cxn ang="0">
                      <a:pos x="1810" y="2326"/>
                    </a:cxn>
                    <a:cxn ang="0">
                      <a:pos x="1823" y="2163"/>
                    </a:cxn>
                    <a:cxn ang="0">
                      <a:pos x="1794" y="1991"/>
                    </a:cxn>
                    <a:cxn ang="0">
                      <a:pos x="1727" y="1841"/>
                    </a:cxn>
                    <a:cxn ang="0">
                      <a:pos x="1627" y="1699"/>
                    </a:cxn>
                  </a:cxnLst>
                  <a:rect l="0" t="0" r="r" b="b"/>
                  <a:pathLst>
                    <a:path w="1899" h="2895">
                      <a:moveTo>
                        <a:pt x="1561" y="1625"/>
                      </a:moveTo>
                      <a:lnTo>
                        <a:pt x="1494" y="1560"/>
                      </a:lnTo>
                      <a:lnTo>
                        <a:pt x="1424" y="1505"/>
                      </a:lnTo>
                      <a:lnTo>
                        <a:pt x="1274" y="1394"/>
                      </a:lnTo>
                      <a:lnTo>
                        <a:pt x="1197" y="1322"/>
                      </a:lnTo>
                      <a:lnTo>
                        <a:pt x="1141" y="1250"/>
                      </a:lnTo>
                      <a:lnTo>
                        <a:pt x="1082" y="1139"/>
                      </a:lnTo>
                      <a:lnTo>
                        <a:pt x="1049" y="1050"/>
                      </a:lnTo>
                      <a:lnTo>
                        <a:pt x="1018" y="958"/>
                      </a:lnTo>
                      <a:lnTo>
                        <a:pt x="1007" y="873"/>
                      </a:lnTo>
                      <a:lnTo>
                        <a:pt x="1005" y="789"/>
                      </a:lnTo>
                      <a:lnTo>
                        <a:pt x="1010" y="717"/>
                      </a:lnTo>
                      <a:lnTo>
                        <a:pt x="1027" y="617"/>
                      </a:lnTo>
                      <a:lnTo>
                        <a:pt x="1060" y="523"/>
                      </a:lnTo>
                      <a:lnTo>
                        <a:pt x="1101" y="440"/>
                      </a:lnTo>
                      <a:lnTo>
                        <a:pt x="1156" y="351"/>
                      </a:lnTo>
                      <a:lnTo>
                        <a:pt x="1234" y="261"/>
                      </a:lnTo>
                      <a:lnTo>
                        <a:pt x="1295" y="199"/>
                      </a:lnTo>
                      <a:lnTo>
                        <a:pt x="1358" y="151"/>
                      </a:lnTo>
                      <a:lnTo>
                        <a:pt x="1422" y="113"/>
                      </a:lnTo>
                      <a:lnTo>
                        <a:pt x="1489" y="83"/>
                      </a:lnTo>
                      <a:lnTo>
                        <a:pt x="1561" y="61"/>
                      </a:lnTo>
                      <a:lnTo>
                        <a:pt x="1638" y="50"/>
                      </a:lnTo>
                      <a:lnTo>
                        <a:pt x="1690" y="46"/>
                      </a:lnTo>
                      <a:lnTo>
                        <a:pt x="1751" y="44"/>
                      </a:lnTo>
                      <a:lnTo>
                        <a:pt x="1899" y="55"/>
                      </a:lnTo>
                      <a:lnTo>
                        <a:pt x="1790" y="29"/>
                      </a:lnTo>
                      <a:lnTo>
                        <a:pt x="1710" y="16"/>
                      </a:lnTo>
                      <a:lnTo>
                        <a:pt x="1622" y="5"/>
                      </a:lnTo>
                      <a:lnTo>
                        <a:pt x="1533" y="0"/>
                      </a:lnTo>
                      <a:lnTo>
                        <a:pt x="1457" y="0"/>
                      </a:lnTo>
                      <a:lnTo>
                        <a:pt x="1378" y="5"/>
                      </a:lnTo>
                      <a:lnTo>
                        <a:pt x="1291" y="13"/>
                      </a:lnTo>
                      <a:lnTo>
                        <a:pt x="1212" y="28"/>
                      </a:lnTo>
                      <a:lnTo>
                        <a:pt x="1117" y="50"/>
                      </a:lnTo>
                      <a:lnTo>
                        <a:pt x="1014" y="79"/>
                      </a:lnTo>
                      <a:lnTo>
                        <a:pt x="914" y="118"/>
                      </a:lnTo>
                      <a:lnTo>
                        <a:pt x="835" y="155"/>
                      </a:lnTo>
                      <a:lnTo>
                        <a:pt x="748" y="201"/>
                      </a:lnTo>
                      <a:lnTo>
                        <a:pt x="657" y="257"/>
                      </a:lnTo>
                      <a:lnTo>
                        <a:pt x="591" y="309"/>
                      </a:lnTo>
                      <a:lnTo>
                        <a:pt x="526" y="362"/>
                      </a:lnTo>
                      <a:lnTo>
                        <a:pt x="458" y="425"/>
                      </a:lnTo>
                      <a:lnTo>
                        <a:pt x="397" y="484"/>
                      </a:lnTo>
                      <a:lnTo>
                        <a:pt x="347" y="545"/>
                      </a:lnTo>
                      <a:lnTo>
                        <a:pt x="294" y="612"/>
                      </a:lnTo>
                      <a:lnTo>
                        <a:pt x="247" y="678"/>
                      </a:lnTo>
                      <a:lnTo>
                        <a:pt x="199" y="750"/>
                      </a:lnTo>
                      <a:lnTo>
                        <a:pt x="161" y="824"/>
                      </a:lnTo>
                      <a:lnTo>
                        <a:pt x="125" y="902"/>
                      </a:lnTo>
                      <a:lnTo>
                        <a:pt x="92" y="983"/>
                      </a:lnTo>
                      <a:lnTo>
                        <a:pt x="64" y="1072"/>
                      </a:lnTo>
                      <a:lnTo>
                        <a:pt x="39" y="1157"/>
                      </a:lnTo>
                      <a:lnTo>
                        <a:pt x="22" y="1244"/>
                      </a:lnTo>
                      <a:lnTo>
                        <a:pt x="9" y="1344"/>
                      </a:lnTo>
                      <a:lnTo>
                        <a:pt x="3" y="1427"/>
                      </a:lnTo>
                      <a:lnTo>
                        <a:pt x="0" y="1510"/>
                      </a:lnTo>
                      <a:lnTo>
                        <a:pt x="3" y="1597"/>
                      </a:lnTo>
                      <a:lnTo>
                        <a:pt x="15" y="1697"/>
                      </a:lnTo>
                      <a:lnTo>
                        <a:pt x="31" y="1801"/>
                      </a:lnTo>
                      <a:lnTo>
                        <a:pt x="53" y="1889"/>
                      </a:lnTo>
                      <a:lnTo>
                        <a:pt x="77" y="1978"/>
                      </a:lnTo>
                      <a:lnTo>
                        <a:pt x="105" y="2050"/>
                      </a:lnTo>
                      <a:lnTo>
                        <a:pt x="142" y="2128"/>
                      </a:lnTo>
                      <a:lnTo>
                        <a:pt x="175" y="2200"/>
                      </a:lnTo>
                      <a:lnTo>
                        <a:pt x="221" y="2283"/>
                      </a:lnTo>
                      <a:lnTo>
                        <a:pt x="275" y="2365"/>
                      </a:lnTo>
                      <a:lnTo>
                        <a:pt x="330" y="2433"/>
                      </a:lnTo>
                      <a:lnTo>
                        <a:pt x="382" y="2498"/>
                      </a:lnTo>
                      <a:lnTo>
                        <a:pt x="441" y="2561"/>
                      </a:lnTo>
                      <a:lnTo>
                        <a:pt x="502" y="2620"/>
                      </a:lnTo>
                      <a:lnTo>
                        <a:pt x="554" y="2664"/>
                      </a:lnTo>
                      <a:lnTo>
                        <a:pt x="620" y="2718"/>
                      </a:lnTo>
                      <a:lnTo>
                        <a:pt x="691" y="2762"/>
                      </a:lnTo>
                      <a:lnTo>
                        <a:pt x="748" y="2796"/>
                      </a:lnTo>
                      <a:lnTo>
                        <a:pt x="807" y="2825"/>
                      </a:lnTo>
                      <a:lnTo>
                        <a:pt x="863" y="2847"/>
                      </a:lnTo>
                      <a:lnTo>
                        <a:pt x="918" y="2864"/>
                      </a:lnTo>
                      <a:lnTo>
                        <a:pt x="1001" y="2884"/>
                      </a:lnTo>
                      <a:lnTo>
                        <a:pt x="1064" y="2892"/>
                      </a:lnTo>
                      <a:lnTo>
                        <a:pt x="1129" y="2895"/>
                      </a:lnTo>
                      <a:lnTo>
                        <a:pt x="1189" y="2892"/>
                      </a:lnTo>
                      <a:lnTo>
                        <a:pt x="1269" y="2881"/>
                      </a:lnTo>
                      <a:lnTo>
                        <a:pt x="1347" y="2862"/>
                      </a:lnTo>
                      <a:lnTo>
                        <a:pt x="1417" y="2834"/>
                      </a:lnTo>
                      <a:lnTo>
                        <a:pt x="1474" y="2801"/>
                      </a:lnTo>
                      <a:lnTo>
                        <a:pt x="1539" y="2762"/>
                      </a:lnTo>
                      <a:lnTo>
                        <a:pt x="1590" y="2718"/>
                      </a:lnTo>
                      <a:lnTo>
                        <a:pt x="1644" y="2668"/>
                      </a:lnTo>
                      <a:lnTo>
                        <a:pt x="1690" y="2609"/>
                      </a:lnTo>
                      <a:lnTo>
                        <a:pt x="1733" y="2546"/>
                      </a:lnTo>
                      <a:lnTo>
                        <a:pt x="1766" y="2479"/>
                      </a:lnTo>
                      <a:lnTo>
                        <a:pt x="1790" y="2404"/>
                      </a:lnTo>
                      <a:lnTo>
                        <a:pt x="1810" y="2326"/>
                      </a:lnTo>
                      <a:lnTo>
                        <a:pt x="1821" y="2246"/>
                      </a:lnTo>
                      <a:lnTo>
                        <a:pt x="1823" y="2163"/>
                      </a:lnTo>
                      <a:lnTo>
                        <a:pt x="1812" y="2071"/>
                      </a:lnTo>
                      <a:lnTo>
                        <a:pt x="1794" y="1991"/>
                      </a:lnTo>
                      <a:lnTo>
                        <a:pt x="1762" y="1914"/>
                      </a:lnTo>
                      <a:lnTo>
                        <a:pt x="1727" y="1841"/>
                      </a:lnTo>
                      <a:lnTo>
                        <a:pt x="1683" y="1777"/>
                      </a:lnTo>
                      <a:lnTo>
                        <a:pt x="1627" y="1699"/>
                      </a:lnTo>
                      <a:lnTo>
                        <a:pt x="1561" y="1625"/>
                      </a:lnTo>
                      <a:close/>
                    </a:path>
                  </a:pathLst>
                </a:custGeom>
                <a:gradFill rotWithShape="0">
                  <a:gsLst>
                    <a:gs pos="0">
                      <a:srgbClr val="33CC33"/>
                    </a:gs>
                    <a:gs pos="100000">
                      <a:srgbClr val="D9FFB3"/>
                    </a:gs>
                  </a:gsLst>
                  <a:lin ang="0" scaled="1"/>
                </a:gradFill>
                <a:ln w="3175" cap="flat" cmpd="sng">
                  <a:solidFill>
                    <a:srgbClr val="99FF33"/>
                  </a:solidFill>
                  <a:prstDash val="solid"/>
                  <a:round/>
                  <a:headEnd type="none" w="med" len="med"/>
                  <a:tailEnd type="none" w="med" len="med"/>
                </a:ln>
                <a:effectLst/>
              </p:spPr>
              <p:txBody>
                <a:bodyPr/>
                <a:lstStyle/>
                <a:p>
                  <a:endParaRPr lang="en-US"/>
                </a:p>
              </p:txBody>
            </p:sp>
          </p:grpSp>
          <p:grpSp>
            <p:nvGrpSpPr>
              <p:cNvPr id="522556" name="Group 1340"/>
              <p:cNvGrpSpPr>
                <a:grpSpLocks/>
              </p:cNvGrpSpPr>
              <p:nvPr/>
            </p:nvGrpSpPr>
            <p:grpSpPr bwMode="auto">
              <a:xfrm>
                <a:off x="3871" y="1101"/>
                <a:ext cx="833" cy="365"/>
                <a:chOff x="3871" y="1101"/>
                <a:chExt cx="833" cy="365"/>
              </a:xfrm>
            </p:grpSpPr>
            <p:sp>
              <p:nvSpPr>
                <p:cNvPr id="522557" name="Rectangle 1341"/>
                <p:cNvSpPr>
                  <a:spLocks noChangeArrowheads="1"/>
                </p:cNvSpPr>
                <p:nvPr/>
              </p:nvSpPr>
              <p:spPr bwMode="auto">
                <a:xfrm>
                  <a:off x="3871" y="1136"/>
                  <a:ext cx="614" cy="290"/>
                </a:xfrm>
                <a:prstGeom prst="rect">
                  <a:avLst/>
                </a:prstGeom>
                <a:noFill/>
                <a:ln w="9525">
                  <a:noFill/>
                  <a:miter lim="800000"/>
                  <a:headEnd/>
                  <a:tailEnd/>
                </a:ln>
                <a:effectLst/>
              </p:spPr>
              <p:txBody>
                <a:bodyPr>
                  <a:spAutoFit/>
                </a:bodyPr>
                <a:lstStyle/>
                <a:p>
                  <a:pPr algn="r"/>
                  <a:r>
                    <a:rPr lang="en-US" sz="1600">
                      <a:solidFill>
                        <a:srgbClr val="660066"/>
                      </a:solidFill>
                    </a:rPr>
                    <a:t>Internal</a:t>
                  </a:r>
                </a:p>
                <a:p>
                  <a:pPr algn="r"/>
                  <a:r>
                    <a:rPr lang="en-US" sz="1600">
                      <a:solidFill>
                        <a:srgbClr val="660066"/>
                      </a:solidFill>
                    </a:rPr>
                    <a:t>nature</a:t>
                  </a:r>
                </a:p>
              </p:txBody>
            </p:sp>
            <p:grpSp>
              <p:nvGrpSpPr>
                <p:cNvPr id="522558" name="Group 1342"/>
                <p:cNvGrpSpPr>
                  <a:grpSpLocks/>
                </p:cNvGrpSpPr>
                <p:nvPr/>
              </p:nvGrpSpPr>
              <p:grpSpPr bwMode="auto">
                <a:xfrm>
                  <a:off x="4453" y="1178"/>
                  <a:ext cx="59" cy="163"/>
                  <a:chOff x="4459" y="1178"/>
                  <a:chExt cx="59" cy="163"/>
                </a:xfrm>
              </p:grpSpPr>
              <p:sp>
                <p:nvSpPr>
                  <p:cNvPr id="522559" name="Line 1343"/>
                  <p:cNvSpPr>
                    <a:spLocks noChangeShapeType="1"/>
                  </p:cNvSpPr>
                  <p:nvPr/>
                </p:nvSpPr>
                <p:spPr bwMode="auto">
                  <a:xfrm rot="5575797" flipV="1">
                    <a:off x="4449" y="1272"/>
                    <a:ext cx="80" cy="58"/>
                  </a:xfrm>
                  <a:prstGeom prst="line">
                    <a:avLst/>
                  </a:prstGeom>
                  <a:noFill/>
                  <a:ln w="38100">
                    <a:solidFill>
                      <a:schemeClr val="tx1"/>
                    </a:solidFill>
                    <a:round/>
                    <a:headEnd/>
                    <a:tailEnd/>
                  </a:ln>
                  <a:effectLst/>
                </p:spPr>
                <p:txBody>
                  <a:bodyPr/>
                  <a:lstStyle/>
                  <a:p>
                    <a:endParaRPr lang="en-US"/>
                  </a:p>
                </p:txBody>
              </p:sp>
              <p:sp>
                <p:nvSpPr>
                  <p:cNvPr id="522560" name="Line 1344"/>
                  <p:cNvSpPr>
                    <a:spLocks noChangeShapeType="1"/>
                  </p:cNvSpPr>
                  <p:nvPr/>
                </p:nvSpPr>
                <p:spPr bwMode="auto">
                  <a:xfrm rot="-5575797">
                    <a:off x="4449" y="1188"/>
                    <a:ext cx="80" cy="59"/>
                  </a:xfrm>
                  <a:prstGeom prst="line">
                    <a:avLst/>
                  </a:prstGeom>
                  <a:noFill/>
                  <a:ln w="38100">
                    <a:solidFill>
                      <a:schemeClr val="tx1"/>
                    </a:solidFill>
                    <a:round/>
                    <a:headEnd/>
                    <a:tailEnd/>
                  </a:ln>
                  <a:effectLst/>
                </p:spPr>
                <p:txBody>
                  <a:bodyPr/>
                  <a:lstStyle/>
                  <a:p>
                    <a:endParaRPr lang="en-US"/>
                  </a:p>
                </p:txBody>
              </p:sp>
            </p:grpSp>
            <p:sp>
              <p:nvSpPr>
                <p:cNvPr id="522561" name="Text Box 1345"/>
                <p:cNvSpPr txBox="1">
                  <a:spLocks noChangeArrowheads="1"/>
                </p:cNvSpPr>
                <p:nvPr/>
              </p:nvSpPr>
              <p:spPr bwMode="auto">
                <a:xfrm>
                  <a:off x="4504" y="1101"/>
                  <a:ext cx="200" cy="260"/>
                </a:xfrm>
                <a:prstGeom prst="rect">
                  <a:avLst/>
                </a:prstGeom>
                <a:noFill/>
                <a:ln w="9525">
                  <a:noFill/>
                  <a:miter lim="800000"/>
                  <a:headEnd/>
                  <a:tailEnd/>
                </a:ln>
                <a:effectLst/>
              </p:spPr>
              <p:txBody>
                <a:bodyPr>
                  <a:spAutoFit/>
                </a:bodyPr>
                <a:lstStyle/>
                <a:p>
                  <a:r>
                    <a:rPr lang="en-US" sz="2800">
                      <a:solidFill>
                        <a:srgbClr val="6600CC"/>
                      </a:solidFill>
                    </a:rPr>
                    <a:t>+</a:t>
                  </a:r>
                </a:p>
              </p:txBody>
            </p:sp>
            <p:sp>
              <p:nvSpPr>
                <p:cNvPr id="522562" name="Text Box 1346"/>
                <p:cNvSpPr txBox="1">
                  <a:spLocks noChangeArrowheads="1"/>
                </p:cNvSpPr>
                <p:nvPr/>
              </p:nvSpPr>
              <p:spPr bwMode="auto">
                <a:xfrm>
                  <a:off x="4531" y="1205"/>
                  <a:ext cx="173" cy="261"/>
                </a:xfrm>
                <a:prstGeom prst="rect">
                  <a:avLst/>
                </a:prstGeom>
                <a:noFill/>
                <a:ln w="9525">
                  <a:noFill/>
                  <a:miter lim="800000"/>
                  <a:headEnd/>
                  <a:tailEnd/>
                </a:ln>
                <a:effectLst/>
              </p:spPr>
              <p:txBody>
                <a:bodyPr>
                  <a:spAutoFit/>
                </a:bodyPr>
                <a:lstStyle/>
                <a:p>
                  <a:r>
                    <a:rPr lang="en-US" sz="2800"/>
                    <a:t>-</a:t>
                  </a:r>
                </a:p>
              </p:txBody>
            </p:sp>
          </p:grpSp>
          <p:grpSp>
            <p:nvGrpSpPr>
              <p:cNvPr id="522563" name="Group 1347"/>
              <p:cNvGrpSpPr>
                <a:grpSpLocks/>
              </p:cNvGrpSpPr>
              <p:nvPr/>
            </p:nvGrpSpPr>
            <p:grpSpPr bwMode="auto">
              <a:xfrm>
                <a:off x="3792" y="1630"/>
                <a:ext cx="912" cy="386"/>
                <a:chOff x="3792" y="1630"/>
                <a:chExt cx="912" cy="386"/>
              </a:xfrm>
            </p:grpSpPr>
            <p:sp>
              <p:nvSpPr>
                <p:cNvPr id="522564" name="Rectangle 1348"/>
                <p:cNvSpPr>
                  <a:spLocks noChangeArrowheads="1"/>
                </p:cNvSpPr>
                <p:nvPr/>
              </p:nvSpPr>
              <p:spPr bwMode="auto">
                <a:xfrm>
                  <a:off x="3792" y="1686"/>
                  <a:ext cx="667" cy="304"/>
                </a:xfrm>
                <a:prstGeom prst="rect">
                  <a:avLst/>
                </a:prstGeom>
                <a:noFill/>
                <a:ln w="9525">
                  <a:noFill/>
                  <a:miter lim="800000"/>
                  <a:headEnd/>
                  <a:tailEnd/>
                </a:ln>
                <a:effectLst/>
              </p:spPr>
              <p:txBody>
                <a:bodyPr>
                  <a:spAutoFit/>
                </a:bodyPr>
                <a:lstStyle/>
                <a:p>
                  <a:pPr algn="r"/>
                  <a:r>
                    <a:rPr lang="en-US" sz="1600">
                      <a:solidFill>
                        <a:srgbClr val="003300"/>
                      </a:solidFill>
                    </a:rPr>
                    <a:t>External</a:t>
                  </a:r>
                </a:p>
                <a:p>
                  <a:pPr algn="r"/>
                  <a:r>
                    <a:rPr lang="en-US" sz="1800">
                      <a:solidFill>
                        <a:srgbClr val="003300"/>
                      </a:solidFill>
                    </a:rPr>
                    <a:t>form</a:t>
                  </a:r>
                </a:p>
              </p:txBody>
            </p:sp>
            <p:grpSp>
              <p:nvGrpSpPr>
                <p:cNvPr id="522565" name="Group 1349"/>
                <p:cNvGrpSpPr>
                  <a:grpSpLocks/>
                </p:cNvGrpSpPr>
                <p:nvPr/>
              </p:nvGrpSpPr>
              <p:grpSpPr bwMode="auto">
                <a:xfrm>
                  <a:off x="4453" y="1731"/>
                  <a:ext cx="58" cy="151"/>
                  <a:chOff x="4460" y="1731"/>
                  <a:chExt cx="58" cy="151"/>
                </a:xfrm>
              </p:grpSpPr>
              <p:sp>
                <p:nvSpPr>
                  <p:cNvPr id="522566" name="Line 1350"/>
                  <p:cNvSpPr>
                    <a:spLocks noChangeShapeType="1"/>
                  </p:cNvSpPr>
                  <p:nvPr/>
                </p:nvSpPr>
                <p:spPr bwMode="auto">
                  <a:xfrm rot="5575797" flipV="1">
                    <a:off x="4447" y="1811"/>
                    <a:ext cx="84" cy="58"/>
                  </a:xfrm>
                  <a:prstGeom prst="line">
                    <a:avLst/>
                  </a:prstGeom>
                  <a:noFill/>
                  <a:ln w="38100">
                    <a:solidFill>
                      <a:schemeClr val="tx1"/>
                    </a:solidFill>
                    <a:round/>
                    <a:headEnd/>
                    <a:tailEnd/>
                  </a:ln>
                  <a:effectLst/>
                </p:spPr>
                <p:txBody>
                  <a:bodyPr/>
                  <a:lstStyle/>
                  <a:p>
                    <a:endParaRPr lang="en-US"/>
                  </a:p>
                </p:txBody>
              </p:sp>
              <p:sp>
                <p:nvSpPr>
                  <p:cNvPr id="522567" name="Line 1351"/>
                  <p:cNvSpPr>
                    <a:spLocks noChangeShapeType="1"/>
                  </p:cNvSpPr>
                  <p:nvPr/>
                </p:nvSpPr>
                <p:spPr bwMode="auto">
                  <a:xfrm rot="-5575797">
                    <a:off x="4446" y="1745"/>
                    <a:ext cx="85" cy="58"/>
                  </a:xfrm>
                  <a:prstGeom prst="line">
                    <a:avLst/>
                  </a:prstGeom>
                  <a:noFill/>
                  <a:ln w="38100">
                    <a:solidFill>
                      <a:schemeClr val="tx1"/>
                    </a:solidFill>
                    <a:round/>
                    <a:headEnd/>
                    <a:tailEnd/>
                  </a:ln>
                  <a:effectLst/>
                </p:spPr>
                <p:txBody>
                  <a:bodyPr/>
                  <a:lstStyle/>
                  <a:p>
                    <a:endParaRPr lang="en-US"/>
                  </a:p>
                </p:txBody>
              </p:sp>
            </p:grpSp>
            <p:sp>
              <p:nvSpPr>
                <p:cNvPr id="522568" name="Text Box 1352"/>
                <p:cNvSpPr txBox="1">
                  <a:spLocks noChangeArrowheads="1"/>
                </p:cNvSpPr>
                <p:nvPr/>
              </p:nvSpPr>
              <p:spPr bwMode="auto">
                <a:xfrm>
                  <a:off x="4504" y="1630"/>
                  <a:ext cx="200" cy="261"/>
                </a:xfrm>
                <a:prstGeom prst="rect">
                  <a:avLst/>
                </a:prstGeom>
                <a:noFill/>
                <a:ln w="9525">
                  <a:noFill/>
                  <a:miter lim="800000"/>
                  <a:headEnd/>
                  <a:tailEnd/>
                </a:ln>
                <a:effectLst/>
              </p:spPr>
              <p:txBody>
                <a:bodyPr>
                  <a:spAutoFit/>
                </a:bodyPr>
                <a:lstStyle/>
                <a:p>
                  <a:r>
                    <a:rPr lang="en-US" sz="2800">
                      <a:solidFill>
                        <a:srgbClr val="6600CC"/>
                      </a:solidFill>
                    </a:rPr>
                    <a:t>+</a:t>
                  </a:r>
                </a:p>
              </p:txBody>
            </p:sp>
            <p:sp>
              <p:nvSpPr>
                <p:cNvPr id="522569" name="Text Box 1353"/>
                <p:cNvSpPr txBox="1">
                  <a:spLocks noChangeArrowheads="1"/>
                </p:cNvSpPr>
                <p:nvPr/>
              </p:nvSpPr>
              <p:spPr bwMode="auto">
                <a:xfrm>
                  <a:off x="4531" y="1755"/>
                  <a:ext cx="173" cy="261"/>
                </a:xfrm>
                <a:prstGeom prst="rect">
                  <a:avLst/>
                </a:prstGeom>
                <a:noFill/>
                <a:ln w="9525">
                  <a:noFill/>
                  <a:miter lim="800000"/>
                  <a:headEnd/>
                  <a:tailEnd/>
                </a:ln>
                <a:effectLst/>
              </p:spPr>
              <p:txBody>
                <a:bodyPr>
                  <a:spAutoFit/>
                </a:bodyPr>
                <a:lstStyle/>
                <a:p>
                  <a:r>
                    <a:rPr lang="en-US" sz="2800"/>
                    <a:t>-</a:t>
                  </a:r>
                </a:p>
              </p:txBody>
            </p:sp>
          </p:grpSp>
        </p:grpSp>
        <p:grpSp>
          <p:nvGrpSpPr>
            <p:cNvPr id="522570" name="Group 1354"/>
            <p:cNvGrpSpPr>
              <a:grpSpLocks/>
            </p:cNvGrpSpPr>
            <p:nvPr/>
          </p:nvGrpSpPr>
          <p:grpSpPr bwMode="auto">
            <a:xfrm>
              <a:off x="3744" y="2078"/>
              <a:ext cx="1121" cy="1033"/>
              <a:chOff x="3744" y="2078"/>
              <a:chExt cx="1121" cy="1033"/>
            </a:xfrm>
          </p:grpSpPr>
          <p:grpSp>
            <p:nvGrpSpPr>
              <p:cNvPr id="522571" name="Group 1355"/>
              <p:cNvGrpSpPr>
                <a:grpSpLocks/>
              </p:cNvGrpSpPr>
              <p:nvPr/>
            </p:nvGrpSpPr>
            <p:grpSpPr bwMode="auto">
              <a:xfrm>
                <a:off x="3805" y="2078"/>
                <a:ext cx="1060" cy="1033"/>
                <a:chOff x="3805" y="2078"/>
                <a:chExt cx="1060" cy="1033"/>
              </a:xfrm>
            </p:grpSpPr>
            <p:sp>
              <p:nvSpPr>
                <p:cNvPr id="522572" name="Freeform 1356"/>
                <p:cNvSpPr>
                  <a:spLocks/>
                </p:cNvSpPr>
                <p:nvPr/>
              </p:nvSpPr>
              <p:spPr bwMode="auto">
                <a:xfrm rot="5437268" flipH="1" flipV="1">
                  <a:off x="3957" y="1926"/>
                  <a:ext cx="755" cy="1060"/>
                </a:xfrm>
                <a:custGeom>
                  <a:avLst/>
                  <a:gdLst/>
                  <a:ahLst/>
                  <a:cxnLst>
                    <a:cxn ang="0">
                      <a:pos x="405" y="1335"/>
                    </a:cxn>
                    <a:cxn ang="0">
                      <a:pos x="625" y="1501"/>
                    </a:cxn>
                    <a:cxn ang="0">
                      <a:pos x="758" y="1645"/>
                    </a:cxn>
                    <a:cxn ang="0">
                      <a:pos x="850" y="1845"/>
                    </a:cxn>
                    <a:cxn ang="0">
                      <a:pos x="892" y="2022"/>
                    </a:cxn>
                    <a:cxn ang="0">
                      <a:pos x="889" y="2178"/>
                    </a:cxn>
                    <a:cxn ang="0">
                      <a:pos x="839" y="2372"/>
                    </a:cxn>
                    <a:cxn ang="0">
                      <a:pos x="743" y="2544"/>
                    </a:cxn>
                    <a:cxn ang="0">
                      <a:pos x="604" y="2696"/>
                    </a:cxn>
                    <a:cxn ang="0">
                      <a:pos x="477" y="2782"/>
                    </a:cxn>
                    <a:cxn ang="0">
                      <a:pos x="338" y="2834"/>
                    </a:cxn>
                    <a:cxn ang="0">
                      <a:pos x="209" y="2849"/>
                    </a:cxn>
                    <a:cxn ang="0">
                      <a:pos x="0" y="2840"/>
                    </a:cxn>
                    <a:cxn ang="0">
                      <a:pos x="189" y="2879"/>
                    </a:cxn>
                    <a:cxn ang="0">
                      <a:pos x="366" y="2895"/>
                    </a:cxn>
                    <a:cxn ang="0">
                      <a:pos x="521" y="2890"/>
                    </a:cxn>
                    <a:cxn ang="0">
                      <a:pos x="687" y="2867"/>
                    </a:cxn>
                    <a:cxn ang="0">
                      <a:pos x="885" y="2816"/>
                    </a:cxn>
                    <a:cxn ang="0">
                      <a:pos x="1064" y="2740"/>
                    </a:cxn>
                    <a:cxn ang="0">
                      <a:pos x="1242" y="2638"/>
                    </a:cxn>
                    <a:cxn ang="0">
                      <a:pos x="1373" y="2533"/>
                    </a:cxn>
                    <a:cxn ang="0">
                      <a:pos x="1502" y="2411"/>
                    </a:cxn>
                    <a:cxn ang="0">
                      <a:pos x="1605" y="2283"/>
                    </a:cxn>
                    <a:cxn ang="0">
                      <a:pos x="1700" y="2145"/>
                    </a:cxn>
                    <a:cxn ang="0">
                      <a:pos x="1774" y="1993"/>
                    </a:cxn>
                    <a:cxn ang="0">
                      <a:pos x="1835" y="1823"/>
                    </a:cxn>
                    <a:cxn ang="0">
                      <a:pos x="1877" y="1651"/>
                    </a:cxn>
                    <a:cxn ang="0">
                      <a:pos x="1896" y="1468"/>
                    </a:cxn>
                    <a:cxn ang="0">
                      <a:pos x="1896" y="1298"/>
                    </a:cxn>
                    <a:cxn ang="0">
                      <a:pos x="1868" y="1094"/>
                    </a:cxn>
                    <a:cxn ang="0">
                      <a:pos x="1822" y="917"/>
                    </a:cxn>
                    <a:cxn ang="0">
                      <a:pos x="1757" y="767"/>
                    </a:cxn>
                    <a:cxn ang="0">
                      <a:pos x="1678" y="612"/>
                    </a:cxn>
                    <a:cxn ang="0">
                      <a:pos x="1569" y="462"/>
                    </a:cxn>
                    <a:cxn ang="0">
                      <a:pos x="1458" y="334"/>
                    </a:cxn>
                    <a:cxn ang="0">
                      <a:pos x="1345" y="231"/>
                    </a:cxn>
                    <a:cxn ang="0">
                      <a:pos x="1208" y="133"/>
                    </a:cxn>
                    <a:cxn ang="0">
                      <a:pos x="1092" y="70"/>
                    </a:cxn>
                    <a:cxn ang="0">
                      <a:pos x="981" y="31"/>
                    </a:cxn>
                    <a:cxn ang="0">
                      <a:pos x="835" y="3"/>
                    </a:cxn>
                    <a:cxn ang="0">
                      <a:pos x="710" y="3"/>
                    </a:cxn>
                    <a:cxn ang="0">
                      <a:pos x="552" y="33"/>
                    </a:cxn>
                    <a:cxn ang="0">
                      <a:pos x="425" y="94"/>
                    </a:cxn>
                    <a:cxn ang="0">
                      <a:pos x="309" y="177"/>
                    </a:cxn>
                    <a:cxn ang="0">
                      <a:pos x="209" y="286"/>
                    </a:cxn>
                    <a:cxn ang="0">
                      <a:pos x="133" y="416"/>
                    </a:cxn>
                    <a:cxn ang="0">
                      <a:pos x="89" y="569"/>
                    </a:cxn>
                    <a:cxn ang="0">
                      <a:pos x="76" y="732"/>
                    </a:cxn>
                    <a:cxn ang="0">
                      <a:pos x="105" y="904"/>
                    </a:cxn>
                    <a:cxn ang="0">
                      <a:pos x="172" y="1054"/>
                    </a:cxn>
                    <a:cxn ang="0">
                      <a:pos x="272" y="1196"/>
                    </a:cxn>
                  </a:cxnLst>
                  <a:rect l="0" t="0" r="r" b="b"/>
                  <a:pathLst>
                    <a:path w="1899" h="2895">
                      <a:moveTo>
                        <a:pt x="338" y="1270"/>
                      </a:moveTo>
                      <a:lnTo>
                        <a:pt x="405" y="1335"/>
                      </a:lnTo>
                      <a:lnTo>
                        <a:pt x="475" y="1390"/>
                      </a:lnTo>
                      <a:lnTo>
                        <a:pt x="625" y="1501"/>
                      </a:lnTo>
                      <a:lnTo>
                        <a:pt x="702" y="1573"/>
                      </a:lnTo>
                      <a:lnTo>
                        <a:pt x="758" y="1645"/>
                      </a:lnTo>
                      <a:lnTo>
                        <a:pt x="817" y="1756"/>
                      </a:lnTo>
                      <a:lnTo>
                        <a:pt x="850" y="1845"/>
                      </a:lnTo>
                      <a:lnTo>
                        <a:pt x="881" y="1937"/>
                      </a:lnTo>
                      <a:lnTo>
                        <a:pt x="892" y="2022"/>
                      </a:lnTo>
                      <a:lnTo>
                        <a:pt x="894" y="2106"/>
                      </a:lnTo>
                      <a:lnTo>
                        <a:pt x="889" y="2178"/>
                      </a:lnTo>
                      <a:lnTo>
                        <a:pt x="872" y="2278"/>
                      </a:lnTo>
                      <a:lnTo>
                        <a:pt x="839" y="2372"/>
                      </a:lnTo>
                      <a:lnTo>
                        <a:pt x="798" y="2455"/>
                      </a:lnTo>
                      <a:lnTo>
                        <a:pt x="743" y="2544"/>
                      </a:lnTo>
                      <a:lnTo>
                        <a:pt x="665" y="2634"/>
                      </a:lnTo>
                      <a:lnTo>
                        <a:pt x="604" y="2696"/>
                      </a:lnTo>
                      <a:lnTo>
                        <a:pt x="541" y="2744"/>
                      </a:lnTo>
                      <a:lnTo>
                        <a:pt x="477" y="2782"/>
                      </a:lnTo>
                      <a:lnTo>
                        <a:pt x="410" y="2812"/>
                      </a:lnTo>
                      <a:lnTo>
                        <a:pt x="338" y="2834"/>
                      </a:lnTo>
                      <a:lnTo>
                        <a:pt x="261" y="2845"/>
                      </a:lnTo>
                      <a:lnTo>
                        <a:pt x="209" y="2849"/>
                      </a:lnTo>
                      <a:lnTo>
                        <a:pt x="148" y="2851"/>
                      </a:lnTo>
                      <a:lnTo>
                        <a:pt x="0" y="2840"/>
                      </a:lnTo>
                      <a:lnTo>
                        <a:pt x="109" y="2866"/>
                      </a:lnTo>
                      <a:lnTo>
                        <a:pt x="189" y="2879"/>
                      </a:lnTo>
                      <a:lnTo>
                        <a:pt x="277" y="2890"/>
                      </a:lnTo>
                      <a:lnTo>
                        <a:pt x="366" y="2895"/>
                      </a:lnTo>
                      <a:lnTo>
                        <a:pt x="442" y="2895"/>
                      </a:lnTo>
                      <a:lnTo>
                        <a:pt x="521" y="2890"/>
                      </a:lnTo>
                      <a:lnTo>
                        <a:pt x="608" y="2882"/>
                      </a:lnTo>
                      <a:lnTo>
                        <a:pt x="687" y="2867"/>
                      </a:lnTo>
                      <a:lnTo>
                        <a:pt x="782" y="2845"/>
                      </a:lnTo>
                      <a:lnTo>
                        <a:pt x="885" y="2816"/>
                      </a:lnTo>
                      <a:lnTo>
                        <a:pt x="985" y="2777"/>
                      </a:lnTo>
                      <a:lnTo>
                        <a:pt x="1064" y="2740"/>
                      </a:lnTo>
                      <a:lnTo>
                        <a:pt x="1151" y="2694"/>
                      </a:lnTo>
                      <a:lnTo>
                        <a:pt x="1242" y="2638"/>
                      </a:lnTo>
                      <a:lnTo>
                        <a:pt x="1308" y="2586"/>
                      </a:lnTo>
                      <a:lnTo>
                        <a:pt x="1373" y="2533"/>
                      </a:lnTo>
                      <a:lnTo>
                        <a:pt x="1441" y="2470"/>
                      </a:lnTo>
                      <a:lnTo>
                        <a:pt x="1502" y="2411"/>
                      </a:lnTo>
                      <a:lnTo>
                        <a:pt x="1552" y="2350"/>
                      </a:lnTo>
                      <a:lnTo>
                        <a:pt x="1605" y="2283"/>
                      </a:lnTo>
                      <a:lnTo>
                        <a:pt x="1652" y="2217"/>
                      </a:lnTo>
                      <a:lnTo>
                        <a:pt x="1700" y="2145"/>
                      </a:lnTo>
                      <a:lnTo>
                        <a:pt x="1738" y="2071"/>
                      </a:lnTo>
                      <a:lnTo>
                        <a:pt x="1774" y="1993"/>
                      </a:lnTo>
                      <a:lnTo>
                        <a:pt x="1807" y="1912"/>
                      </a:lnTo>
                      <a:lnTo>
                        <a:pt x="1835" y="1823"/>
                      </a:lnTo>
                      <a:lnTo>
                        <a:pt x="1860" y="1738"/>
                      </a:lnTo>
                      <a:lnTo>
                        <a:pt x="1877" y="1651"/>
                      </a:lnTo>
                      <a:lnTo>
                        <a:pt x="1890" y="1551"/>
                      </a:lnTo>
                      <a:lnTo>
                        <a:pt x="1896" y="1468"/>
                      </a:lnTo>
                      <a:lnTo>
                        <a:pt x="1899" y="1385"/>
                      </a:lnTo>
                      <a:lnTo>
                        <a:pt x="1896" y="1298"/>
                      </a:lnTo>
                      <a:lnTo>
                        <a:pt x="1884" y="1198"/>
                      </a:lnTo>
                      <a:lnTo>
                        <a:pt x="1868" y="1094"/>
                      </a:lnTo>
                      <a:lnTo>
                        <a:pt x="1846" y="1006"/>
                      </a:lnTo>
                      <a:lnTo>
                        <a:pt x="1822" y="917"/>
                      </a:lnTo>
                      <a:lnTo>
                        <a:pt x="1794" y="845"/>
                      </a:lnTo>
                      <a:lnTo>
                        <a:pt x="1757" y="767"/>
                      </a:lnTo>
                      <a:lnTo>
                        <a:pt x="1724" y="695"/>
                      </a:lnTo>
                      <a:lnTo>
                        <a:pt x="1678" y="612"/>
                      </a:lnTo>
                      <a:lnTo>
                        <a:pt x="1624" y="530"/>
                      </a:lnTo>
                      <a:lnTo>
                        <a:pt x="1569" y="462"/>
                      </a:lnTo>
                      <a:lnTo>
                        <a:pt x="1517" y="397"/>
                      </a:lnTo>
                      <a:lnTo>
                        <a:pt x="1458" y="334"/>
                      </a:lnTo>
                      <a:lnTo>
                        <a:pt x="1397" y="275"/>
                      </a:lnTo>
                      <a:lnTo>
                        <a:pt x="1345" y="231"/>
                      </a:lnTo>
                      <a:lnTo>
                        <a:pt x="1279" y="177"/>
                      </a:lnTo>
                      <a:lnTo>
                        <a:pt x="1208" y="133"/>
                      </a:lnTo>
                      <a:lnTo>
                        <a:pt x="1151" y="99"/>
                      </a:lnTo>
                      <a:lnTo>
                        <a:pt x="1092" y="70"/>
                      </a:lnTo>
                      <a:lnTo>
                        <a:pt x="1036" y="48"/>
                      </a:lnTo>
                      <a:lnTo>
                        <a:pt x="981" y="31"/>
                      </a:lnTo>
                      <a:lnTo>
                        <a:pt x="898" y="11"/>
                      </a:lnTo>
                      <a:lnTo>
                        <a:pt x="835" y="3"/>
                      </a:lnTo>
                      <a:lnTo>
                        <a:pt x="770" y="0"/>
                      </a:lnTo>
                      <a:lnTo>
                        <a:pt x="710" y="3"/>
                      </a:lnTo>
                      <a:lnTo>
                        <a:pt x="630" y="14"/>
                      </a:lnTo>
                      <a:lnTo>
                        <a:pt x="552" y="33"/>
                      </a:lnTo>
                      <a:lnTo>
                        <a:pt x="482" y="61"/>
                      </a:lnTo>
                      <a:lnTo>
                        <a:pt x="425" y="94"/>
                      </a:lnTo>
                      <a:lnTo>
                        <a:pt x="360" y="133"/>
                      </a:lnTo>
                      <a:lnTo>
                        <a:pt x="309" y="177"/>
                      </a:lnTo>
                      <a:lnTo>
                        <a:pt x="255" y="227"/>
                      </a:lnTo>
                      <a:lnTo>
                        <a:pt x="209" y="286"/>
                      </a:lnTo>
                      <a:lnTo>
                        <a:pt x="166" y="349"/>
                      </a:lnTo>
                      <a:lnTo>
                        <a:pt x="133" y="416"/>
                      </a:lnTo>
                      <a:lnTo>
                        <a:pt x="109" y="491"/>
                      </a:lnTo>
                      <a:lnTo>
                        <a:pt x="89" y="569"/>
                      </a:lnTo>
                      <a:lnTo>
                        <a:pt x="78" y="649"/>
                      </a:lnTo>
                      <a:lnTo>
                        <a:pt x="76" y="732"/>
                      </a:lnTo>
                      <a:lnTo>
                        <a:pt x="87" y="824"/>
                      </a:lnTo>
                      <a:lnTo>
                        <a:pt x="105" y="904"/>
                      </a:lnTo>
                      <a:lnTo>
                        <a:pt x="137" y="981"/>
                      </a:lnTo>
                      <a:lnTo>
                        <a:pt x="172" y="1054"/>
                      </a:lnTo>
                      <a:lnTo>
                        <a:pt x="216" y="1118"/>
                      </a:lnTo>
                      <a:lnTo>
                        <a:pt x="272" y="1196"/>
                      </a:lnTo>
                      <a:lnTo>
                        <a:pt x="338" y="1270"/>
                      </a:lnTo>
                      <a:close/>
                    </a:path>
                  </a:pathLst>
                </a:custGeom>
                <a:gradFill rotWithShape="0">
                  <a:gsLst>
                    <a:gs pos="0">
                      <a:srgbClr val="FFCCFF"/>
                    </a:gs>
                    <a:gs pos="50000">
                      <a:srgbClr val="FF9999"/>
                    </a:gs>
                    <a:gs pos="100000">
                      <a:srgbClr val="FFCCFF"/>
                    </a:gs>
                  </a:gsLst>
                  <a:lin ang="18900000" scaled="1"/>
                </a:gradFill>
                <a:ln w="9525" cap="flat" cmpd="sng">
                  <a:solidFill>
                    <a:srgbClr val="FFCCCC"/>
                  </a:solidFill>
                  <a:prstDash val="solid"/>
                  <a:round/>
                  <a:headEnd type="none" w="med" len="med"/>
                  <a:tailEnd type="none" w="med" len="med"/>
                </a:ln>
                <a:effectLst/>
              </p:spPr>
              <p:txBody>
                <a:bodyPr/>
                <a:lstStyle/>
                <a:p>
                  <a:endParaRPr lang="en-US"/>
                </a:p>
              </p:txBody>
            </p:sp>
            <p:sp>
              <p:nvSpPr>
                <p:cNvPr id="522573" name="Freeform 1357"/>
                <p:cNvSpPr>
                  <a:spLocks/>
                </p:cNvSpPr>
                <p:nvPr/>
              </p:nvSpPr>
              <p:spPr bwMode="auto">
                <a:xfrm rot="5435238" flipH="1" flipV="1">
                  <a:off x="3987" y="2233"/>
                  <a:ext cx="696" cy="1060"/>
                </a:xfrm>
                <a:custGeom>
                  <a:avLst/>
                  <a:gdLst/>
                  <a:ahLst/>
                  <a:cxnLst>
                    <a:cxn ang="0">
                      <a:pos x="1494" y="1560"/>
                    </a:cxn>
                    <a:cxn ang="0">
                      <a:pos x="1274" y="1394"/>
                    </a:cxn>
                    <a:cxn ang="0">
                      <a:pos x="1141" y="1250"/>
                    </a:cxn>
                    <a:cxn ang="0">
                      <a:pos x="1049" y="1050"/>
                    </a:cxn>
                    <a:cxn ang="0">
                      <a:pos x="1007" y="873"/>
                    </a:cxn>
                    <a:cxn ang="0">
                      <a:pos x="1010" y="717"/>
                    </a:cxn>
                    <a:cxn ang="0">
                      <a:pos x="1060" y="523"/>
                    </a:cxn>
                    <a:cxn ang="0">
                      <a:pos x="1156" y="351"/>
                    </a:cxn>
                    <a:cxn ang="0">
                      <a:pos x="1295" y="199"/>
                    </a:cxn>
                    <a:cxn ang="0">
                      <a:pos x="1422" y="113"/>
                    </a:cxn>
                    <a:cxn ang="0">
                      <a:pos x="1561" y="61"/>
                    </a:cxn>
                    <a:cxn ang="0">
                      <a:pos x="1690" y="46"/>
                    </a:cxn>
                    <a:cxn ang="0">
                      <a:pos x="1899" y="55"/>
                    </a:cxn>
                    <a:cxn ang="0">
                      <a:pos x="1710" y="16"/>
                    </a:cxn>
                    <a:cxn ang="0">
                      <a:pos x="1533" y="0"/>
                    </a:cxn>
                    <a:cxn ang="0">
                      <a:pos x="1378" y="5"/>
                    </a:cxn>
                    <a:cxn ang="0">
                      <a:pos x="1212" y="28"/>
                    </a:cxn>
                    <a:cxn ang="0">
                      <a:pos x="1014" y="79"/>
                    </a:cxn>
                    <a:cxn ang="0">
                      <a:pos x="835" y="155"/>
                    </a:cxn>
                    <a:cxn ang="0">
                      <a:pos x="657" y="257"/>
                    </a:cxn>
                    <a:cxn ang="0">
                      <a:pos x="526" y="362"/>
                    </a:cxn>
                    <a:cxn ang="0">
                      <a:pos x="397" y="484"/>
                    </a:cxn>
                    <a:cxn ang="0">
                      <a:pos x="294" y="612"/>
                    </a:cxn>
                    <a:cxn ang="0">
                      <a:pos x="199" y="750"/>
                    </a:cxn>
                    <a:cxn ang="0">
                      <a:pos x="125" y="902"/>
                    </a:cxn>
                    <a:cxn ang="0">
                      <a:pos x="64" y="1072"/>
                    </a:cxn>
                    <a:cxn ang="0">
                      <a:pos x="22" y="1244"/>
                    </a:cxn>
                    <a:cxn ang="0">
                      <a:pos x="3" y="1427"/>
                    </a:cxn>
                    <a:cxn ang="0">
                      <a:pos x="3" y="1597"/>
                    </a:cxn>
                    <a:cxn ang="0">
                      <a:pos x="31" y="1801"/>
                    </a:cxn>
                    <a:cxn ang="0">
                      <a:pos x="77" y="1978"/>
                    </a:cxn>
                    <a:cxn ang="0">
                      <a:pos x="142" y="2128"/>
                    </a:cxn>
                    <a:cxn ang="0">
                      <a:pos x="221" y="2283"/>
                    </a:cxn>
                    <a:cxn ang="0">
                      <a:pos x="330" y="2433"/>
                    </a:cxn>
                    <a:cxn ang="0">
                      <a:pos x="441" y="2561"/>
                    </a:cxn>
                    <a:cxn ang="0">
                      <a:pos x="554" y="2664"/>
                    </a:cxn>
                    <a:cxn ang="0">
                      <a:pos x="691" y="2762"/>
                    </a:cxn>
                    <a:cxn ang="0">
                      <a:pos x="807" y="2825"/>
                    </a:cxn>
                    <a:cxn ang="0">
                      <a:pos x="918" y="2864"/>
                    </a:cxn>
                    <a:cxn ang="0">
                      <a:pos x="1064" y="2892"/>
                    </a:cxn>
                    <a:cxn ang="0">
                      <a:pos x="1189" y="2892"/>
                    </a:cxn>
                    <a:cxn ang="0">
                      <a:pos x="1347" y="2862"/>
                    </a:cxn>
                    <a:cxn ang="0">
                      <a:pos x="1474" y="2801"/>
                    </a:cxn>
                    <a:cxn ang="0">
                      <a:pos x="1590" y="2718"/>
                    </a:cxn>
                    <a:cxn ang="0">
                      <a:pos x="1690" y="2609"/>
                    </a:cxn>
                    <a:cxn ang="0">
                      <a:pos x="1766" y="2479"/>
                    </a:cxn>
                    <a:cxn ang="0">
                      <a:pos x="1810" y="2326"/>
                    </a:cxn>
                    <a:cxn ang="0">
                      <a:pos x="1823" y="2163"/>
                    </a:cxn>
                    <a:cxn ang="0">
                      <a:pos x="1794" y="1991"/>
                    </a:cxn>
                    <a:cxn ang="0">
                      <a:pos x="1727" y="1841"/>
                    </a:cxn>
                    <a:cxn ang="0">
                      <a:pos x="1627" y="1699"/>
                    </a:cxn>
                  </a:cxnLst>
                  <a:rect l="0" t="0" r="r" b="b"/>
                  <a:pathLst>
                    <a:path w="1899" h="2895">
                      <a:moveTo>
                        <a:pt x="1561" y="1625"/>
                      </a:moveTo>
                      <a:lnTo>
                        <a:pt x="1494" y="1560"/>
                      </a:lnTo>
                      <a:lnTo>
                        <a:pt x="1424" y="1505"/>
                      </a:lnTo>
                      <a:lnTo>
                        <a:pt x="1274" y="1394"/>
                      </a:lnTo>
                      <a:lnTo>
                        <a:pt x="1197" y="1322"/>
                      </a:lnTo>
                      <a:lnTo>
                        <a:pt x="1141" y="1250"/>
                      </a:lnTo>
                      <a:lnTo>
                        <a:pt x="1082" y="1139"/>
                      </a:lnTo>
                      <a:lnTo>
                        <a:pt x="1049" y="1050"/>
                      </a:lnTo>
                      <a:lnTo>
                        <a:pt x="1018" y="958"/>
                      </a:lnTo>
                      <a:lnTo>
                        <a:pt x="1007" y="873"/>
                      </a:lnTo>
                      <a:lnTo>
                        <a:pt x="1005" y="789"/>
                      </a:lnTo>
                      <a:lnTo>
                        <a:pt x="1010" y="717"/>
                      </a:lnTo>
                      <a:lnTo>
                        <a:pt x="1027" y="617"/>
                      </a:lnTo>
                      <a:lnTo>
                        <a:pt x="1060" y="523"/>
                      </a:lnTo>
                      <a:lnTo>
                        <a:pt x="1101" y="440"/>
                      </a:lnTo>
                      <a:lnTo>
                        <a:pt x="1156" y="351"/>
                      </a:lnTo>
                      <a:lnTo>
                        <a:pt x="1234" y="261"/>
                      </a:lnTo>
                      <a:lnTo>
                        <a:pt x="1295" y="199"/>
                      </a:lnTo>
                      <a:lnTo>
                        <a:pt x="1358" y="151"/>
                      </a:lnTo>
                      <a:lnTo>
                        <a:pt x="1422" y="113"/>
                      </a:lnTo>
                      <a:lnTo>
                        <a:pt x="1489" y="83"/>
                      </a:lnTo>
                      <a:lnTo>
                        <a:pt x="1561" y="61"/>
                      </a:lnTo>
                      <a:lnTo>
                        <a:pt x="1638" y="50"/>
                      </a:lnTo>
                      <a:lnTo>
                        <a:pt x="1690" y="46"/>
                      </a:lnTo>
                      <a:lnTo>
                        <a:pt x="1751" y="44"/>
                      </a:lnTo>
                      <a:lnTo>
                        <a:pt x="1899" y="55"/>
                      </a:lnTo>
                      <a:lnTo>
                        <a:pt x="1790" y="29"/>
                      </a:lnTo>
                      <a:lnTo>
                        <a:pt x="1710" y="16"/>
                      </a:lnTo>
                      <a:lnTo>
                        <a:pt x="1622" y="5"/>
                      </a:lnTo>
                      <a:lnTo>
                        <a:pt x="1533" y="0"/>
                      </a:lnTo>
                      <a:lnTo>
                        <a:pt x="1457" y="0"/>
                      </a:lnTo>
                      <a:lnTo>
                        <a:pt x="1378" y="5"/>
                      </a:lnTo>
                      <a:lnTo>
                        <a:pt x="1291" y="13"/>
                      </a:lnTo>
                      <a:lnTo>
                        <a:pt x="1212" y="28"/>
                      </a:lnTo>
                      <a:lnTo>
                        <a:pt x="1117" y="50"/>
                      </a:lnTo>
                      <a:lnTo>
                        <a:pt x="1014" y="79"/>
                      </a:lnTo>
                      <a:lnTo>
                        <a:pt x="914" y="118"/>
                      </a:lnTo>
                      <a:lnTo>
                        <a:pt x="835" y="155"/>
                      </a:lnTo>
                      <a:lnTo>
                        <a:pt x="748" y="201"/>
                      </a:lnTo>
                      <a:lnTo>
                        <a:pt x="657" y="257"/>
                      </a:lnTo>
                      <a:lnTo>
                        <a:pt x="591" y="309"/>
                      </a:lnTo>
                      <a:lnTo>
                        <a:pt x="526" y="362"/>
                      </a:lnTo>
                      <a:lnTo>
                        <a:pt x="458" y="425"/>
                      </a:lnTo>
                      <a:lnTo>
                        <a:pt x="397" y="484"/>
                      </a:lnTo>
                      <a:lnTo>
                        <a:pt x="347" y="545"/>
                      </a:lnTo>
                      <a:lnTo>
                        <a:pt x="294" y="612"/>
                      </a:lnTo>
                      <a:lnTo>
                        <a:pt x="247" y="678"/>
                      </a:lnTo>
                      <a:lnTo>
                        <a:pt x="199" y="750"/>
                      </a:lnTo>
                      <a:lnTo>
                        <a:pt x="161" y="824"/>
                      </a:lnTo>
                      <a:lnTo>
                        <a:pt x="125" y="902"/>
                      </a:lnTo>
                      <a:lnTo>
                        <a:pt x="92" y="983"/>
                      </a:lnTo>
                      <a:lnTo>
                        <a:pt x="64" y="1072"/>
                      </a:lnTo>
                      <a:lnTo>
                        <a:pt x="39" y="1157"/>
                      </a:lnTo>
                      <a:lnTo>
                        <a:pt x="22" y="1244"/>
                      </a:lnTo>
                      <a:lnTo>
                        <a:pt x="9" y="1344"/>
                      </a:lnTo>
                      <a:lnTo>
                        <a:pt x="3" y="1427"/>
                      </a:lnTo>
                      <a:lnTo>
                        <a:pt x="0" y="1510"/>
                      </a:lnTo>
                      <a:lnTo>
                        <a:pt x="3" y="1597"/>
                      </a:lnTo>
                      <a:lnTo>
                        <a:pt x="15" y="1697"/>
                      </a:lnTo>
                      <a:lnTo>
                        <a:pt x="31" y="1801"/>
                      </a:lnTo>
                      <a:lnTo>
                        <a:pt x="53" y="1889"/>
                      </a:lnTo>
                      <a:lnTo>
                        <a:pt x="77" y="1978"/>
                      </a:lnTo>
                      <a:lnTo>
                        <a:pt x="105" y="2050"/>
                      </a:lnTo>
                      <a:lnTo>
                        <a:pt x="142" y="2128"/>
                      </a:lnTo>
                      <a:lnTo>
                        <a:pt x="175" y="2200"/>
                      </a:lnTo>
                      <a:lnTo>
                        <a:pt x="221" y="2283"/>
                      </a:lnTo>
                      <a:lnTo>
                        <a:pt x="275" y="2365"/>
                      </a:lnTo>
                      <a:lnTo>
                        <a:pt x="330" y="2433"/>
                      </a:lnTo>
                      <a:lnTo>
                        <a:pt x="382" y="2498"/>
                      </a:lnTo>
                      <a:lnTo>
                        <a:pt x="441" y="2561"/>
                      </a:lnTo>
                      <a:lnTo>
                        <a:pt x="502" y="2620"/>
                      </a:lnTo>
                      <a:lnTo>
                        <a:pt x="554" y="2664"/>
                      </a:lnTo>
                      <a:lnTo>
                        <a:pt x="620" y="2718"/>
                      </a:lnTo>
                      <a:lnTo>
                        <a:pt x="691" y="2762"/>
                      </a:lnTo>
                      <a:lnTo>
                        <a:pt x="748" y="2796"/>
                      </a:lnTo>
                      <a:lnTo>
                        <a:pt x="807" y="2825"/>
                      </a:lnTo>
                      <a:lnTo>
                        <a:pt x="863" y="2847"/>
                      </a:lnTo>
                      <a:lnTo>
                        <a:pt x="918" y="2864"/>
                      </a:lnTo>
                      <a:lnTo>
                        <a:pt x="1001" y="2884"/>
                      </a:lnTo>
                      <a:lnTo>
                        <a:pt x="1064" y="2892"/>
                      </a:lnTo>
                      <a:lnTo>
                        <a:pt x="1129" y="2895"/>
                      </a:lnTo>
                      <a:lnTo>
                        <a:pt x="1189" y="2892"/>
                      </a:lnTo>
                      <a:lnTo>
                        <a:pt x="1269" y="2881"/>
                      </a:lnTo>
                      <a:lnTo>
                        <a:pt x="1347" y="2862"/>
                      </a:lnTo>
                      <a:lnTo>
                        <a:pt x="1417" y="2834"/>
                      </a:lnTo>
                      <a:lnTo>
                        <a:pt x="1474" y="2801"/>
                      </a:lnTo>
                      <a:lnTo>
                        <a:pt x="1539" y="2762"/>
                      </a:lnTo>
                      <a:lnTo>
                        <a:pt x="1590" y="2718"/>
                      </a:lnTo>
                      <a:lnTo>
                        <a:pt x="1644" y="2668"/>
                      </a:lnTo>
                      <a:lnTo>
                        <a:pt x="1690" y="2609"/>
                      </a:lnTo>
                      <a:lnTo>
                        <a:pt x="1733" y="2546"/>
                      </a:lnTo>
                      <a:lnTo>
                        <a:pt x="1766" y="2479"/>
                      </a:lnTo>
                      <a:lnTo>
                        <a:pt x="1790" y="2404"/>
                      </a:lnTo>
                      <a:lnTo>
                        <a:pt x="1810" y="2326"/>
                      </a:lnTo>
                      <a:lnTo>
                        <a:pt x="1821" y="2246"/>
                      </a:lnTo>
                      <a:lnTo>
                        <a:pt x="1823" y="2163"/>
                      </a:lnTo>
                      <a:lnTo>
                        <a:pt x="1812" y="2071"/>
                      </a:lnTo>
                      <a:lnTo>
                        <a:pt x="1794" y="1991"/>
                      </a:lnTo>
                      <a:lnTo>
                        <a:pt x="1762" y="1914"/>
                      </a:lnTo>
                      <a:lnTo>
                        <a:pt x="1727" y="1841"/>
                      </a:lnTo>
                      <a:lnTo>
                        <a:pt x="1683" y="1777"/>
                      </a:lnTo>
                      <a:lnTo>
                        <a:pt x="1627" y="1699"/>
                      </a:lnTo>
                      <a:lnTo>
                        <a:pt x="1561" y="1625"/>
                      </a:lnTo>
                      <a:close/>
                    </a:path>
                  </a:pathLst>
                </a:custGeom>
                <a:gradFill rotWithShape="0">
                  <a:gsLst>
                    <a:gs pos="0">
                      <a:srgbClr val="33CC33"/>
                    </a:gs>
                    <a:gs pos="100000">
                      <a:srgbClr val="D9FFB3"/>
                    </a:gs>
                  </a:gsLst>
                  <a:lin ang="0" scaled="1"/>
                </a:gradFill>
                <a:ln w="3175" cap="flat" cmpd="sng">
                  <a:solidFill>
                    <a:srgbClr val="99FF33"/>
                  </a:solidFill>
                  <a:prstDash val="solid"/>
                  <a:round/>
                  <a:headEnd type="none" w="med" len="med"/>
                  <a:tailEnd type="none" w="med" len="med"/>
                </a:ln>
                <a:effectLst/>
              </p:spPr>
              <p:txBody>
                <a:bodyPr/>
                <a:lstStyle/>
                <a:p>
                  <a:endParaRPr lang="en-US"/>
                </a:p>
              </p:txBody>
            </p:sp>
          </p:grpSp>
          <p:grpSp>
            <p:nvGrpSpPr>
              <p:cNvPr id="522574" name="Group 1358"/>
              <p:cNvGrpSpPr>
                <a:grpSpLocks/>
              </p:cNvGrpSpPr>
              <p:nvPr/>
            </p:nvGrpSpPr>
            <p:grpSpPr bwMode="auto">
              <a:xfrm>
                <a:off x="3744" y="2717"/>
                <a:ext cx="960" cy="374"/>
                <a:chOff x="3744" y="2717"/>
                <a:chExt cx="960" cy="374"/>
              </a:xfrm>
            </p:grpSpPr>
            <p:sp>
              <p:nvSpPr>
                <p:cNvPr id="522575" name="Rectangle 1359"/>
                <p:cNvSpPr>
                  <a:spLocks noChangeArrowheads="1"/>
                </p:cNvSpPr>
                <p:nvPr/>
              </p:nvSpPr>
              <p:spPr bwMode="auto">
                <a:xfrm>
                  <a:off x="3744" y="2768"/>
                  <a:ext cx="715" cy="290"/>
                </a:xfrm>
                <a:prstGeom prst="rect">
                  <a:avLst/>
                </a:prstGeom>
                <a:noFill/>
                <a:ln w="9525">
                  <a:noFill/>
                  <a:miter lim="800000"/>
                  <a:headEnd/>
                  <a:tailEnd/>
                </a:ln>
                <a:effectLst/>
              </p:spPr>
              <p:txBody>
                <a:bodyPr>
                  <a:spAutoFit/>
                </a:bodyPr>
                <a:lstStyle/>
                <a:p>
                  <a:pPr algn="r"/>
                  <a:r>
                    <a:rPr lang="en-US" sz="1600">
                      <a:solidFill>
                        <a:srgbClr val="003300"/>
                      </a:solidFill>
                    </a:rPr>
                    <a:t>External</a:t>
                  </a:r>
                </a:p>
                <a:p>
                  <a:pPr algn="r"/>
                  <a:r>
                    <a:rPr lang="en-US" sz="1600">
                      <a:solidFill>
                        <a:srgbClr val="003300"/>
                      </a:solidFill>
                    </a:rPr>
                    <a:t>form</a:t>
                  </a:r>
                </a:p>
              </p:txBody>
            </p:sp>
            <p:grpSp>
              <p:nvGrpSpPr>
                <p:cNvPr id="522576" name="Group 1360"/>
                <p:cNvGrpSpPr>
                  <a:grpSpLocks/>
                </p:cNvGrpSpPr>
                <p:nvPr/>
              </p:nvGrpSpPr>
              <p:grpSpPr bwMode="auto">
                <a:xfrm>
                  <a:off x="4438" y="2805"/>
                  <a:ext cx="58" cy="151"/>
                  <a:chOff x="4424" y="2805"/>
                  <a:chExt cx="58" cy="151"/>
                </a:xfrm>
              </p:grpSpPr>
              <p:sp>
                <p:nvSpPr>
                  <p:cNvPr id="522577" name="Line 1361"/>
                  <p:cNvSpPr>
                    <a:spLocks noChangeShapeType="1"/>
                  </p:cNvSpPr>
                  <p:nvPr/>
                </p:nvSpPr>
                <p:spPr bwMode="auto">
                  <a:xfrm rot="5575797" flipV="1">
                    <a:off x="4411" y="2885"/>
                    <a:ext cx="84" cy="58"/>
                  </a:xfrm>
                  <a:prstGeom prst="line">
                    <a:avLst/>
                  </a:prstGeom>
                  <a:noFill/>
                  <a:ln w="38100">
                    <a:solidFill>
                      <a:schemeClr val="tx1"/>
                    </a:solidFill>
                    <a:round/>
                    <a:headEnd/>
                    <a:tailEnd/>
                  </a:ln>
                  <a:effectLst/>
                </p:spPr>
                <p:txBody>
                  <a:bodyPr/>
                  <a:lstStyle/>
                  <a:p>
                    <a:endParaRPr lang="en-US"/>
                  </a:p>
                </p:txBody>
              </p:sp>
              <p:sp>
                <p:nvSpPr>
                  <p:cNvPr id="522578" name="Line 1362"/>
                  <p:cNvSpPr>
                    <a:spLocks noChangeShapeType="1"/>
                  </p:cNvSpPr>
                  <p:nvPr/>
                </p:nvSpPr>
                <p:spPr bwMode="auto">
                  <a:xfrm rot="-5575797">
                    <a:off x="4410" y="2819"/>
                    <a:ext cx="85" cy="58"/>
                  </a:xfrm>
                  <a:prstGeom prst="line">
                    <a:avLst/>
                  </a:prstGeom>
                  <a:noFill/>
                  <a:ln w="38100">
                    <a:solidFill>
                      <a:schemeClr val="tx1"/>
                    </a:solidFill>
                    <a:round/>
                    <a:headEnd/>
                    <a:tailEnd/>
                  </a:ln>
                  <a:effectLst/>
                </p:spPr>
                <p:txBody>
                  <a:bodyPr/>
                  <a:lstStyle/>
                  <a:p>
                    <a:endParaRPr lang="en-US"/>
                  </a:p>
                </p:txBody>
              </p:sp>
            </p:grpSp>
            <p:sp>
              <p:nvSpPr>
                <p:cNvPr id="522579" name="Text Box 1363"/>
                <p:cNvSpPr txBox="1">
                  <a:spLocks noChangeArrowheads="1"/>
                </p:cNvSpPr>
                <p:nvPr/>
              </p:nvSpPr>
              <p:spPr bwMode="auto">
                <a:xfrm>
                  <a:off x="4503" y="2717"/>
                  <a:ext cx="201" cy="259"/>
                </a:xfrm>
                <a:prstGeom prst="rect">
                  <a:avLst/>
                </a:prstGeom>
                <a:noFill/>
                <a:ln w="9525">
                  <a:noFill/>
                  <a:miter lim="800000"/>
                  <a:headEnd/>
                  <a:tailEnd/>
                </a:ln>
                <a:effectLst/>
              </p:spPr>
              <p:txBody>
                <a:bodyPr>
                  <a:spAutoFit/>
                </a:bodyPr>
                <a:lstStyle/>
                <a:p>
                  <a:r>
                    <a:rPr lang="en-US" sz="2800">
                      <a:solidFill>
                        <a:srgbClr val="6600CC"/>
                      </a:solidFill>
                    </a:rPr>
                    <a:t>+</a:t>
                  </a:r>
                </a:p>
              </p:txBody>
            </p:sp>
            <p:sp>
              <p:nvSpPr>
                <p:cNvPr id="522580" name="Text Box 1364"/>
                <p:cNvSpPr txBox="1">
                  <a:spLocks noChangeArrowheads="1"/>
                </p:cNvSpPr>
                <p:nvPr/>
              </p:nvSpPr>
              <p:spPr bwMode="auto">
                <a:xfrm>
                  <a:off x="4531" y="2832"/>
                  <a:ext cx="173" cy="259"/>
                </a:xfrm>
                <a:prstGeom prst="rect">
                  <a:avLst/>
                </a:prstGeom>
                <a:noFill/>
                <a:ln w="9525">
                  <a:noFill/>
                  <a:miter lim="800000"/>
                  <a:headEnd/>
                  <a:tailEnd/>
                </a:ln>
                <a:effectLst/>
              </p:spPr>
              <p:txBody>
                <a:bodyPr>
                  <a:spAutoFit/>
                </a:bodyPr>
                <a:lstStyle/>
                <a:p>
                  <a:r>
                    <a:rPr lang="en-US" sz="2800"/>
                    <a:t>-</a:t>
                  </a:r>
                </a:p>
              </p:txBody>
            </p:sp>
          </p:grpSp>
          <p:grpSp>
            <p:nvGrpSpPr>
              <p:cNvPr id="522581" name="Group 1365"/>
              <p:cNvGrpSpPr>
                <a:grpSpLocks/>
              </p:cNvGrpSpPr>
              <p:nvPr/>
            </p:nvGrpSpPr>
            <p:grpSpPr bwMode="auto">
              <a:xfrm>
                <a:off x="3792" y="2160"/>
                <a:ext cx="912" cy="385"/>
                <a:chOff x="3792" y="2160"/>
                <a:chExt cx="912" cy="385"/>
              </a:xfrm>
            </p:grpSpPr>
            <p:sp>
              <p:nvSpPr>
                <p:cNvPr id="522582" name="Rectangle 1366"/>
                <p:cNvSpPr>
                  <a:spLocks noChangeArrowheads="1"/>
                </p:cNvSpPr>
                <p:nvPr/>
              </p:nvSpPr>
              <p:spPr bwMode="auto">
                <a:xfrm>
                  <a:off x="3792" y="2208"/>
                  <a:ext cx="658" cy="290"/>
                </a:xfrm>
                <a:prstGeom prst="rect">
                  <a:avLst/>
                </a:prstGeom>
                <a:noFill/>
                <a:ln w="9525">
                  <a:noFill/>
                  <a:miter lim="800000"/>
                  <a:headEnd/>
                  <a:tailEnd/>
                </a:ln>
                <a:effectLst/>
              </p:spPr>
              <p:txBody>
                <a:bodyPr>
                  <a:spAutoFit/>
                </a:bodyPr>
                <a:lstStyle/>
                <a:p>
                  <a:pPr algn="r"/>
                  <a:r>
                    <a:rPr lang="en-US" sz="1600">
                      <a:solidFill>
                        <a:srgbClr val="660066"/>
                      </a:solidFill>
                    </a:rPr>
                    <a:t>Internal</a:t>
                  </a:r>
                </a:p>
                <a:p>
                  <a:pPr algn="r"/>
                  <a:r>
                    <a:rPr lang="en-US" sz="1600">
                      <a:solidFill>
                        <a:srgbClr val="660066"/>
                      </a:solidFill>
                    </a:rPr>
                    <a:t>nature</a:t>
                  </a:r>
                </a:p>
              </p:txBody>
            </p:sp>
            <p:sp>
              <p:nvSpPr>
                <p:cNvPr id="522583" name="Text Box 1367"/>
                <p:cNvSpPr txBox="1">
                  <a:spLocks noChangeArrowheads="1"/>
                </p:cNvSpPr>
                <p:nvPr/>
              </p:nvSpPr>
              <p:spPr bwMode="auto">
                <a:xfrm>
                  <a:off x="4501" y="2160"/>
                  <a:ext cx="200" cy="261"/>
                </a:xfrm>
                <a:prstGeom prst="rect">
                  <a:avLst/>
                </a:prstGeom>
                <a:noFill/>
                <a:ln w="9525">
                  <a:noFill/>
                  <a:miter lim="800000"/>
                  <a:headEnd/>
                  <a:tailEnd/>
                </a:ln>
                <a:effectLst/>
              </p:spPr>
              <p:txBody>
                <a:bodyPr>
                  <a:spAutoFit/>
                </a:bodyPr>
                <a:lstStyle/>
                <a:p>
                  <a:r>
                    <a:rPr lang="en-US" sz="2800">
                      <a:solidFill>
                        <a:srgbClr val="6600CC"/>
                      </a:solidFill>
                    </a:rPr>
                    <a:t>+</a:t>
                  </a:r>
                </a:p>
              </p:txBody>
            </p:sp>
            <p:sp>
              <p:nvSpPr>
                <p:cNvPr id="522584" name="Text Box 1368"/>
                <p:cNvSpPr txBox="1">
                  <a:spLocks noChangeArrowheads="1"/>
                </p:cNvSpPr>
                <p:nvPr/>
              </p:nvSpPr>
              <p:spPr bwMode="auto">
                <a:xfrm>
                  <a:off x="4531" y="2285"/>
                  <a:ext cx="173" cy="260"/>
                </a:xfrm>
                <a:prstGeom prst="rect">
                  <a:avLst/>
                </a:prstGeom>
                <a:noFill/>
                <a:ln w="9525">
                  <a:noFill/>
                  <a:miter lim="800000"/>
                  <a:headEnd/>
                  <a:tailEnd/>
                </a:ln>
                <a:effectLst/>
              </p:spPr>
              <p:txBody>
                <a:bodyPr>
                  <a:spAutoFit/>
                </a:bodyPr>
                <a:lstStyle/>
                <a:p>
                  <a:r>
                    <a:rPr lang="en-US" sz="2800"/>
                    <a:t>-</a:t>
                  </a:r>
                </a:p>
              </p:txBody>
            </p:sp>
            <p:grpSp>
              <p:nvGrpSpPr>
                <p:cNvPr id="522585" name="Group 1369"/>
                <p:cNvGrpSpPr>
                  <a:grpSpLocks/>
                </p:cNvGrpSpPr>
                <p:nvPr/>
              </p:nvGrpSpPr>
              <p:grpSpPr bwMode="auto">
                <a:xfrm>
                  <a:off x="4438" y="2256"/>
                  <a:ext cx="58" cy="151"/>
                  <a:chOff x="4424" y="2805"/>
                  <a:chExt cx="58" cy="151"/>
                </a:xfrm>
              </p:grpSpPr>
              <p:sp>
                <p:nvSpPr>
                  <p:cNvPr id="522586" name="Line 1370"/>
                  <p:cNvSpPr>
                    <a:spLocks noChangeShapeType="1"/>
                  </p:cNvSpPr>
                  <p:nvPr/>
                </p:nvSpPr>
                <p:spPr bwMode="auto">
                  <a:xfrm rot="5575797" flipV="1">
                    <a:off x="4411" y="2885"/>
                    <a:ext cx="84" cy="58"/>
                  </a:xfrm>
                  <a:prstGeom prst="line">
                    <a:avLst/>
                  </a:prstGeom>
                  <a:noFill/>
                  <a:ln w="38100">
                    <a:solidFill>
                      <a:schemeClr val="tx1"/>
                    </a:solidFill>
                    <a:round/>
                    <a:headEnd/>
                    <a:tailEnd/>
                  </a:ln>
                  <a:effectLst/>
                </p:spPr>
                <p:txBody>
                  <a:bodyPr/>
                  <a:lstStyle/>
                  <a:p>
                    <a:endParaRPr lang="en-US"/>
                  </a:p>
                </p:txBody>
              </p:sp>
              <p:sp>
                <p:nvSpPr>
                  <p:cNvPr id="522587" name="Line 1371"/>
                  <p:cNvSpPr>
                    <a:spLocks noChangeShapeType="1"/>
                  </p:cNvSpPr>
                  <p:nvPr/>
                </p:nvSpPr>
                <p:spPr bwMode="auto">
                  <a:xfrm rot="-5575797">
                    <a:off x="4410" y="2819"/>
                    <a:ext cx="85" cy="58"/>
                  </a:xfrm>
                  <a:prstGeom prst="line">
                    <a:avLst/>
                  </a:prstGeom>
                  <a:noFill/>
                  <a:ln w="38100">
                    <a:solidFill>
                      <a:schemeClr val="tx1"/>
                    </a:solidFill>
                    <a:round/>
                    <a:headEnd/>
                    <a:tailEnd/>
                  </a:ln>
                  <a:effectLst/>
                </p:spPr>
                <p:txBody>
                  <a:bodyPr/>
                  <a:lstStyle/>
                  <a:p>
                    <a:endParaRPr lang="en-US"/>
                  </a:p>
                </p:txBody>
              </p:sp>
            </p:grpSp>
          </p:grpSp>
        </p:grpSp>
      </p:grpSp>
      <p:grpSp>
        <p:nvGrpSpPr>
          <p:cNvPr id="522588" name="Group 1372"/>
          <p:cNvGrpSpPr>
            <a:grpSpLocks/>
          </p:cNvGrpSpPr>
          <p:nvPr/>
        </p:nvGrpSpPr>
        <p:grpSpPr bwMode="auto">
          <a:xfrm>
            <a:off x="914400" y="5861050"/>
            <a:ext cx="7620000" cy="768350"/>
            <a:chOff x="576" y="3600"/>
            <a:chExt cx="4848" cy="484"/>
          </a:xfrm>
        </p:grpSpPr>
        <p:sp>
          <p:nvSpPr>
            <p:cNvPr id="522589" name="Text Box 1373"/>
            <p:cNvSpPr txBox="1">
              <a:spLocks noChangeArrowheads="1"/>
            </p:cNvSpPr>
            <p:nvPr/>
          </p:nvSpPr>
          <p:spPr bwMode="auto">
            <a:xfrm>
              <a:off x="768" y="3600"/>
              <a:ext cx="4656" cy="484"/>
            </a:xfrm>
            <a:prstGeom prst="rect">
              <a:avLst/>
            </a:prstGeom>
            <a:noFill/>
            <a:ln w="9525">
              <a:noFill/>
              <a:miter lim="800000"/>
              <a:headEnd/>
              <a:tailEnd/>
            </a:ln>
            <a:effectLst/>
          </p:spPr>
          <p:txBody>
            <a:bodyPr>
              <a:spAutoFit/>
            </a:bodyPr>
            <a:lstStyle/>
            <a:p>
              <a:pPr>
                <a:lnSpc>
                  <a:spcPct val="85000"/>
                </a:lnSpc>
              </a:pPr>
              <a:r>
                <a:rPr lang="en-US" sz="2600" b="1">
                  <a:solidFill>
                    <a:schemeClr val="bg1"/>
                  </a:solidFill>
                  <a:latin typeface="Arial Narrow" pitchFamily="34" charset="0"/>
                </a:rPr>
                <a:t>God is the </a:t>
              </a:r>
              <a:r>
                <a:rPr lang="en-US" sz="2600" b="1" u="sng">
                  <a:solidFill>
                    <a:schemeClr val="bg1"/>
                  </a:solidFill>
                  <a:latin typeface="Arial Narrow" pitchFamily="34" charset="0"/>
                </a:rPr>
                <a:t>invisible subject partner</a:t>
              </a:r>
              <a:r>
                <a:rPr lang="en-US" sz="2600" b="1">
                  <a:solidFill>
                    <a:schemeClr val="bg1"/>
                  </a:solidFill>
                  <a:latin typeface="Arial Narrow" pitchFamily="34" charset="0"/>
                </a:rPr>
                <a:t>, and the universe as a whole is a </a:t>
              </a:r>
              <a:r>
                <a:rPr lang="en-US" sz="2600" b="1" u="sng">
                  <a:solidFill>
                    <a:schemeClr val="bg1"/>
                  </a:solidFill>
                  <a:latin typeface="Arial Narrow" pitchFamily="34" charset="0"/>
                </a:rPr>
                <a:t>substantial object partner</a:t>
              </a:r>
              <a:r>
                <a:rPr lang="en-US" sz="2600" b="1">
                  <a:solidFill>
                    <a:schemeClr val="bg1"/>
                  </a:solidFill>
                  <a:latin typeface="Arial Narrow" pitchFamily="34" charset="0"/>
                </a:rPr>
                <a:t> to God.</a:t>
              </a:r>
              <a:endParaRPr lang="en-US" sz="2600" b="1" u="sng">
                <a:solidFill>
                  <a:schemeClr val="bg1"/>
                </a:solidFill>
                <a:latin typeface="Arial Narrow" pitchFamily="34" charset="0"/>
              </a:endParaRPr>
            </a:p>
          </p:txBody>
        </p:sp>
        <p:sp>
          <p:nvSpPr>
            <p:cNvPr id="522590" name="Text Box 1374"/>
            <p:cNvSpPr txBox="1">
              <a:spLocks noChangeArrowheads="1"/>
            </p:cNvSpPr>
            <p:nvPr/>
          </p:nvSpPr>
          <p:spPr bwMode="auto">
            <a:xfrm>
              <a:off x="576" y="3600"/>
              <a:ext cx="288" cy="250"/>
            </a:xfrm>
            <a:prstGeom prst="rect">
              <a:avLst/>
            </a:prstGeom>
            <a:noFill/>
            <a:ln w="9525">
              <a:noFill/>
              <a:miter lim="800000"/>
              <a:headEnd/>
              <a:tailEnd/>
            </a:ln>
            <a:effectLst/>
          </p:spPr>
          <p:txBody>
            <a:bodyPr>
              <a:spAutoFit/>
            </a:bodyPr>
            <a:lstStyle/>
            <a:p>
              <a:pPr>
                <a:lnSpc>
                  <a:spcPct val="50000"/>
                </a:lnSpc>
              </a:pPr>
              <a:r>
                <a:rPr lang="en-US" sz="4000">
                  <a:solidFill>
                    <a:schemeClr val="bg1"/>
                  </a:solidFill>
                  <a:latin typeface="Times New Roman" pitchFamily="18" charset="0"/>
                  <a:sym typeface="CommonBullets" pitchFamily="34" charset="2"/>
                </a:rPr>
                <a:t></a:t>
              </a:r>
              <a:endParaRPr lang="en-US" sz="4000">
                <a:solidFill>
                  <a:schemeClr val="bg1"/>
                </a:solidFill>
                <a:latin typeface="Times New Roman" pitchFamily="18" charset="0"/>
              </a:endParaRPr>
            </a:p>
          </p:txBody>
        </p:sp>
      </p:gr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522588"/>
                                        </p:tgtEl>
                                        <p:attrNameLst>
                                          <p:attrName>style.visibility</p:attrName>
                                        </p:attrNameLst>
                                      </p:cBhvr>
                                      <p:to>
                                        <p:strVal val="visible"/>
                                      </p:to>
                                    </p:set>
                                    <p:animEffect transition="in" filter="barn(outVertical)">
                                      <p:cBhvr>
                                        <p:cTn id="7" dur="500"/>
                                        <p:tgtEl>
                                          <p:spTgt spid="522588"/>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522363"/>
                                        </p:tgtEl>
                                        <p:attrNameLst>
                                          <p:attrName>style.visibility</p:attrName>
                                        </p:attrNameLst>
                                      </p:cBhvr>
                                      <p:to>
                                        <p:strVal val="visible"/>
                                      </p:to>
                                    </p:set>
                                    <p:anim calcmode="lin" valueType="num">
                                      <p:cBhvr>
                                        <p:cTn id="12" dur="1000" fill="hold"/>
                                        <p:tgtEl>
                                          <p:spTgt spid="522363"/>
                                        </p:tgtEl>
                                        <p:attrNameLst>
                                          <p:attrName>ppt_w</p:attrName>
                                        </p:attrNameLst>
                                      </p:cBhvr>
                                      <p:tavLst>
                                        <p:tav tm="0">
                                          <p:val>
                                            <p:strVal val="#ppt_w*0.70"/>
                                          </p:val>
                                        </p:tav>
                                        <p:tav tm="100000">
                                          <p:val>
                                            <p:strVal val="#ppt_w"/>
                                          </p:val>
                                        </p:tav>
                                      </p:tavLst>
                                    </p:anim>
                                    <p:anim calcmode="lin" valueType="num">
                                      <p:cBhvr>
                                        <p:cTn id="13" dur="1000" fill="hold"/>
                                        <p:tgtEl>
                                          <p:spTgt spid="522363"/>
                                        </p:tgtEl>
                                        <p:attrNameLst>
                                          <p:attrName>ppt_h</p:attrName>
                                        </p:attrNameLst>
                                      </p:cBhvr>
                                      <p:tavLst>
                                        <p:tav tm="0">
                                          <p:val>
                                            <p:strVal val="#ppt_h"/>
                                          </p:val>
                                        </p:tav>
                                        <p:tav tm="100000">
                                          <p:val>
                                            <p:strVal val="#ppt_h"/>
                                          </p:val>
                                        </p:tav>
                                      </p:tavLst>
                                    </p:anim>
                                    <p:animEffect transition="in" filter="fade">
                                      <p:cBhvr>
                                        <p:cTn id="14" dur="1000"/>
                                        <p:tgtEl>
                                          <p:spTgt spid="522363"/>
                                        </p:tgtEl>
                                      </p:cBhvr>
                                    </p:animEffect>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522311"/>
                                        </p:tgtEl>
                                        <p:attrNameLst>
                                          <p:attrName>style.visibility</p:attrName>
                                        </p:attrNameLst>
                                      </p:cBhvr>
                                      <p:to>
                                        <p:strVal val="visible"/>
                                      </p:to>
                                    </p:set>
                                    <p:anim calcmode="lin" valueType="num">
                                      <p:cBhvr>
                                        <p:cTn id="19" dur="1000" fill="hold"/>
                                        <p:tgtEl>
                                          <p:spTgt spid="522311"/>
                                        </p:tgtEl>
                                        <p:attrNameLst>
                                          <p:attrName>ppt_w</p:attrName>
                                        </p:attrNameLst>
                                      </p:cBhvr>
                                      <p:tavLst>
                                        <p:tav tm="0">
                                          <p:val>
                                            <p:fltVal val="0"/>
                                          </p:val>
                                        </p:tav>
                                        <p:tav tm="100000">
                                          <p:val>
                                            <p:strVal val="#ppt_w"/>
                                          </p:val>
                                        </p:tav>
                                      </p:tavLst>
                                    </p:anim>
                                    <p:anim calcmode="lin" valueType="num">
                                      <p:cBhvr>
                                        <p:cTn id="20" dur="1000" fill="hold"/>
                                        <p:tgtEl>
                                          <p:spTgt spid="52231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311" grpId="0" animBg="1"/>
      <p:bldP spid="522363"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rotWithShape="0">
          <a:gsLst>
            <a:gs pos="0">
              <a:srgbClr val="CC99FF"/>
            </a:gs>
            <a:gs pos="100000">
              <a:schemeClr val="bg1"/>
            </a:gs>
          </a:gsLst>
          <a:lin ang="2700000" scaled="1"/>
        </a:gradFill>
        <a:effectLst/>
      </p:bgPr>
    </p:bg>
    <p:spTree>
      <p:nvGrpSpPr>
        <p:cNvPr id="1" name=""/>
        <p:cNvGrpSpPr/>
        <p:nvPr/>
      </p:nvGrpSpPr>
      <p:grpSpPr>
        <a:xfrm>
          <a:off x="0" y="0"/>
          <a:ext cx="0" cy="0"/>
          <a:chOff x="0" y="0"/>
          <a:chExt cx="0" cy="0"/>
        </a:xfrm>
      </p:grpSpPr>
      <p:sp>
        <p:nvSpPr>
          <p:cNvPr id="685059" name="AutoShape 3"/>
          <p:cNvSpPr>
            <a:spLocks noChangeArrowheads="1"/>
          </p:cNvSpPr>
          <p:nvPr/>
        </p:nvSpPr>
        <p:spPr bwMode="auto">
          <a:xfrm rot="-6367766">
            <a:off x="5214144" y="2188369"/>
            <a:ext cx="163512" cy="1143000"/>
          </a:xfrm>
          <a:prstGeom prst="downArrow">
            <a:avLst>
              <a:gd name="adj1" fmla="val 50000"/>
              <a:gd name="adj2" fmla="val 305826"/>
            </a:avLst>
          </a:prstGeom>
          <a:gradFill rotWithShape="0">
            <a:gsLst>
              <a:gs pos="0">
                <a:srgbClr val="FFFFFF"/>
              </a:gs>
              <a:gs pos="100000">
                <a:srgbClr val="CC6600"/>
              </a:gs>
            </a:gsLst>
            <a:path path="rect">
              <a:fillToRect l="50000" t="50000" r="50000" b="50000"/>
            </a:path>
          </a:gradFill>
          <a:ln w="19050">
            <a:solidFill>
              <a:srgbClr val="800000"/>
            </a:solidFill>
            <a:miter lim="800000"/>
            <a:headEnd/>
            <a:tailEnd/>
          </a:ln>
          <a:effectLst/>
        </p:spPr>
        <p:txBody>
          <a:bodyPr wrap="none" anchor="ctr"/>
          <a:lstStyle/>
          <a:p>
            <a:endParaRPr lang="en-US"/>
          </a:p>
        </p:txBody>
      </p:sp>
      <p:sp>
        <p:nvSpPr>
          <p:cNvPr id="685060" name="AutoShape 4"/>
          <p:cNvSpPr>
            <a:spLocks noChangeArrowheads="1"/>
          </p:cNvSpPr>
          <p:nvPr/>
        </p:nvSpPr>
        <p:spPr bwMode="auto">
          <a:xfrm rot="6367766" flipV="1">
            <a:off x="5214144" y="3093244"/>
            <a:ext cx="163512" cy="1143000"/>
          </a:xfrm>
          <a:prstGeom prst="downArrow">
            <a:avLst>
              <a:gd name="adj1" fmla="val 50000"/>
              <a:gd name="adj2" fmla="val 305826"/>
            </a:avLst>
          </a:prstGeom>
          <a:gradFill rotWithShape="0">
            <a:gsLst>
              <a:gs pos="0">
                <a:srgbClr val="FFFFFF"/>
              </a:gs>
              <a:gs pos="100000">
                <a:srgbClr val="CC6600"/>
              </a:gs>
            </a:gsLst>
            <a:path path="rect">
              <a:fillToRect l="50000" t="50000" r="50000" b="50000"/>
            </a:path>
          </a:gradFill>
          <a:ln w="12700">
            <a:solidFill>
              <a:srgbClr val="800000"/>
            </a:solidFill>
            <a:miter lim="800000"/>
            <a:headEnd/>
            <a:tailEnd/>
          </a:ln>
          <a:effectLst/>
        </p:spPr>
        <p:txBody>
          <a:bodyPr wrap="none" anchor="ctr"/>
          <a:lstStyle/>
          <a:p>
            <a:endParaRPr lang="en-US"/>
          </a:p>
        </p:txBody>
      </p:sp>
      <p:sp>
        <p:nvSpPr>
          <p:cNvPr id="685064" name="Rectangle 8"/>
          <p:cNvSpPr>
            <a:spLocks noChangeArrowheads="1"/>
          </p:cNvSpPr>
          <p:nvPr/>
        </p:nvSpPr>
        <p:spPr bwMode="auto">
          <a:xfrm>
            <a:off x="0" y="5638800"/>
            <a:ext cx="9144000" cy="1219200"/>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685065" name="AutoShape 9"/>
          <p:cNvSpPr>
            <a:spLocks noChangeArrowheads="1"/>
          </p:cNvSpPr>
          <p:nvPr/>
        </p:nvSpPr>
        <p:spPr bwMode="auto">
          <a:xfrm rot="-5400000">
            <a:off x="2781300" y="3032125"/>
            <a:ext cx="609600" cy="381000"/>
          </a:xfrm>
          <a:prstGeom prst="downArrow">
            <a:avLst>
              <a:gd name="adj1" fmla="val 50000"/>
              <a:gd name="adj2" fmla="val 43750"/>
            </a:avLst>
          </a:prstGeom>
          <a:gradFill rotWithShape="0">
            <a:gsLst>
              <a:gs pos="0">
                <a:srgbClr val="FFFFFF"/>
              </a:gs>
              <a:gs pos="100000">
                <a:srgbClr val="CC6600"/>
              </a:gs>
            </a:gsLst>
            <a:path path="rect">
              <a:fillToRect l="50000" t="50000" r="50000" b="50000"/>
            </a:path>
          </a:gradFill>
          <a:ln w="19050">
            <a:solidFill>
              <a:srgbClr val="CC6600"/>
            </a:solidFill>
            <a:miter lim="800000"/>
            <a:headEnd/>
            <a:tailEnd/>
          </a:ln>
          <a:effectLst/>
        </p:spPr>
        <p:txBody>
          <a:bodyPr wrap="none" anchor="ctr"/>
          <a:lstStyle/>
          <a:p>
            <a:endParaRPr lang="en-US"/>
          </a:p>
        </p:txBody>
      </p:sp>
      <p:sp>
        <p:nvSpPr>
          <p:cNvPr id="685066" name="WordArt 10"/>
          <p:cNvSpPr>
            <a:spLocks noChangeArrowheads="1" noChangeShapeType="1" noTextEdit="1"/>
          </p:cNvSpPr>
          <p:nvPr/>
        </p:nvSpPr>
        <p:spPr bwMode="auto">
          <a:xfrm rot="-432435">
            <a:off x="4953000" y="2079625"/>
            <a:ext cx="823913" cy="533400"/>
          </a:xfrm>
          <a:prstGeom prst="rect">
            <a:avLst/>
          </a:prstGeom>
        </p:spPr>
        <p:txBody>
          <a:bodyPr wrap="none" fromWordArt="1">
            <a:prstTxWarp prst="textSlantUp">
              <a:avLst>
                <a:gd name="adj" fmla="val 32056"/>
              </a:avLst>
            </a:prstTxWarp>
          </a:bodyPr>
          <a:lstStyle/>
          <a:p>
            <a:pPr algn="ctr"/>
            <a:r>
              <a:rPr lang="en-US" sz="3600" kern="10">
                <a:ln w="28575">
                  <a:noFill/>
                  <a:round/>
                  <a:headEnd/>
                  <a:tailEnd/>
                </a:ln>
                <a:solidFill>
                  <a:srgbClr val="6600CC"/>
                </a:solidFill>
                <a:effectLst>
                  <a:outerShdw dist="53882" dir="2700000" algn="ctr" rotWithShape="0">
                    <a:schemeClr val="bg1"/>
                  </a:outerShdw>
                </a:effectLst>
                <a:latin typeface="Impact"/>
              </a:rPr>
              <a:t>Image</a:t>
            </a:r>
          </a:p>
        </p:txBody>
      </p:sp>
      <p:sp>
        <p:nvSpPr>
          <p:cNvPr id="685067" name="WordArt 11"/>
          <p:cNvSpPr>
            <a:spLocks noChangeArrowheads="1" noChangeShapeType="1" noTextEdit="1"/>
          </p:cNvSpPr>
          <p:nvPr/>
        </p:nvSpPr>
        <p:spPr bwMode="auto">
          <a:xfrm rot="1515371">
            <a:off x="4967288" y="3756025"/>
            <a:ext cx="823912" cy="533400"/>
          </a:xfrm>
          <a:prstGeom prst="rect">
            <a:avLst/>
          </a:prstGeom>
        </p:spPr>
        <p:txBody>
          <a:bodyPr wrap="none" fromWordArt="1">
            <a:prstTxWarp prst="textSlantUp">
              <a:avLst>
                <a:gd name="adj" fmla="val 32056"/>
              </a:avLst>
            </a:prstTxWarp>
          </a:bodyPr>
          <a:lstStyle/>
          <a:p>
            <a:pPr algn="ctr"/>
            <a:r>
              <a:rPr lang="en-US" sz="3600" kern="10">
                <a:ln w="28575">
                  <a:noFill/>
                  <a:round/>
                  <a:headEnd/>
                  <a:tailEnd/>
                </a:ln>
                <a:solidFill>
                  <a:srgbClr val="6600CC"/>
                </a:solidFill>
                <a:effectLst>
                  <a:outerShdw dist="53882" dir="2700000" algn="ctr" rotWithShape="0">
                    <a:schemeClr val="bg1"/>
                  </a:outerShdw>
                </a:effectLst>
                <a:latin typeface="Impact"/>
              </a:rPr>
              <a:t>Symbol</a:t>
            </a:r>
          </a:p>
        </p:txBody>
      </p:sp>
      <p:sp>
        <p:nvSpPr>
          <p:cNvPr id="685121" name="Text Box 65"/>
          <p:cNvSpPr txBox="1">
            <a:spLocks noChangeArrowheads="1"/>
          </p:cNvSpPr>
          <p:nvPr/>
        </p:nvSpPr>
        <p:spPr bwMode="auto">
          <a:xfrm>
            <a:off x="990600" y="5837238"/>
            <a:ext cx="7315200" cy="868362"/>
          </a:xfrm>
          <a:prstGeom prst="rect">
            <a:avLst/>
          </a:prstGeom>
          <a:noFill/>
          <a:ln w="9525">
            <a:noFill/>
            <a:miter lim="800000"/>
            <a:headEnd/>
            <a:tailEnd/>
          </a:ln>
          <a:effectLst/>
        </p:spPr>
        <p:txBody>
          <a:bodyPr>
            <a:spAutoFit/>
          </a:bodyPr>
          <a:lstStyle/>
          <a:p>
            <a:pPr>
              <a:lnSpc>
                <a:spcPct val="85000"/>
              </a:lnSpc>
            </a:pPr>
            <a:r>
              <a:rPr lang="en-US" sz="2000" b="1">
                <a:solidFill>
                  <a:schemeClr val="bg1"/>
                </a:solidFill>
                <a:latin typeface="Arial Narrow" pitchFamily="34" charset="0"/>
              </a:rPr>
              <a:t>In accordance with the </a:t>
            </a:r>
            <a:r>
              <a:rPr lang="en-US" sz="2000" b="1" u="sng">
                <a:solidFill>
                  <a:schemeClr val="bg1"/>
                </a:solidFill>
                <a:latin typeface="Arial Narrow" pitchFamily="34" charset="0"/>
              </a:rPr>
              <a:t>Principle of Creation</a:t>
            </a:r>
            <a:r>
              <a:rPr lang="en-US" sz="2000" b="1">
                <a:solidFill>
                  <a:schemeClr val="bg1"/>
                </a:solidFill>
                <a:latin typeface="Arial Narrow" pitchFamily="34" charset="0"/>
              </a:rPr>
              <a:t>, God’s dual characteristics manifest itself </a:t>
            </a:r>
            <a:r>
              <a:rPr lang="en-US" sz="2000" b="1" u="sng">
                <a:solidFill>
                  <a:schemeClr val="bg1"/>
                </a:solidFill>
                <a:latin typeface="Arial Narrow" pitchFamily="34" charset="0"/>
              </a:rPr>
              <a:t>symbolically</a:t>
            </a:r>
            <a:r>
              <a:rPr lang="en-US" sz="2000" b="1">
                <a:solidFill>
                  <a:schemeClr val="bg1"/>
                </a:solidFill>
                <a:latin typeface="Arial Narrow" pitchFamily="34" charset="0"/>
              </a:rPr>
              <a:t> or </a:t>
            </a:r>
            <a:r>
              <a:rPr lang="en-US" sz="2000" b="1" u="sng">
                <a:solidFill>
                  <a:schemeClr val="bg1"/>
                </a:solidFill>
                <a:latin typeface="Arial Narrow" pitchFamily="34" charset="0"/>
              </a:rPr>
              <a:t>in image</a:t>
            </a:r>
            <a:r>
              <a:rPr lang="en-US" sz="2000" b="1">
                <a:solidFill>
                  <a:schemeClr val="bg1"/>
                </a:solidFill>
                <a:latin typeface="Arial Narrow" pitchFamily="34" charset="0"/>
              </a:rPr>
              <a:t> as individual embodiments of truth, which constitute the universe </a:t>
            </a:r>
            <a:r>
              <a:rPr lang="en-US" sz="1600">
                <a:solidFill>
                  <a:schemeClr val="bg1"/>
                </a:solidFill>
                <a:latin typeface="Arial Narrow" pitchFamily="34" charset="0"/>
              </a:rPr>
              <a:t>(p. 20).</a:t>
            </a:r>
            <a:endParaRPr lang="en-US" sz="1600" b="1">
              <a:solidFill>
                <a:schemeClr val="bg1"/>
              </a:solidFill>
              <a:latin typeface="Arial Narrow" pitchFamily="34" charset="0"/>
            </a:endParaRPr>
          </a:p>
        </p:txBody>
      </p:sp>
      <p:grpSp>
        <p:nvGrpSpPr>
          <p:cNvPr id="685258" name="Group 202"/>
          <p:cNvGrpSpPr>
            <a:grpSpLocks/>
          </p:cNvGrpSpPr>
          <p:nvPr/>
        </p:nvGrpSpPr>
        <p:grpSpPr bwMode="auto">
          <a:xfrm>
            <a:off x="3048000" y="1851025"/>
            <a:ext cx="2057400" cy="2667000"/>
            <a:chOff x="1920" y="1166"/>
            <a:chExt cx="1296" cy="1680"/>
          </a:xfrm>
        </p:grpSpPr>
        <p:sp>
          <p:nvSpPr>
            <p:cNvPr id="685130" name="AutoShape 74"/>
            <p:cNvSpPr>
              <a:spLocks noChangeArrowheads="1"/>
            </p:cNvSpPr>
            <p:nvPr/>
          </p:nvSpPr>
          <p:spPr bwMode="auto">
            <a:xfrm>
              <a:off x="1920" y="1166"/>
              <a:ext cx="1296" cy="1680"/>
            </a:xfrm>
            <a:prstGeom prst="verticalScroll">
              <a:avLst>
                <a:gd name="adj" fmla="val 12500"/>
              </a:avLst>
            </a:prstGeom>
            <a:gradFill rotWithShape="0">
              <a:gsLst>
                <a:gs pos="0">
                  <a:schemeClr val="bg1"/>
                </a:gs>
                <a:gs pos="100000">
                  <a:srgbClr val="FFCC00"/>
                </a:gs>
              </a:gsLst>
              <a:path path="rect">
                <a:fillToRect l="50000" t="50000" r="50000" b="50000"/>
              </a:path>
            </a:gradFill>
            <a:ln w="28575">
              <a:solidFill>
                <a:srgbClr val="AC5600"/>
              </a:solidFill>
              <a:round/>
              <a:headEnd/>
              <a:tailEnd/>
            </a:ln>
            <a:effectLst/>
          </p:spPr>
          <p:txBody>
            <a:bodyPr wrap="none" anchor="ctr"/>
            <a:lstStyle/>
            <a:p>
              <a:endParaRPr lang="en-US"/>
            </a:p>
          </p:txBody>
        </p:sp>
        <p:sp>
          <p:nvSpPr>
            <p:cNvPr id="685132" name="WordArt 76"/>
            <p:cNvSpPr>
              <a:spLocks noChangeArrowheads="1" noChangeShapeType="1" noTextEdit="1"/>
            </p:cNvSpPr>
            <p:nvPr/>
          </p:nvSpPr>
          <p:spPr bwMode="auto">
            <a:xfrm>
              <a:off x="2184" y="1561"/>
              <a:ext cx="768" cy="1038"/>
            </a:xfrm>
            <a:prstGeom prst="rect">
              <a:avLst/>
            </a:prstGeom>
          </p:spPr>
          <p:txBody>
            <a:bodyPr wrap="none" fromWordArt="1">
              <a:prstTxWarp prst="textPlain">
                <a:avLst>
                  <a:gd name="adj" fmla="val 50000"/>
                </a:avLst>
              </a:prstTxWarp>
            </a:bodyPr>
            <a:lstStyle/>
            <a:p>
              <a:pPr algn="ctr"/>
              <a:r>
                <a:rPr lang="en-US" sz="3600" kern="10">
                  <a:ln w="3175">
                    <a:solidFill>
                      <a:srgbClr val="FFFF00"/>
                    </a:solidFill>
                    <a:round/>
                    <a:headEnd/>
                    <a:tailEnd/>
                  </a:ln>
                  <a:solidFill>
                    <a:srgbClr val="5A002D"/>
                  </a:solidFill>
                  <a:latin typeface="Impact"/>
                </a:rPr>
                <a:t>Principle</a:t>
              </a:r>
            </a:p>
            <a:p>
              <a:pPr algn="ctr"/>
              <a:r>
                <a:rPr lang="en-US" sz="3600" kern="10">
                  <a:ln w="3175">
                    <a:solidFill>
                      <a:srgbClr val="FFFF00"/>
                    </a:solidFill>
                    <a:round/>
                    <a:headEnd/>
                    <a:tailEnd/>
                  </a:ln>
                  <a:solidFill>
                    <a:srgbClr val="5A002D"/>
                  </a:solidFill>
                  <a:latin typeface="Impact"/>
                </a:rPr>
                <a:t>of</a:t>
              </a:r>
            </a:p>
            <a:p>
              <a:pPr algn="ctr"/>
              <a:r>
                <a:rPr lang="en-US" sz="3600" kern="10">
                  <a:ln w="3175">
                    <a:solidFill>
                      <a:srgbClr val="FFFF00"/>
                    </a:solidFill>
                    <a:round/>
                    <a:headEnd/>
                    <a:tailEnd/>
                  </a:ln>
                  <a:solidFill>
                    <a:srgbClr val="5A002D"/>
                  </a:solidFill>
                  <a:latin typeface="Impact"/>
                </a:rPr>
                <a:t>Creation</a:t>
              </a:r>
            </a:p>
          </p:txBody>
        </p:sp>
      </p:grpSp>
      <p:sp>
        <p:nvSpPr>
          <p:cNvPr id="685185" name="WordArt 129"/>
          <p:cNvSpPr>
            <a:spLocks noChangeArrowheads="1" noChangeShapeType="1" noTextEdit="1"/>
          </p:cNvSpPr>
          <p:nvPr/>
        </p:nvSpPr>
        <p:spPr bwMode="auto">
          <a:xfrm>
            <a:off x="352425" y="1089025"/>
            <a:ext cx="2286000" cy="685800"/>
          </a:xfrm>
          <a:prstGeom prst="rect">
            <a:avLst/>
          </a:prstGeom>
        </p:spPr>
        <p:txBody>
          <a:bodyPr wrap="none" fromWordArt="1">
            <a:prstTxWarp prst="textPlain">
              <a:avLst>
                <a:gd name="adj" fmla="val 50000"/>
              </a:avLst>
            </a:prstTxWarp>
            <a:scene3d>
              <a:camera prst="legacyObliqueTopLeft"/>
              <a:lightRig rig="legacyHarsh3" dir="t"/>
            </a:scene3d>
            <a:sp3d extrusionH="430200" prstMaterial="legacyMatte">
              <a:extrusionClr>
                <a:srgbClr val="6600CC"/>
              </a:extrusionClr>
            </a:sp3d>
          </a:bodyPr>
          <a:lstStyle/>
          <a:p>
            <a:pPr algn="ctr"/>
            <a:r>
              <a:rPr lang="en-US" sz="3600" kern="10">
                <a:ln w="9525">
                  <a:round/>
                  <a:headEnd/>
                  <a:tailEnd/>
                </a:ln>
                <a:gradFill rotWithShape="0">
                  <a:gsLst>
                    <a:gs pos="0">
                      <a:schemeClr val="bg1"/>
                    </a:gs>
                    <a:gs pos="100000">
                      <a:srgbClr val="FFFFFF"/>
                    </a:gs>
                  </a:gsLst>
                  <a:lin ang="5400000" scaled="1"/>
                </a:gradFill>
                <a:latin typeface="Impact"/>
              </a:rPr>
              <a:t>God</a:t>
            </a:r>
          </a:p>
        </p:txBody>
      </p:sp>
      <p:sp>
        <p:nvSpPr>
          <p:cNvPr id="685186" name="WordArt 130"/>
          <p:cNvSpPr>
            <a:spLocks noChangeArrowheads="1" noChangeShapeType="1" noTextEdit="1"/>
          </p:cNvSpPr>
          <p:nvPr/>
        </p:nvSpPr>
        <p:spPr bwMode="auto">
          <a:xfrm>
            <a:off x="6248400" y="838200"/>
            <a:ext cx="2362200" cy="533400"/>
          </a:xfrm>
          <a:prstGeom prst="rect">
            <a:avLst/>
          </a:prstGeom>
        </p:spPr>
        <p:txBody>
          <a:bodyPr wrap="none" fromWordArt="1">
            <a:prstTxWarp prst="textPlain">
              <a:avLst>
                <a:gd name="adj" fmla="val 50000"/>
              </a:avLst>
            </a:prstTxWarp>
            <a:scene3d>
              <a:camera prst="legacyPerspectiveTop"/>
              <a:lightRig rig="legacyHarsh3" dir="b"/>
            </a:scene3d>
            <a:sp3d extrusionH="887400" prstMaterial="legacyMatte">
              <a:extrusionClr>
                <a:srgbClr val="800000"/>
              </a:extrusionClr>
            </a:sp3d>
          </a:bodyPr>
          <a:lstStyle/>
          <a:p>
            <a:pPr algn="ctr"/>
            <a:r>
              <a:rPr lang="en-US" sz="3600" kern="10">
                <a:ln w="9525">
                  <a:round/>
                  <a:headEnd/>
                  <a:tailEnd/>
                </a:ln>
                <a:gradFill rotWithShape="0">
                  <a:gsLst>
                    <a:gs pos="0">
                      <a:srgbClr val="FF9933"/>
                    </a:gs>
                    <a:gs pos="50000">
                      <a:srgbClr val="FFFF00"/>
                    </a:gs>
                    <a:gs pos="100000">
                      <a:srgbClr val="FF9933"/>
                    </a:gs>
                  </a:gsLst>
                  <a:lin ang="5400000" scaled="1"/>
                </a:gradFill>
                <a:latin typeface="Impact"/>
              </a:rPr>
              <a:t>Universe</a:t>
            </a:r>
          </a:p>
        </p:txBody>
      </p:sp>
      <p:sp>
        <p:nvSpPr>
          <p:cNvPr id="685187" name="Text Box 131"/>
          <p:cNvSpPr txBox="1">
            <a:spLocks noChangeArrowheads="1"/>
          </p:cNvSpPr>
          <p:nvPr/>
        </p:nvSpPr>
        <p:spPr bwMode="auto">
          <a:xfrm>
            <a:off x="609600" y="4594225"/>
            <a:ext cx="1781175" cy="1044575"/>
          </a:xfrm>
          <a:prstGeom prst="rect">
            <a:avLst/>
          </a:prstGeom>
          <a:noFill/>
          <a:ln w="9525" algn="ctr">
            <a:noFill/>
            <a:miter lim="800000"/>
            <a:headEnd/>
            <a:tailEnd/>
          </a:ln>
          <a:effectLst>
            <a:outerShdw dist="28398" dir="1593903" algn="ctr" rotWithShape="0">
              <a:schemeClr val="bg1"/>
            </a:outerShdw>
          </a:effectLst>
        </p:spPr>
        <p:txBody>
          <a:bodyPr>
            <a:spAutoFit/>
          </a:bodyPr>
          <a:lstStyle/>
          <a:p>
            <a:pPr algn="ctr">
              <a:lnSpc>
                <a:spcPct val="80000"/>
              </a:lnSpc>
            </a:pPr>
            <a:r>
              <a:rPr lang="en-US" sz="2600">
                <a:solidFill>
                  <a:srgbClr val="800080"/>
                </a:solidFill>
                <a:latin typeface="Arial Black" pitchFamily="34" charset="0"/>
              </a:rPr>
              <a:t>Invisible</a:t>
            </a:r>
          </a:p>
          <a:p>
            <a:pPr algn="ctr">
              <a:lnSpc>
                <a:spcPct val="80000"/>
              </a:lnSpc>
            </a:pPr>
            <a:r>
              <a:rPr lang="en-US" sz="2600">
                <a:solidFill>
                  <a:srgbClr val="800080"/>
                </a:solidFill>
                <a:latin typeface="Arial Black" pitchFamily="34" charset="0"/>
              </a:rPr>
              <a:t>subject</a:t>
            </a:r>
          </a:p>
          <a:p>
            <a:pPr algn="ctr">
              <a:lnSpc>
                <a:spcPct val="80000"/>
              </a:lnSpc>
            </a:pPr>
            <a:r>
              <a:rPr lang="en-US" sz="2600">
                <a:solidFill>
                  <a:srgbClr val="800080"/>
                </a:solidFill>
                <a:latin typeface="Arial Black" pitchFamily="34" charset="0"/>
              </a:rPr>
              <a:t>partner</a:t>
            </a:r>
          </a:p>
        </p:txBody>
      </p:sp>
      <p:grpSp>
        <p:nvGrpSpPr>
          <p:cNvPr id="685251" name="Group 195"/>
          <p:cNvGrpSpPr>
            <a:grpSpLocks/>
          </p:cNvGrpSpPr>
          <p:nvPr/>
        </p:nvGrpSpPr>
        <p:grpSpPr bwMode="auto">
          <a:xfrm>
            <a:off x="152400" y="76200"/>
            <a:ext cx="8229600" cy="549275"/>
            <a:chOff x="0" y="38"/>
            <a:chExt cx="5184" cy="346"/>
          </a:xfrm>
        </p:grpSpPr>
        <p:sp>
          <p:nvSpPr>
            <p:cNvPr id="685252" name="Text Box 196"/>
            <p:cNvSpPr txBox="1">
              <a:spLocks noChangeArrowheads="1"/>
            </p:cNvSpPr>
            <p:nvPr/>
          </p:nvSpPr>
          <p:spPr bwMode="auto">
            <a:xfrm>
              <a:off x="336" y="38"/>
              <a:ext cx="4848" cy="346"/>
            </a:xfrm>
            <a:prstGeom prst="rect">
              <a:avLst/>
            </a:prstGeom>
            <a:noFill/>
            <a:ln w="9525">
              <a:noFill/>
              <a:miter lim="800000"/>
              <a:headEnd/>
              <a:tailEnd/>
            </a:ln>
            <a:effectLst>
              <a:outerShdw dist="17961" dir="2700000" algn="ctr" rotWithShape="0">
                <a:schemeClr val="bg1"/>
              </a:outerShdw>
            </a:effectLst>
          </p:spPr>
          <p:txBody>
            <a:bodyPr>
              <a:spAutoFit/>
            </a:bodyPr>
            <a:lstStyle/>
            <a:p>
              <a:pPr>
                <a:lnSpc>
                  <a:spcPct val="100000"/>
                </a:lnSpc>
              </a:pPr>
              <a:r>
                <a:rPr lang="en-US" sz="3000">
                  <a:solidFill>
                    <a:srgbClr val="333399"/>
                  </a:solidFill>
                </a:rPr>
                <a:t>The Relationship between God and the Universe</a:t>
              </a:r>
            </a:p>
          </p:txBody>
        </p:sp>
        <p:sp>
          <p:nvSpPr>
            <p:cNvPr id="685253" name="Text Box 197"/>
            <p:cNvSpPr txBox="1">
              <a:spLocks noChangeArrowheads="1"/>
            </p:cNvSpPr>
            <p:nvPr/>
          </p:nvSpPr>
          <p:spPr bwMode="auto">
            <a:xfrm>
              <a:off x="0" y="38"/>
              <a:ext cx="460" cy="346"/>
            </a:xfrm>
            <a:prstGeom prst="rect">
              <a:avLst/>
            </a:prstGeom>
            <a:noFill/>
            <a:ln w="9525">
              <a:noFill/>
              <a:miter lim="800000"/>
              <a:headEnd/>
              <a:tailEnd/>
            </a:ln>
            <a:effectLst>
              <a:outerShdw dist="17961" dir="2700000" algn="ctr" rotWithShape="0">
                <a:schemeClr val="bg1"/>
              </a:outerShdw>
            </a:effectLst>
          </p:spPr>
          <p:txBody>
            <a:bodyPr>
              <a:spAutoFit/>
            </a:bodyPr>
            <a:lstStyle/>
            <a:p>
              <a:pPr>
                <a:lnSpc>
                  <a:spcPct val="100000"/>
                </a:lnSpc>
              </a:pPr>
              <a:r>
                <a:rPr lang="en-US" sz="3000" dirty="0">
                  <a:solidFill>
                    <a:srgbClr val="333399"/>
                  </a:solidFill>
                </a:rPr>
                <a:t>1.2</a:t>
              </a:r>
            </a:p>
          </p:txBody>
        </p:sp>
      </p:grpSp>
      <p:sp>
        <p:nvSpPr>
          <p:cNvPr id="685254" name="WordArt 198"/>
          <p:cNvSpPr>
            <a:spLocks noChangeArrowheads="1" noChangeShapeType="1" noTextEdit="1"/>
          </p:cNvSpPr>
          <p:nvPr/>
        </p:nvSpPr>
        <p:spPr bwMode="auto">
          <a:xfrm>
            <a:off x="5867400" y="5127625"/>
            <a:ext cx="3124200" cy="434975"/>
          </a:xfrm>
          <a:prstGeom prst="rect">
            <a:avLst/>
          </a:prstGeom>
        </p:spPr>
        <p:txBody>
          <a:bodyPr wrap="none" fromWordArt="1">
            <a:prstTxWarp prst="textPlain">
              <a:avLst>
                <a:gd name="adj" fmla="val 50000"/>
              </a:avLst>
            </a:prstTxWarp>
          </a:bodyPr>
          <a:lstStyle/>
          <a:p>
            <a:pPr algn="ctr"/>
            <a:r>
              <a:rPr lang="en-US" sz="3600" kern="10">
                <a:ln w="9525">
                  <a:noFill/>
                  <a:round/>
                  <a:headEnd/>
                  <a:tailEnd/>
                </a:ln>
                <a:solidFill>
                  <a:srgbClr val="6600CC"/>
                </a:solidFill>
                <a:latin typeface="Arial Black"/>
              </a:rPr>
              <a:t>Substantial object partner</a:t>
            </a:r>
          </a:p>
        </p:txBody>
      </p:sp>
      <p:grpSp>
        <p:nvGrpSpPr>
          <p:cNvPr id="685294" name="Group 238"/>
          <p:cNvGrpSpPr>
            <a:grpSpLocks/>
          </p:cNvGrpSpPr>
          <p:nvPr/>
        </p:nvGrpSpPr>
        <p:grpSpPr bwMode="auto">
          <a:xfrm>
            <a:off x="152400" y="1905000"/>
            <a:ext cx="2709863" cy="2606675"/>
            <a:chOff x="96" y="1200"/>
            <a:chExt cx="1707" cy="1642"/>
          </a:xfrm>
        </p:grpSpPr>
        <p:grpSp>
          <p:nvGrpSpPr>
            <p:cNvPr id="685295" name="Group 239"/>
            <p:cNvGrpSpPr>
              <a:grpSpLocks/>
            </p:cNvGrpSpPr>
            <p:nvPr/>
          </p:nvGrpSpPr>
          <p:grpSpPr bwMode="auto">
            <a:xfrm>
              <a:off x="96" y="1200"/>
              <a:ext cx="1707" cy="1642"/>
              <a:chOff x="96" y="1200"/>
              <a:chExt cx="1707" cy="1642"/>
            </a:xfrm>
          </p:grpSpPr>
          <p:grpSp>
            <p:nvGrpSpPr>
              <p:cNvPr id="685296" name="Group 240"/>
              <p:cNvGrpSpPr>
                <a:grpSpLocks/>
              </p:cNvGrpSpPr>
              <p:nvPr/>
            </p:nvGrpSpPr>
            <p:grpSpPr bwMode="auto">
              <a:xfrm>
                <a:off x="96" y="1200"/>
                <a:ext cx="1707" cy="1642"/>
                <a:chOff x="96" y="1200"/>
                <a:chExt cx="1707" cy="1642"/>
              </a:xfrm>
            </p:grpSpPr>
            <p:sp>
              <p:nvSpPr>
                <p:cNvPr id="685297" name="Freeform 241"/>
                <p:cNvSpPr>
                  <a:spLocks/>
                </p:cNvSpPr>
                <p:nvPr/>
              </p:nvSpPr>
              <p:spPr bwMode="auto">
                <a:xfrm rot="5437268" flipH="1" flipV="1">
                  <a:off x="366" y="955"/>
                  <a:ext cx="1191" cy="1682"/>
                </a:xfrm>
                <a:custGeom>
                  <a:avLst/>
                  <a:gdLst/>
                  <a:ahLst/>
                  <a:cxnLst>
                    <a:cxn ang="0">
                      <a:pos x="405" y="1335"/>
                    </a:cxn>
                    <a:cxn ang="0">
                      <a:pos x="625" y="1501"/>
                    </a:cxn>
                    <a:cxn ang="0">
                      <a:pos x="758" y="1645"/>
                    </a:cxn>
                    <a:cxn ang="0">
                      <a:pos x="850" y="1845"/>
                    </a:cxn>
                    <a:cxn ang="0">
                      <a:pos x="892" y="2022"/>
                    </a:cxn>
                    <a:cxn ang="0">
                      <a:pos x="889" y="2178"/>
                    </a:cxn>
                    <a:cxn ang="0">
                      <a:pos x="839" y="2372"/>
                    </a:cxn>
                    <a:cxn ang="0">
                      <a:pos x="743" y="2544"/>
                    </a:cxn>
                    <a:cxn ang="0">
                      <a:pos x="604" y="2696"/>
                    </a:cxn>
                    <a:cxn ang="0">
                      <a:pos x="477" y="2782"/>
                    </a:cxn>
                    <a:cxn ang="0">
                      <a:pos x="338" y="2834"/>
                    </a:cxn>
                    <a:cxn ang="0">
                      <a:pos x="209" y="2849"/>
                    </a:cxn>
                    <a:cxn ang="0">
                      <a:pos x="0" y="2840"/>
                    </a:cxn>
                    <a:cxn ang="0">
                      <a:pos x="189" y="2879"/>
                    </a:cxn>
                    <a:cxn ang="0">
                      <a:pos x="366" y="2895"/>
                    </a:cxn>
                    <a:cxn ang="0">
                      <a:pos x="521" y="2890"/>
                    </a:cxn>
                    <a:cxn ang="0">
                      <a:pos x="687" y="2867"/>
                    </a:cxn>
                    <a:cxn ang="0">
                      <a:pos x="885" y="2816"/>
                    </a:cxn>
                    <a:cxn ang="0">
                      <a:pos x="1064" y="2740"/>
                    </a:cxn>
                    <a:cxn ang="0">
                      <a:pos x="1242" y="2638"/>
                    </a:cxn>
                    <a:cxn ang="0">
                      <a:pos x="1373" y="2533"/>
                    </a:cxn>
                    <a:cxn ang="0">
                      <a:pos x="1502" y="2411"/>
                    </a:cxn>
                    <a:cxn ang="0">
                      <a:pos x="1605" y="2283"/>
                    </a:cxn>
                    <a:cxn ang="0">
                      <a:pos x="1700" y="2145"/>
                    </a:cxn>
                    <a:cxn ang="0">
                      <a:pos x="1774" y="1993"/>
                    </a:cxn>
                    <a:cxn ang="0">
                      <a:pos x="1835" y="1823"/>
                    </a:cxn>
                    <a:cxn ang="0">
                      <a:pos x="1877" y="1651"/>
                    </a:cxn>
                    <a:cxn ang="0">
                      <a:pos x="1896" y="1468"/>
                    </a:cxn>
                    <a:cxn ang="0">
                      <a:pos x="1896" y="1298"/>
                    </a:cxn>
                    <a:cxn ang="0">
                      <a:pos x="1868" y="1094"/>
                    </a:cxn>
                    <a:cxn ang="0">
                      <a:pos x="1822" y="917"/>
                    </a:cxn>
                    <a:cxn ang="0">
                      <a:pos x="1757" y="767"/>
                    </a:cxn>
                    <a:cxn ang="0">
                      <a:pos x="1678" y="612"/>
                    </a:cxn>
                    <a:cxn ang="0">
                      <a:pos x="1569" y="462"/>
                    </a:cxn>
                    <a:cxn ang="0">
                      <a:pos x="1458" y="334"/>
                    </a:cxn>
                    <a:cxn ang="0">
                      <a:pos x="1345" y="231"/>
                    </a:cxn>
                    <a:cxn ang="0">
                      <a:pos x="1208" y="133"/>
                    </a:cxn>
                    <a:cxn ang="0">
                      <a:pos x="1092" y="70"/>
                    </a:cxn>
                    <a:cxn ang="0">
                      <a:pos x="981" y="31"/>
                    </a:cxn>
                    <a:cxn ang="0">
                      <a:pos x="835" y="3"/>
                    </a:cxn>
                    <a:cxn ang="0">
                      <a:pos x="710" y="3"/>
                    </a:cxn>
                    <a:cxn ang="0">
                      <a:pos x="552" y="33"/>
                    </a:cxn>
                    <a:cxn ang="0">
                      <a:pos x="425" y="94"/>
                    </a:cxn>
                    <a:cxn ang="0">
                      <a:pos x="309" y="177"/>
                    </a:cxn>
                    <a:cxn ang="0">
                      <a:pos x="209" y="286"/>
                    </a:cxn>
                    <a:cxn ang="0">
                      <a:pos x="133" y="416"/>
                    </a:cxn>
                    <a:cxn ang="0">
                      <a:pos x="89" y="569"/>
                    </a:cxn>
                    <a:cxn ang="0">
                      <a:pos x="76" y="732"/>
                    </a:cxn>
                    <a:cxn ang="0">
                      <a:pos x="105" y="904"/>
                    </a:cxn>
                    <a:cxn ang="0">
                      <a:pos x="172" y="1054"/>
                    </a:cxn>
                    <a:cxn ang="0">
                      <a:pos x="272" y="1196"/>
                    </a:cxn>
                  </a:cxnLst>
                  <a:rect l="0" t="0" r="r" b="b"/>
                  <a:pathLst>
                    <a:path w="1899" h="2895">
                      <a:moveTo>
                        <a:pt x="338" y="1270"/>
                      </a:moveTo>
                      <a:lnTo>
                        <a:pt x="405" y="1335"/>
                      </a:lnTo>
                      <a:lnTo>
                        <a:pt x="475" y="1390"/>
                      </a:lnTo>
                      <a:lnTo>
                        <a:pt x="625" y="1501"/>
                      </a:lnTo>
                      <a:lnTo>
                        <a:pt x="702" y="1573"/>
                      </a:lnTo>
                      <a:lnTo>
                        <a:pt x="758" y="1645"/>
                      </a:lnTo>
                      <a:lnTo>
                        <a:pt x="817" y="1756"/>
                      </a:lnTo>
                      <a:lnTo>
                        <a:pt x="850" y="1845"/>
                      </a:lnTo>
                      <a:lnTo>
                        <a:pt x="881" y="1937"/>
                      </a:lnTo>
                      <a:lnTo>
                        <a:pt x="892" y="2022"/>
                      </a:lnTo>
                      <a:lnTo>
                        <a:pt x="894" y="2106"/>
                      </a:lnTo>
                      <a:lnTo>
                        <a:pt x="889" y="2178"/>
                      </a:lnTo>
                      <a:lnTo>
                        <a:pt x="872" y="2278"/>
                      </a:lnTo>
                      <a:lnTo>
                        <a:pt x="839" y="2372"/>
                      </a:lnTo>
                      <a:lnTo>
                        <a:pt x="798" y="2455"/>
                      </a:lnTo>
                      <a:lnTo>
                        <a:pt x="743" y="2544"/>
                      </a:lnTo>
                      <a:lnTo>
                        <a:pt x="665" y="2634"/>
                      </a:lnTo>
                      <a:lnTo>
                        <a:pt x="604" y="2696"/>
                      </a:lnTo>
                      <a:lnTo>
                        <a:pt x="541" y="2744"/>
                      </a:lnTo>
                      <a:lnTo>
                        <a:pt x="477" y="2782"/>
                      </a:lnTo>
                      <a:lnTo>
                        <a:pt x="410" y="2812"/>
                      </a:lnTo>
                      <a:lnTo>
                        <a:pt x="338" y="2834"/>
                      </a:lnTo>
                      <a:lnTo>
                        <a:pt x="261" y="2845"/>
                      </a:lnTo>
                      <a:lnTo>
                        <a:pt x="209" y="2849"/>
                      </a:lnTo>
                      <a:lnTo>
                        <a:pt x="148" y="2851"/>
                      </a:lnTo>
                      <a:lnTo>
                        <a:pt x="0" y="2840"/>
                      </a:lnTo>
                      <a:lnTo>
                        <a:pt x="109" y="2866"/>
                      </a:lnTo>
                      <a:lnTo>
                        <a:pt x="189" y="2879"/>
                      </a:lnTo>
                      <a:lnTo>
                        <a:pt x="277" y="2890"/>
                      </a:lnTo>
                      <a:lnTo>
                        <a:pt x="366" y="2895"/>
                      </a:lnTo>
                      <a:lnTo>
                        <a:pt x="442" y="2895"/>
                      </a:lnTo>
                      <a:lnTo>
                        <a:pt x="521" y="2890"/>
                      </a:lnTo>
                      <a:lnTo>
                        <a:pt x="608" y="2882"/>
                      </a:lnTo>
                      <a:lnTo>
                        <a:pt x="687" y="2867"/>
                      </a:lnTo>
                      <a:lnTo>
                        <a:pt x="782" y="2845"/>
                      </a:lnTo>
                      <a:lnTo>
                        <a:pt x="885" y="2816"/>
                      </a:lnTo>
                      <a:lnTo>
                        <a:pt x="985" y="2777"/>
                      </a:lnTo>
                      <a:lnTo>
                        <a:pt x="1064" y="2740"/>
                      </a:lnTo>
                      <a:lnTo>
                        <a:pt x="1151" y="2694"/>
                      </a:lnTo>
                      <a:lnTo>
                        <a:pt x="1242" y="2638"/>
                      </a:lnTo>
                      <a:lnTo>
                        <a:pt x="1308" y="2586"/>
                      </a:lnTo>
                      <a:lnTo>
                        <a:pt x="1373" y="2533"/>
                      </a:lnTo>
                      <a:lnTo>
                        <a:pt x="1441" y="2470"/>
                      </a:lnTo>
                      <a:lnTo>
                        <a:pt x="1502" y="2411"/>
                      </a:lnTo>
                      <a:lnTo>
                        <a:pt x="1552" y="2350"/>
                      </a:lnTo>
                      <a:lnTo>
                        <a:pt x="1605" y="2283"/>
                      </a:lnTo>
                      <a:lnTo>
                        <a:pt x="1652" y="2217"/>
                      </a:lnTo>
                      <a:lnTo>
                        <a:pt x="1700" y="2145"/>
                      </a:lnTo>
                      <a:lnTo>
                        <a:pt x="1738" y="2071"/>
                      </a:lnTo>
                      <a:lnTo>
                        <a:pt x="1774" y="1993"/>
                      </a:lnTo>
                      <a:lnTo>
                        <a:pt x="1807" y="1912"/>
                      </a:lnTo>
                      <a:lnTo>
                        <a:pt x="1835" y="1823"/>
                      </a:lnTo>
                      <a:lnTo>
                        <a:pt x="1860" y="1738"/>
                      </a:lnTo>
                      <a:lnTo>
                        <a:pt x="1877" y="1651"/>
                      </a:lnTo>
                      <a:lnTo>
                        <a:pt x="1890" y="1551"/>
                      </a:lnTo>
                      <a:lnTo>
                        <a:pt x="1896" y="1468"/>
                      </a:lnTo>
                      <a:lnTo>
                        <a:pt x="1899" y="1385"/>
                      </a:lnTo>
                      <a:lnTo>
                        <a:pt x="1896" y="1298"/>
                      </a:lnTo>
                      <a:lnTo>
                        <a:pt x="1884" y="1198"/>
                      </a:lnTo>
                      <a:lnTo>
                        <a:pt x="1868" y="1094"/>
                      </a:lnTo>
                      <a:lnTo>
                        <a:pt x="1846" y="1006"/>
                      </a:lnTo>
                      <a:lnTo>
                        <a:pt x="1822" y="917"/>
                      </a:lnTo>
                      <a:lnTo>
                        <a:pt x="1794" y="845"/>
                      </a:lnTo>
                      <a:lnTo>
                        <a:pt x="1757" y="767"/>
                      </a:lnTo>
                      <a:lnTo>
                        <a:pt x="1724" y="695"/>
                      </a:lnTo>
                      <a:lnTo>
                        <a:pt x="1678" y="612"/>
                      </a:lnTo>
                      <a:lnTo>
                        <a:pt x="1624" y="530"/>
                      </a:lnTo>
                      <a:lnTo>
                        <a:pt x="1569" y="462"/>
                      </a:lnTo>
                      <a:lnTo>
                        <a:pt x="1517" y="397"/>
                      </a:lnTo>
                      <a:lnTo>
                        <a:pt x="1458" y="334"/>
                      </a:lnTo>
                      <a:lnTo>
                        <a:pt x="1397" y="275"/>
                      </a:lnTo>
                      <a:lnTo>
                        <a:pt x="1345" y="231"/>
                      </a:lnTo>
                      <a:lnTo>
                        <a:pt x="1279" y="177"/>
                      </a:lnTo>
                      <a:lnTo>
                        <a:pt x="1208" y="133"/>
                      </a:lnTo>
                      <a:lnTo>
                        <a:pt x="1151" y="99"/>
                      </a:lnTo>
                      <a:lnTo>
                        <a:pt x="1092" y="70"/>
                      </a:lnTo>
                      <a:lnTo>
                        <a:pt x="1036" y="48"/>
                      </a:lnTo>
                      <a:lnTo>
                        <a:pt x="981" y="31"/>
                      </a:lnTo>
                      <a:lnTo>
                        <a:pt x="898" y="11"/>
                      </a:lnTo>
                      <a:lnTo>
                        <a:pt x="835" y="3"/>
                      </a:lnTo>
                      <a:lnTo>
                        <a:pt x="770" y="0"/>
                      </a:lnTo>
                      <a:lnTo>
                        <a:pt x="710" y="3"/>
                      </a:lnTo>
                      <a:lnTo>
                        <a:pt x="630" y="14"/>
                      </a:lnTo>
                      <a:lnTo>
                        <a:pt x="552" y="33"/>
                      </a:lnTo>
                      <a:lnTo>
                        <a:pt x="482" y="61"/>
                      </a:lnTo>
                      <a:lnTo>
                        <a:pt x="425" y="94"/>
                      </a:lnTo>
                      <a:lnTo>
                        <a:pt x="360" y="133"/>
                      </a:lnTo>
                      <a:lnTo>
                        <a:pt x="309" y="177"/>
                      </a:lnTo>
                      <a:lnTo>
                        <a:pt x="255" y="227"/>
                      </a:lnTo>
                      <a:lnTo>
                        <a:pt x="209" y="286"/>
                      </a:lnTo>
                      <a:lnTo>
                        <a:pt x="166" y="349"/>
                      </a:lnTo>
                      <a:lnTo>
                        <a:pt x="133" y="416"/>
                      </a:lnTo>
                      <a:lnTo>
                        <a:pt x="109" y="491"/>
                      </a:lnTo>
                      <a:lnTo>
                        <a:pt x="89" y="569"/>
                      </a:lnTo>
                      <a:lnTo>
                        <a:pt x="78" y="649"/>
                      </a:lnTo>
                      <a:lnTo>
                        <a:pt x="76" y="732"/>
                      </a:lnTo>
                      <a:lnTo>
                        <a:pt x="87" y="824"/>
                      </a:lnTo>
                      <a:lnTo>
                        <a:pt x="105" y="904"/>
                      </a:lnTo>
                      <a:lnTo>
                        <a:pt x="137" y="981"/>
                      </a:lnTo>
                      <a:lnTo>
                        <a:pt x="172" y="1054"/>
                      </a:lnTo>
                      <a:lnTo>
                        <a:pt x="216" y="1118"/>
                      </a:lnTo>
                      <a:lnTo>
                        <a:pt x="272" y="1196"/>
                      </a:lnTo>
                      <a:lnTo>
                        <a:pt x="338" y="1270"/>
                      </a:lnTo>
                      <a:close/>
                    </a:path>
                  </a:pathLst>
                </a:custGeom>
                <a:gradFill rotWithShape="0">
                  <a:gsLst>
                    <a:gs pos="0">
                      <a:srgbClr val="FF9999"/>
                    </a:gs>
                    <a:gs pos="50000">
                      <a:srgbClr val="FFCCFF"/>
                    </a:gs>
                    <a:gs pos="100000">
                      <a:srgbClr val="FF9999"/>
                    </a:gs>
                  </a:gsLst>
                  <a:lin ang="18900000" scaled="1"/>
                </a:gradFill>
                <a:ln w="9525" cmpd="sng">
                  <a:solidFill>
                    <a:srgbClr val="FFCCCC"/>
                  </a:solidFill>
                  <a:prstDash val="solid"/>
                  <a:round/>
                  <a:headEnd/>
                  <a:tailEnd/>
                </a:ln>
                <a:effectLst/>
              </p:spPr>
              <p:txBody>
                <a:bodyPr/>
                <a:lstStyle/>
                <a:p>
                  <a:endParaRPr lang="en-US"/>
                </a:p>
              </p:txBody>
            </p:sp>
            <p:sp>
              <p:nvSpPr>
                <p:cNvPr id="685298" name="Freeform 242"/>
                <p:cNvSpPr>
                  <a:spLocks/>
                </p:cNvSpPr>
                <p:nvPr/>
              </p:nvSpPr>
              <p:spPr bwMode="auto">
                <a:xfrm rot="5435238" flipH="1" flipV="1">
                  <a:off x="402" y="1441"/>
                  <a:ext cx="1095" cy="1707"/>
                </a:xfrm>
                <a:custGeom>
                  <a:avLst/>
                  <a:gdLst/>
                  <a:ahLst/>
                  <a:cxnLst>
                    <a:cxn ang="0">
                      <a:pos x="1494" y="1560"/>
                    </a:cxn>
                    <a:cxn ang="0">
                      <a:pos x="1274" y="1394"/>
                    </a:cxn>
                    <a:cxn ang="0">
                      <a:pos x="1141" y="1250"/>
                    </a:cxn>
                    <a:cxn ang="0">
                      <a:pos x="1049" y="1050"/>
                    </a:cxn>
                    <a:cxn ang="0">
                      <a:pos x="1007" y="873"/>
                    </a:cxn>
                    <a:cxn ang="0">
                      <a:pos x="1010" y="717"/>
                    </a:cxn>
                    <a:cxn ang="0">
                      <a:pos x="1060" y="523"/>
                    </a:cxn>
                    <a:cxn ang="0">
                      <a:pos x="1156" y="351"/>
                    </a:cxn>
                    <a:cxn ang="0">
                      <a:pos x="1295" y="199"/>
                    </a:cxn>
                    <a:cxn ang="0">
                      <a:pos x="1422" y="113"/>
                    </a:cxn>
                    <a:cxn ang="0">
                      <a:pos x="1561" y="61"/>
                    </a:cxn>
                    <a:cxn ang="0">
                      <a:pos x="1690" y="46"/>
                    </a:cxn>
                    <a:cxn ang="0">
                      <a:pos x="1899" y="55"/>
                    </a:cxn>
                    <a:cxn ang="0">
                      <a:pos x="1710" y="16"/>
                    </a:cxn>
                    <a:cxn ang="0">
                      <a:pos x="1533" y="0"/>
                    </a:cxn>
                    <a:cxn ang="0">
                      <a:pos x="1378" y="5"/>
                    </a:cxn>
                    <a:cxn ang="0">
                      <a:pos x="1212" y="28"/>
                    </a:cxn>
                    <a:cxn ang="0">
                      <a:pos x="1014" y="79"/>
                    </a:cxn>
                    <a:cxn ang="0">
                      <a:pos x="835" y="155"/>
                    </a:cxn>
                    <a:cxn ang="0">
                      <a:pos x="657" y="257"/>
                    </a:cxn>
                    <a:cxn ang="0">
                      <a:pos x="526" y="362"/>
                    </a:cxn>
                    <a:cxn ang="0">
                      <a:pos x="397" y="484"/>
                    </a:cxn>
                    <a:cxn ang="0">
                      <a:pos x="294" y="612"/>
                    </a:cxn>
                    <a:cxn ang="0">
                      <a:pos x="199" y="750"/>
                    </a:cxn>
                    <a:cxn ang="0">
                      <a:pos x="125" y="902"/>
                    </a:cxn>
                    <a:cxn ang="0">
                      <a:pos x="64" y="1072"/>
                    </a:cxn>
                    <a:cxn ang="0">
                      <a:pos x="22" y="1244"/>
                    </a:cxn>
                    <a:cxn ang="0">
                      <a:pos x="3" y="1427"/>
                    </a:cxn>
                    <a:cxn ang="0">
                      <a:pos x="3" y="1597"/>
                    </a:cxn>
                    <a:cxn ang="0">
                      <a:pos x="31" y="1801"/>
                    </a:cxn>
                    <a:cxn ang="0">
                      <a:pos x="77" y="1978"/>
                    </a:cxn>
                    <a:cxn ang="0">
                      <a:pos x="142" y="2128"/>
                    </a:cxn>
                    <a:cxn ang="0">
                      <a:pos x="221" y="2283"/>
                    </a:cxn>
                    <a:cxn ang="0">
                      <a:pos x="330" y="2433"/>
                    </a:cxn>
                    <a:cxn ang="0">
                      <a:pos x="441" y="2561"/>
                    </a:cxn>
                    <a:cxn ang="0">
                      <a:pos x="554" y="2664"/>
                    </a:cxn>
                    <a:cxn ang="0">
                      <a:pos x="691" y="2762"/>
                    </a:cxn>
                    <a:cxn ang="0">
                      <a:pos x="807" y="2825"/>
                    </a:cxn>
                    <a:cxn ang="0">
                      <a:pos x="918" y="2864"/>
                    </a:cxn>
                    <a:cxn ang="0">
                      <a:pos x="1064" y="2892"/>
                    </a:cxn>
                    <a:cxn ang="0">
                      <a:pos x="1189" y="2892"/>
                    </a:cxn>
                    <a:cxn ang="0">
                      <a:pos x="1347" y="2862"/>
                    </a:cxn>
                    <a:cxn ang="0">
                      <a:pos x="1474" y="2801"/>
                    </a:cxn>
                    <a:cxn ang="0">
                      <a:pos x="1590" y="2718"/>
                    </a:cxn>
                    <a:cxn ang="0">
                      <a:pos x="1690" y="2609"/>
                    </a:cxn>
                    <a:cxn ang="0">
                      <a:pos x="1766" y="2479"/>
                    </a:cxn>
                    <a:cxn ang="0">
                      <a:pos x="1810" y="2326"/>
                    </a:cxn>
                    <a:cxn ang="0">
                      <a:pos x="1823" y="2163"/>
                    </a:cxn>
                    <a:cxn ang="0">
                      <a:pos x="1794" y="1991"/>
                    </a:cxn>
                    <a:cxn ang="0">
                      <a:pos x="1727" y="1841"/>
                    </a:cxn>
                    <a:cxn ang="0">
                      <a:pos x="1627" y="1699"/>
                    </a:cxn>
                  </a:cxnLst>
                  <a:rect l="0" t="0" r="r" b="b"/>
                  <a:pathLst>
                    <a:path w="1899" h="2895">
                      <a:moveTo>
                        <a:pt x="1561" y="1625"/>
                      </a:moveTo>
                      <a:lnTo>
                        <a:pt x="1494" y="1560"/>
                      </a:lnTo>
                      <a:lnTo>
                        <a:pt x="1424" y="1505"/>
                      </a:lnTo>
                      <a:lnTo>
                        <a:pt x="1274" y="1394"/>
                      </a:lnTo>
                      <a:lnTo>
                        <a:pt x="1197" y="1322"/>
                      </a:lnTo>
                      <a:lnTo>
                        <a:pt x="1141" y="1250"/>
                      </a:lnTo>
                      <a:lnTo>
                        <a:pt x="1082" y="1139"/>
                      </a:lnTo>
                      <a:lnTo>
                        <a:pt x="1049" y="1050"/>
                      </a:lnTo>
                      <a:lnTo>
                        <a:pt x="1018" y="958"/>
                      </a:lnTo>
                      <a:lnTo>
                        <a:pt x="1007" y="873"/>
                      </a:lnTo>
                      <a:lnTo>
                        <a:pt x="1005" y="789"/>
                      </a:lnTo>
                      <a:lnTo>
                        <a:pt x="1010" y="717"/>
                      </a:lnTo>
                      <a:lnTo>
                        <a:pt x="1027" y="617"/>
                      </a:lnTo>
                      <a:lnTo>
                        <a:pt x="1060" y="523"/>
                      </a:lnTo>
                      <a:lnTo>
                        <a:pt x="1101" y="440"/>
                      </a:lnTo>
                      <a:lnTo>
                        <a:pt x="1156" y="351"/>
                      </a:lnTo>
                      <a:lnTo>
                        <a:pt x="1234" y="261"/>
                      </a:lnTo>
                      <a:lnTo>
                        <a:pt x="1295" y="199"/>
                      </a:lnTo>
                      <a:lnTo>
                        <a:pt x="1358" y="151"/>
                      </a:lnTo>
                      <a:lnTo>
                        <a:pt x="1422" y="113"/>
                      </a:lnTo>
                      <a:lnTo>
                        <a:pt x="1489" y="83"/>
                      </a:lnTo>
                      <a:lnTo>
                        <a:pt x="1561" y="61"/>
                      </a:lnTo>
                      <a:lnTo>
                        <a:pt x="1638" y="50"/>
                      </a:lnTo>
                      <a:lnTo>
                        <a:pt x="1690" y="46"/>
                      </a:lnTo>
                      <a:lnTo>
                        <a:pt x="1751" y="44"/>
                      </a:lnTo>
                      <a:lnTo>
                        <a:pt x="1899" y="55"/>
                      </a:lnTo>
                      <a:lnTo>
                        <a:pt x="1790" y="29"/>
                      </a:lnTo>
                      <a:lnTo>
                        <a:pt x="1710" y="16"/>
                      </a:lnTo>
                      <a:lnTo>
                        <a:pt x="1622" y="5"/>
                      </a:lnTo>
                      <a:lnTo>
                        <a:pt x="1533" y="0"/>
                      </a:lnTo>
                      <a:lnTo>
                        <a:pt x="1457" y="0"/>
                      </a:lnTo>
                      <a:lnTo>
                        <a:pt x="1378" y="5"/>
                      </a:lnTo>
                      <a:lnTo>
                        <a:pt x="1291" y="13"/>
                      </a:lnTo>
                      <a:lnTo>
                        <a:pt x="1212" y="28"/>
                      </a:lnTo>
                      <a:lnTo>
                        <a:pt x="1117" y="50"/>
                      </a:lnTo>
                      <a:lnTo>
                        <a:pt x="1014" y="79"/>
                      </a:lnTo>
                      <a:lnTo>
                        <a:pt x="914" y="118"/>
                      </a:lnTo>
                      <a:lnTo>
                        <a:pt x="835" y="155"/>
                      </a:lnTo>
                      <a:lnTo>
                        <a:pt x="748" y="201"/>
                      </a:lnTo>
                      <a:lnTo>
                        <a:pt x="657" y="257"/>
                      </a:lnTo>
                      <a:lnTo>
                        <a:pt x="591" y="309"/>
                      </a:lnTo>
                      <a:lnTo>
                        <a:pt x="526" y="362"/>
                      </a:lnTo>
                      <a:lnTo>
                        <a:pt x="458" y="425"/>
                      </a:lnTo>
                      <a:lnTo>
                        <a:pt x="397" y="484"/>
                      </a:lnTo>
                      <a:lnTo>
                        <a:pt x="347" y="545"/>
                      </a:lnTo>
                      <a:lnTo>
                        <a:pt x="294" y="612"/>
                      </a:lnTo>
                      <a:lnTo>
                        <a:pt x="247" y="678"/>
                      </a:lnTo>
                      <a:lnTo>
                        <a:pt x="199" y="750"/>
                      </a:lnTo>
                      <a:lnTo>
                        <a:pt x="161" y="824"/>
                      </a:lnTo>
                      <a:lnTo>
                        <a:pt x="125" y="902"/>
                      </a:lnTo>
                      <a:lnTo>
                        <a:pt x="92" y="983"/>
                      </a:lnTo>
                      <a:lnTo>
                        <a:pt x="64" y="1072"/>
                      </a:lnTo>
                      <a:lnTo>
                        <a:pt x="39" y="1157"/>
                      </a:lnTo>
                      <a:lnTo>
                        <a:pt x="22" y="1244"/>
                      </a:lnTo>
                      <a:lnTo>
                        <a:pt x="9" y="1344"/>
                      </a:lnTo>
                      <a:lnTo>
                        <a:pt x="3" y="1427"/>
                      </a:lnTo>
                      <a:lnTo>
                        <a:pt x="0" y="1510"/>
                      </a:lnTo>
                      <a:lnTo>
                        <a:pt x="3" y="1597"/>
                      </a:lnTo>
                      <a:lnTo>
                        <a:pt x="15" y="1697"/>
                      </a:lnTo>
                      <a:lnTo>
                        <a:pt x="31" y="1801"/>
                      </a:lnTo>
                      <a:lnTo>
                        <a:pt x="53" y="1889"/>
                      </a:lnTo>
                      <a:lnTo>
                        <a:pt x="77" y="1978"/>
                      </a:lnTo>
                      <a:lnTo>
                        <a:pt x="105" y="2050"/>
                      </a:lnTo>
                      <a:lnTo>
                        <a:pt x="142" y="2128"/>
                      </a:lnTo>
                      <a:lnTo>
                        <a:pt x="175" y="2200"/>
                      </a:lnTo>
                      <a:lnTo>
                        <a:pt x="221" y="2283"/>
                      </a:lnTo>
                      <a:lnTo>
                        <a:pt x="275" y="2365"/>
                      </a:lnTo>
                      <a:lnTo>
                        <a:pt x="330" y="2433"/>
                      </a:lnTo>
                      <a:lnTo>
                        <a:pt x="382" y="2498"/>
                      </a:lnTo>
                      <a:lnTo>
                        <a:pt x="441" y="2561"/>
                      </a:lnTo>
                      <a:lnTo>
                        <a:pt x="502" y="2620"/>
                      </a:lnTo>
                      <a:lnTo>
                        <a:pt x="554" y="2664"/>
                      </a:lnTo>
                      <a:lnTo>
                        <a:pt x="620" y="2718"/>
                      </a:lnTo>
                      <a:lnTo>
                        <a:pt x="691" y="2762"/>
                      </a:lnTo>
                      <a:lnTo>
                        <a:pt x="748" y="2796"/>
                      </a:lnTo>
                      <a:lnTo>
                        <a:pt x="807" y="2825"/>
                      </a:lnTo>
                      <a:lnTo>
                        <a:pt x="863" y="2847"/>
                      </a:lnTo>
                      <a:lnTo>
                        <a:pt x="918" y="2864"/>
                      </a:lnTo>
                      <a:lnTo>
                        <a:pt x="1001" y="2884"/>
                      </a:lnTo>
                      <a:lnTo>
                        <a:pt x="1064" y="2892"/>
                      </a:lnTo>
                      <a:lnTo>
                        <a:pt x="1129" y="2895"/>
                      </a:lnTo>
                      <a:lnTo>
                        <a:pt x="1189" y="2892"/>
                      </a:lnTo>
                      <a:lnTo>
                        <a:pt x="1269" y="2881"/>
                      </a:lnTo>
                      <a:lnTo>
                        <a:pt x="1347" y="2862"/>
                      </a:lnTo>
                      <a:lnTo>
                        <a:pt x="1417" y="2834"/>
                      </a:lnTo>
                      <a:lnTo>
                        <a:pt x="1474" y="2801"/>
                      </a:lnTo>
                      <a:lnTo>
                        <a:pt x="1539" y="2762"/>
                      </a:lnTo>
                      <a:lnTo>
                        <a:pt x="1590" y="2718"/>
                      </a:lnTo>
                      <a:lnTo>
                        <a:pt x="1644" y="2668"/>
                      </a:lnTo>
                      <a:lnTo>
                        <a:pt x="1690" y="2609"/>
                      </a:lnTo>
                      <a:lnTo>
                        <a:pt x="1733" y="2546"/>
                      </a:lnTo>
                      <a:lnTo>
                        <a:pt x="1766" y="2479"/>
                      </a:lnTo>
                      <a:lnTo>
                        <a:pt x="1790" y="2404"/>
                      </a:lnTo>
                      <a:lnTo>
                        <a:pt x="1810" y="2326"/>
                      </a:lnTo>
                      <a:lnTo>
                        <a:pt x="1821" y="2246"/>
                      </a:lnTo>
                      <a:lnTo>
                        <a:pt x="1823" y="2163"/>
                      </a:lnTo>
                      <a:lnTo>
                        <a:pt x="1812" y="2071"/>
                      </a:lnTo>
                      <a:lnTo>
                        <a:pt x="1794" y="1991"/>
                      </a:lnTo>
                      <a:lnTo>
                        <a:pt x="1762" y="1914"/>
                      </a:lnTo>
                      <a:lnTo>
                        <a:pt x="1727" y="1841"/>
                      </a:lnTo>
                      <a:lnTo>
                        <a:pt x="1683" y="1777"/>
                      </a:lnTo>
                      <a:lnTo>
                        <a:pt x="1627" y="1699"/>
                      </a:lnTo>
                      <a:lnTo>
                        <a:pt x="1561" y="1625"/>
                      </a:lnTo>
                      <a:close/>
                    </a:path>
                  </a:pathLst>
                </a:custGeom>
                <a:gradFill rotWithShape="0">
                  <a:gsLst>
                    <a:gs pos="0">
                      <a:srgbClr val="D9FFB3"/>
                    </a:gs>
                    <a:gs pos="100000">
                      <a:srgbClr val="33CC33"/>
                    </a:gs>
                  </a:gsLst>
                  <a:lin ang="18900000" scaled="1"/>
                </a:gradFill>
                <a:ln w="3175" cmpd="sng">
                  <a:solidFill>
                    <a:srgbClr val="99FF33"/>
                  </a:solidFill>
                  <a:prstDash val="solid"/>
                  <a:round/>
                  <a:headEnd/>
                  <a:tailEnd/>
                </a:ln>
                <a:effectLst/>
              </p:spPr>
              <p:txBody>
                <a:bodyPr/>
                <a:lstStyle/>
                <a:p>
                  <a:endParaRPr lang="en-US"/>
                </a:p>
              </p:txBody>
            </p:sp>
          </p:grpSp>
          <p:grpSp>
            <p:nvGrpSpPr>
              <p:cNvPr id="685299" name="Group 243"/>
              <p:cNvGrpSpPr>
                <a:grpSpLocks/>
              </p:cNvGrpSpPr>
              <p:nvPr/>
            </p:nvGrpSpPr>
            <p:grpSpPr bwMode="auto">
              <a:xfrm>
                <a:off x="1126" y="1248"/>
                <a:ext cx="362" cy="1566"/>
                <a:chOff x="1126" y="1248"/>
                <a:chExt cx="362" cy="1566"/>
              </a:xfrm>
            </p:grpSpPr>
            <p:grpSp>
              <p:nvGrpSpPr>
                <p:cNvPr id="685300" name="Group 244"/>
                <p:cNvGrpSpPr>
                  <a:grpSpLocks/>
                </p:cNvGrpSpPr>
                <p:nvPr/>
              </p:nvGrpSpPr>
              <p:grpSpPr bwMode="auto">
                <a:xfrm>
                  <a:off x="1127" y="2377"/>
                  <a:ext cx="92" cy="263"/>
                  <a:chOff x="3287" y="2382"/>
                  <a:chExt cx="92" cy="263"/>
                </a:xfrm>
              </p:grpSpPr>
              <p:sp>
                <p:nvSpPr>
                  <p:cNvPr id="685301" name="Line 245"/>
                  <p:cNvSpPr>
                    <a:spLocks noChangeShapeType="1"/>
                  </p:cNvSpPr>
                  <p:nvPr/>
                </p:nvSpPr>
                <p:spPr bwMode="auto">
                  <a:xfrm rot="5575797" flipV="1">
                    <a:off x="3267" y="2533"/>
                    <a:ext cx="132" cy="92"/>
                  </a:xfrm>
                  <a:prstGeom prst="line">
                    <a:avLst/>
                  </a:prstGeom>
                  <a:noFill/>
                  <a:ln w="38100">
                    <a:solidFill>
                      <a:schemeClr val="tx1"/>
                    </a:solidFill>
                    <a:round/>
                    <a:headEnd/>
                    <a:tailEnd/>
                  </a:ln>
                  <a:effectLst/>
                </p:spPr>
                <p:txBody>
                  <a:bodyPr/>
                  <a:lstStyle/>
                  <a:p>
                    <a:endParaRPr lang="en-US"/>
                  </a:p>
                </p:txBody>
              </p:sp>
              <p:sp>
                <p:nvSpPr>
                  <p:cNvPr id="685302" name="Line 246"/>
                  <p:cNvSpPr>
                    <a:spLocks noChangeShapeType="1"/>
                  </p:cNvSpPr>
                  <p:nvPr/>
                </p:nvSpPr>
                <p:spPr bwMode="auto">
                  <a:xfrm rot="-5575797">
                    <a:off x="3266" y="2403"/>
                    <a:ext cx="133" cy="92"/>
                  </a:xfrm>
                  <a:prstGeom prst="line">
                    <a:avLst/>
                  </a:prstGeom>
                  <a:noFill/>
                  <a:ln w="38100">
                    <a:solidFill>
                      <a:schemeClr val="tx1"/>
                    </a:solidFill>
                    <a:round/>
                    <a:headEnd/>
                    <a:tailEnd/>
                  </a:ln>
                  <a:effectLst/>
                </p:spPr>
                <p:txBody>
                  <a:bodyPr/>
                  <a:lstStyle/>
                  <a:p>
                    <a:endParaRPr lang="en-US"/>
                  </a:p>
                </p:txBody>
              </p:sp>
            </p:grpSp>
            <p:sp>
              <p:nvSpPr>
                <p:cNvPr id="685303" name="Text Box 247"/>
                <p:cNvSpPr txBox="1">
                  <a:spLocks noChangeArrowheads="1"/>
                </p:cNvSpPr>
                <p:nvPr/>
              </p:nvSpPr>
              <p:spPr bwMode="auto">
                <a:xfrm>
                  <a:off x="1200" y="2256"/>
                  <a:ext cx="288" cy="318"/>
                </a:xfrm>
                <a:prstGeom prst="rect">
                  <a:avLst/>
                </a:prstGeom>
                <a:noFill/>
                <a:ln w="9525">
                  <a:noFill/>
                  <a:miter lim="800000"/>
                  <a:headEnd/>
                  <a:tailEnd/>
                </a:ln>
                <a:effectLst/>
              </p:spPr>
              <p:txBody>
                <a:bodyPr>
                  <a:spAutoFit/>
                </a:bodyPr>
                <a:lstStyle/>
                <a:p>
                  <a:pPr algn="ctr"/>
                  <a:r>
                    <a:rPr lang="en-US" sz="3600">
                      <a:solidFill>
                        <a:srgbClr val="6600CC"/>
                      </a:solidFill>
                    </a:rPr>
                    <a:t>+</a:t>
                  </a:r>
                </a:p>
              </p:txBody>
            </p:sp>
            <p:sp>
              <p:nvSpPr>
                <p:cNvPr id="685304" name="Text Box 248"/>
                <p:cNvSpPr txBox="1">
                  <a:spLocks noChangeArrowheads="1"/>
                </p:cNvSpPr>
                <p:nvPr/>
              </p:nvSpPr>
              <p:spPr bwMode="auto">
                <a:xfrm>
                  <a:off x="1212" y="2496"/>
                  <a:ext cx="264" cy="318"/>
                </a:xfrm>
                <a:prstGeom prst="rect">
                  <a:avLst/>
                </a:prstGeom>
                <a:noFill/>
                <a:ln w="9525">
                  <a:noFill/>
                  <a:miter lim="800000"/>
                  <a:headEnd/>
                  <a:tailEnd/>
                </a:ln>
                <a:effectLst/>
              </p:spPr>
              <p:txBody>
                <a:bodyPr>
                  <a:spAutoFit/>
                </a:bodyPr>
                <a:lstStyle/>
                <a:p>
                  <a:pPr algn="ctr"/>
                  <a:r>
                    <a:rPr lang="en-US" sz="3600"/>
                    <a:t>-</a:t>
                  </a:r>
                </a:p>
              </p:txBody>
            </p:sp>
            <p:sp>
              <p:nvSpPr>
                <p:cNvPr id="685305" name="Text Box 249"/>
                <p:cNvSpPr txBox="1">
                  <a:spLocks noChangeArrowheads="1"/>
                </p:cNvSpPr>
                <p:nvPr/>
              </p:nvSpPr>
              <p:spPr bwMode="auto">
                <a:xfrm>
                  <a:off x="1200" y="1248"/>
                  <a:ext cx="288" cy="404"/>
                </a:xfrm>
                <a:prstGeom prst="rect">
                  <a:avLst/>
                </a:prstGeom>
                <a:noFill/>
                <a:ln w="9525">
                  <a:noFill/>
                  <a:miter lim="800000"/>
                  <a:headEnd/>
                  <a:tailEnd/>
                </a:ln>
                <a:effectLst/>
              </p:spPr>
              <p:txBody>
                <a:bodyPr>
                  <a:spAutoFit/>
                </a:bodyPr>
                <a:lstStyle/>
                <a:p>
                  <a:pPr algn="ctr">
                    <a:lnSpc>
                      <a:spcPct val="100000"/>
                    </a:lnSpc>
                  </a:pPr>
                  <a:r>
                    <a:rPr lang="en-US" sz="3600">
                      <a:solidFill>
                        <a:srgbClr val="6600CC"/>
                      </a:solidFill>
                    </a:rPr>
                    <a:t>+</a:t>
                  </a:r>
                </a:p>
              </p:txBody>
            </p:sp>
            <p:sp>
              <p:nvSpPr>
                <p:cNvPr id="685306" name="Text Box 250"/>
                <p:cNvSpPr txBox="1">
                  <a:spLocks noChangeArrowheads="1"/>
                </p:cNvSpPr>
                <p:nvPr/>
              </p:nvSpPr>
              <p:spPr bwMode="auto">
                <a:xfrm>
                  <a:off x="1212" y="1460"/>
                  <a:ext cx="264" cy="404"/>
                </a:xfrm>
                <a:prstGeom prst="rect">
                  <a:avLst/>
                </a:prstGeom>
                <a:noFill/>
                <a:ln w="9525">
                  <a:noFill/>
                  <a:miter lim="800000"/>
                  <a:headEnd/>
                  <a:tailEnd/>
                </a:ln>
                <a:effectLst/>
              </p:spPr>
              <p:txBody>
                <a:bodyPr>
                  <a:spAutoFit/>
                </a:bodyPr>
                <a:lstStyle/>
                <a:p>
                  <a:pPr algn="ctr">
                    <a:lnSpc>
                      <a:spcPct val="100000"/>
                    </a:lnSpc>
                  </a:pPr>
                  <a:r>
                    <a:rPr lang="en-US" sz="3600"/>
                    <a:t>-</a:t>
                  </a:r>
                </a:p>
              </p:txBody>
            </p:sp>
            <p:grpSp>
              <p:nvGrpSpPr>
                <p:cNvPr id="685307" name="Group 251"/>
                <p:cNvGrpSpPr>
                  <a:grpSpLocks/>
                </p:cNvGrpSpPr>
                <p:nvPr/>
              </p:nvGrpSpPr>
              <p:grpSpPr bwMode="auto">
                <a:xfrm>
                  <a:off x="1126" y="1439"/>
                  <a:ext cx="93" cy="256"/>
                  <a:chOff x="3286" y="1460"/>
                  <a:chExt cx="93" cy="256"/>
                </a:xfrm>
              </p:grpSpPr>
              <p:sp>
                <p:nvSpPr>
                  <p:cNvPr id="685308" name="Line 252"/>
                  <p:cNvSpPr>
                    <a:spLocks noChangeShapeType="1"/>
                  </p:cNvSpPr>
                  <p:nvPr/>
                </p:nvSpPr>
                <p:spPr bwMode="auto">
                  <a:xfrm rot="5575797" flipV="1">
                    <a:off x="3270" y="1608"/>
                    <a:ext cx="125" cy="92"/>
                  </a:xfrm>
                  <a:prstGeom prst="line">
                    <a:avLst/>
                  </a:prstGeom>
                  <a:noFill/>
                  <a:ln w="38100">
                    <a:solidFill>
                      <a:schemeClr val="tx1"/>
                    </a:solidFill>
                    <a:round/>
                    <a:headEnd/>
                    <a:tailEnd/>
                  </a:ln>
                  <a:effectLst/>
                </p:spPr>
                <p:txBody>
                  <a:bodyPr/>
                  <a:lstStyle/>
                  <a:p>
                    <a:endParaRPr lang="en-US"/>
                  </a:p>
                </p:txBody>
              </p:sp>
              <p:sp>
                <p:nvSpPr>
                  <p:cNvPr id="685309" name="Line 253"/>
                  <p:cNvSpPr>
                    <a:spLocks noChangeShapeType="1"/>
                  </p:cNvSpPr>
                  <p:nvPr/>
                </p:nvSpPr>
                <p:spPr bwMode="auto">
                  <a:xfrm rot="-5575797">
                    <a:off x="3269" y="1477"/>
                    <a:ext cx="126" cy="92"/>
                  </a:xfrm>
                  <a:prstGeom prst="line">
                    <a:avLst/>
                  </a:prstGeom>
                  <a:noFill/>
                  <a:ln w="38100">
                    <a:solidFill>
                      <a:schemeClr val="tx1"/>
                    </a:solidFill>
                    <a:round/>
                    <a:headEnd/>
                    <a:tailEnd/>
                  </a:ln>
                  <a:effectLst/>
                </p:spPr>
                <p:txBody>
                  <a:bodyPr/>
                  <a:lstStyle/>
                  <a:p>
                    <a:endParaRPr lang="en-US"/>
                  </a:p>
                </p:txBody>
              </p:sp>
            </p:grpSp>
          </p:grpSp>
        </p:grpSp>
        <p:grpSp>
          <p:nvGrpSpPr>
            <p:cNvPr id="685310" name="Group 254"/>
            <p:cNvGrpSpPr>
              <a:grpSpLocks/>
            </p:cNvGrpSpPr>
            <p:nvPr/>
          </p:nvGrpSpPr>
          <p:grpSpPr bwMode="auto">
            <a:xfrm>
              <a:off x="392" y="1344"/>
              <a:ext cx="760" cy="1472"/>
              <a:chOff x="392" y="1344"/>
              <a:chExt cx="760" cy="1472"/>
            </a:xfrm>
          </p:grpSpPr>
          <p:sp>
            <p:nvSpPr>
              <p:cNvPr id="685311" name="Rectangle 255"/>
              <p:cNvSpPr>
                <a:spLocks noChangeArrowheads="1"/>
              </p:cNvSpPr>
              <p:nvPr/>
            </p:nvSpPr>
            <p:spPr bwMode="auto">
              <a:xfrm>
                <a:off x="392" y="2284"/>
                <a:ext cx="760" cy="532"/>
              </a:xfrm>
              <a:prstGeom prst="rect">
                <a:avLst/>
              </a:prstGeom>
              <a:noFill/>
              <a:ln w="9525">
                <a:noFill/>
                <a:miter lim="800000"/>
                <a:headEnd/>
                <a:tailEnd/>
              </a:ln>
              <a:effectLst/>
            </p:spPr>
            <p:txBody>
              <a:bodyPr>
                <a:spAutoFit/>
              </a:bodyPr>
              <a:lstStyle/>
              <a:p>
                <a:pPr algn="r"/>
                <a:r>
                  <a:rPr lang="en-US" sz="2200">
                    <a:solidFill>
                      <a:srgbClr val="003300"/>
                    </a:solidFill>
                  </a:rPr>
                  <a:t>Original</a:t>
                </a:r>
              </a:p>
              <a:p>
                <a:pPr algn="r"/>
                <a:r>
                  <a:rPr lang="en-US" sz="2200">
                    <a:solidFill>
                      <a:srgbClr val="003300"/>
                    </a:solidFill>
                  </a:rPr>
                  <a:t>external</a:t>
                </a:r>
              </a:p>
              <a:p>
                <a:pPr algn="r"/>
                <a:r>
                  <a:rPr lang="en-US" sz="2200">
                    <a:solidFill>
                      <a:srgbClr val="003300"/>
                    </a:solidFill>
                  </a:rPr>
                  <a:t>form</a:t>
                </a:r>
              </a:p>
            </p:txBody>
          </p:sp>
          <p:sp>
            <p:nvSpPr>
              <p:cNvPr id="685312" name="Rectangle 256"/>
              <p:cNvSpPr>
                <a:spLocks noChangeArrowheads="1"/>
              </p:cNvSpPr>
              <p:nvPr/>
            </p:nvSpPr>
            <p:spPr bwMode="auto">
              <a:xfrm>
                <a:off x="440" y="1344"/>
                <a:ext cx="693" cy="532"/>
              </a:xfrm>
              <a:prstGeom prst="rect">
                <a:avLst/>
              </a:prstGeom>
              <a:noFill/>
              <a:ln w="9525">
                <a:noFill/>
                <a:miter lim="800000"/>
                <a:headEnd/>
                <a:tailEnd/>
              </a:ln>
              <a:effectLst/>
            </p:spPr>
            <p:txBody>
              <a:bodyPr>
                <a:spAutoFit/>
              </a:bodyPr>
              <a:lstStyle/>
              <a:p>
                <a:pPr algn="r"/>
                <a:r>
                  <a:rPr lang="en-US" sz="2200">
                    <a:solidFill>
                      <a:srgbClr val="660066"/>
                    </a:solidFill>
                  </a:rPr>
                  <a:t>Original</a:t>
                </a:r>
              </a:p>
              <a:p>
                <a:pPr algn="r"/>
                <a:r>
                  <a:rPr lang="en-US" sz="2200">
                    <a:solidFill>
                      <a:srgbClr val="660066"/>
                    </a:solidFill>
                  </a:rPr>
                  <a:t>internal</a:t>
                </a:r>
              </a:p>
              <a:p>
                <a:pPr algn="r"/>
                <a:r>
                  <a:rPr lang="en-US" sz="2200">
                    <a:solidFill>
                      <a:srgbClr val="660066"/>
                    </a:solidFill>
                  </a:rPr>
                  <a:t>nature</a:t>
                </a:r>
              </a:p>
            </p:txBody>
          </p:sp>
        </p:grpSp>
      </p:grpSp>
      <p:grpSp>
        <p:nvGrpSpPr>
          <p:cNvPr id="685353" name="Group 297"/>
          <p:cNvGrpSpPr>
            <a:grpSpLocks/>
          </p:cNvGrpSpPr>
          <p:nvPr/>
        </p:nvGrpSpPr>
        <p:grpSpPr bwMode="auto">
          <a:xfrm>
            <a:off x="5943600" y="1501775"/>
            <a:ext cx="2971800" cy="3505200"/>
            <a:chOff x="3744" y="960"/>
            <a:chExt cx="1872" cy="2208"/>
          </a:xfrm>
        </p:grpSpPr>
        <p:sp>
          <p:nvSpPr>
            <p:cNvPr id="685354" name="AutoShape 298"/>
            <p:cNvSpPr>
              <a:spLocks noChangeArrowheads="1"/>
            </p:cNvSpPr>
            <p:nvPr/>
          </p:nvSpPr>
          <p:spPr bwMode="auto">
            <a:xfrm>
              <a:off x="3761" y="960"/>
              <a:ext cx="1811" cy="2208"/>
            </a:xfrm>
            <a:prstGeom prst="roundRect">
              <a:avLst>
                <a:gd name="adj" fmla="val 16667"/>
              </a:avLst>
            </a:prstGeom>
            <a:gradFill rotWithShape="0">
              <a:gsLst>
                <a:gs pos="0">
                  <a:srgbClr val="FFCC00"/>
                </a:gs>
                <a:gs pos="50000">
                  <a:schemeClr val="bg1"/>
                </a:gs>
                <a:gs pos="100000">
                  <a:srgbClr val="FFCC00"/>
                </a:gs>
              </a:gsLst>
              <a:lin ang="2700000" scaled="1"/>
            </a:gradFill>
            <a:ln w="28575">
              <a:solidFill>
                <a:srgbClr val="FFCC00"/>
              </a:solidFill>
              <a:round/>
              <a:headEnd/>
              <a:tailEnd/>
            </a:ln>
            <a:effectLst/>
          </p:spPr>
          <p:txBody>
            <a:bodyPr wrap="none" anchor="ctr"/>
            <a:lstStyle/>
            <a:p>
              <a:endParaRPr lang="en-US"/>
            </a:p>
          </p:txBody>
        </p:sp>
        <p:sp>
          <p:nvSpPr>
            <p:cNvPr id="685355" name="Text Box 299"/>
            <p:cNvSpPr txBox="1">
              <a:spLocks noChangeArrowheads="1"/>
            </p:cNvSpPr>
            <p:nvPr/>
          </p:nvSpPr>
          <p:spPr bwMode="auto">
            <a:xfrm>
              <a:off x="4865" y="1280"/>
              <a:ext cx="751" cy="434"/>
            </a:xfrm>
            <a:prstGeom prst="rect">
              <a:avLst/>
            </a:prstGeom>
            <a:noFill/>
            <a:ln w="9525">
              <a:noFill/>
              <a:miter lim="800000"/>
              <a:headEnd/>
              <a:tailEnd/>
            </a:ln>
            <a:effectLst/>
          </p:spPr>
          <p:txBody>
            <a:bodyPr>
              <a:spAutoFit/>
            </a:bodyPr>
            <a:lstStyle/>
            <a:p>
              <a:r>
                <a:rPr lang="en-US" sz="2600"/>
                <a:t>Human</a:t>
              </a:r>
            </a:p>
            <a:p>
              <a:r>
                <a:rPr lang="en-US" sz="2600"/>
                <a:t>beings</a:t>
              </a:r>
            </a:p>
          </p:txBody>
        </p:sp>
        <p:sp>
          <p:nvSpPr>
            <p:cNvPr id="685356" name="Text Box 300"/>
            <p:cNvSpPr txBox="1">
              <a:spLocks noChangeArrowheads="1"/>
            </p:cNvSpPr>
            <p:nvPr/>
          </p:nvSpPr>
          <p:spPr bwMode="auto">
            <a:xfrm>
              <a:off x="4865" y="2415"/>
              <a:ext cx="663" cy="434"/>
            </a:xfrm>
            <a:prstGeom prst="rect">
              <a:avLst/>
            </a:prstGeom>
            <a:noFill/>
            <a:ln w="9525">
              <a:noFill/>
              <a:miter lim="800000"/>
              <a:headEnd/>
              <a:tailEnd/>
            </a:ln>
            <a:effectLst/>
          </p:spPr>
          <p:txBody>
            <a:bodyPr>
              <a:spAutoFit/>
            </a:bodyPr>
            <a:lstStyle/>
            <a:p>
              <a:r>
                <a:rPr lang="en-US" sz="2600">
                  <a:solidFill>
                    <a:srgbClr val="003300"/>
                  </a:solidFill>
                </a:rPr>
                <a:t>All</a:t>
              </a:r>
            </a:p>
            <a:p>
              <a:r>
                <a:rPr lang="en-US" sz="2600">
                  <a:solidFill>
                    <a:srgbClr val="003300"/>
                  </a:solidFill>
                </a:rPr>
                <a:t>things</a:t>
              </a:r>
            </a:p>
          </p:txBody>
        </p:sp>
        <p:grpSp>
          <p:nvGrpSpPr>
            <p:cNvPr id="685357" name="Group 301"/>
            <p:cNvGrpSpPr>
              <a:grpSpLocks/>
            </p:cNvGrpSpPr>
            <p:nvPr/>
          </p:nvGrpSpPr>
          <p:grpSpPr bwMode="auto">
            <a:xfrm>
              <a:off x="3792" y="1004"/>
              <a:ext cx="1073" cy="1032"/>
              <a:chOff x="3792" y="1004"/>
              <a:chExt cx="1073" cy="1032"/>
            </a:xfrm>
          </p:grpSpPr>
          <p:grpSp>
            <p:nvGrpSpPr>
              <p:cNvPr id="685358" name="Group 302"/>
              <p:cNvGrpSpPr>
                <a:grpSpLocks/>
              </p:cNvGrpSpPr>
              <p:nvPr/>
            </p:nvGrpSpPr>
            <p:grpSpPr bwMode="auto">
              <a:xfrm>
                <a:off x="3805" y="1004"/>
                <a:ext cx="1060" cy="1032"/>
                <a:chOff x="3805" y="1004"/>
                <a:chExt cx="1060" cy="1032"/>
              </a:xfrm>
            </p:grpSpPr>
            <p:sp>
              <p:nvSpPr>
                <p:cNvPr id="685359" name="Freeform 303"/>
                <p:cNvSpPr>
                  <a:spLocks/>
                </p:cNvSpPr>
                <p:nvPr/>
              </p:nvSpPr>
              <p:spPr bwMode="auto">
                <a:xfrm rot="5437268" flipH="1" flipV="1">
                  <a:off x="3958" y="851"/>
                  <a:ext cx="754" cy="1060"/>
                </a:xfrm>
                <a:custGeom>
                  <a:avLst/>
                  <a:gdLst/>
                  <a:ahLst/>
                  <a:cxnLst>
                    <a:cxn ang="0">
                      <a:pos x="405" y="1335"/>
                    </a:cxn>
                    <a:cxn ang="0">
                      <a:pos x="625" y="1501"/>
                    </a:cxn>
                    <a:cxn ang="0">
                      <a:pos x="758" y="1645"/>
                    </a:cxn>
                    <a:cxn ang="0">
                      <a:pos x="850" y="1845"/>
                    </a:cxn>
                    <a:cxn ang="0">
                      <a:pos x="892" y="2022"/>
                    </a:cxn>
                    <a:cxn ang="0">
                      <a:pos x="889" y="2178"/>
                    </a:cxn>
                    <a:cxn ang="0">
                      <a:pos x="839" y="2372"/>
                    </a:cxn>
                    <a:cxn ang="0">
                      <a:pos x="743" y="2544"/>
                    </a:cxn>
                    <a:cxn ang="0">
                      <a:pos x="604" y="2696"/>
                    </a:cxn>
                    <a:cxn ang="0">
                      <a:pos x="477" y="2782"/>
                    </a:cxn>
                    <a:cxn ang="0">
                      <a:pos x="338" y="2834"/>
                    </a:cxn>
                    <a:cxn ang="0">
                      <a:pos x="209" y="2849"/>
                    </a:cxn>
                    <a:cxn ang="0">
                      <a:pos x="0" y="2840"/>
                    </a:cxn>
                    <a:cxn ang="0">
                      <a:pos x="189" y="2879"/>
                    </a:cxn>
                    <a:cxn ang="0">
                      <a:pos x="366" y="2895"/>
                    </a:cxn>
                    <a:cxn ang="0">
                      <a:pos x="521" y="2890"/>
                    </a:cxn>
                    <a:cxn ang="0">
                      <a:pos x="687" y="2867"/>
                    </a:cxn>
                    <a:cxn ang="0">
                      <a:pos x="885" y="2816"/>
                    </a:cxn>
                    <a:cxn ang="0">
                      <a:pos x="1064" y="2740"/>
                    </a:cxn>
                    <a:cxn ang="0">
                      <a:pos x="1242" y="2638"/>
                    </a:cxn>
                    <a:cxn ang="0">
                      <a:pos x="1373" y="2533"/>
                    </a:cxn>
                    <a:cxn ang="0">
                      <a:pos x="1502" y="2411"/>
                    </a:cxn>
                    <a:cxn ang="0">
                      <a:pos x="1605" y="2283"/>
                    </a:cxn>
                    <a:cxn ang="0">
                      <a:pos x="1700" y="2145"/>
                    </a:cxn>
                    <a:cxn ang="0">
                      <a:pos x="1774" y="1993"/>
                    </a:cxn>
                    <a:cxn ang="0">
                      <a:pos x="1835" y="1823"/>
                    </a:cxn>
                    <a:cxn ang="0">
                      <a:pos x="1877" y="1651"/>
                    </a:cxn>
                    <a:cxn ang="0">
                      <a:pos x="1896" y="1468"/>
                    </a:cxn>
                    <a:cxn ang="0">
                      <a:pos x="1896" y="1298"/>
                    </a:cxn>
                    <a:cxn ang="0">
                      <a:pos x="1868" y="1094"/>
                    </a:cxn>
                    <a:cxn ang="0">
                      <a:pos x="1822" y="917"/>
                    </a:cxn>
                    <a:cxn ang="0">
                      <a:pos x="1757" y="767"/>
                    </a:cxn>
                    <a:cxn ang="0">
                      <a:pos x="1678" y="612"/>
                    </a:cxn>
                    <a:cxn ang="0">
                      <a:pos x="1569" y="462"/>
                    </a:cxn>
                    <a:cxn ang="0">
                      <a:pos x="1458" y="334"/>
                    </a:cxn>
                    <a:cxn ang="0">
                      <a:pos x="1345" y="231"/>
                    </a:cxn>
                    <a:cxn ang="0">
                      <a:pos x="1208" y="133"/>
                    </a:cxn>
                    <a:cxn ang="0">
                      <a:pos x="1092" y="70"/>
                    </a:cxn>
                    <a:cxn ang="0">
                      <a:pos x="981" y="31"/>
                    </a:cxn>
                    <a:cxn ang="0">
                      <a:pos x="835" y="3"/>
                    </a:cxn>
                    <a:cxn ang="0">
                      <a:pos x="710" y="3"/>
                    </a:cxn>
                    <a:cxn ang="0">
                      <a:pos x="552" y="33"/>
                    </a:cxn>
                    <a:cxn ang="0">
                      <a:pos x="425" y="94"/>
                    </a:cxn>
                    <a:cxn ang="0">
                      <a:pos x="309" y="177"/>
                    </a:cxn>
                    <a:cxn ang="0">
                      <a:pos x="209" y="286"/>
                    </a:cxn>
                    <a:cxn ang="0">
                      <a:pos x="133" y="416"/>
                    </a:cxn>
                    <a:cxn ang="0">
                      <a:pos x="89" y="569"/>
                    </a:cxn>
                    <a:cxn ang="0">
                      <a:pos x="76" y="732"/>
                    </a:cxn>
                    <a:cxn ang="0">
                      <a:pos x="105" y="904"/>
                    </a:cxn>
                    <a:cxn ang="0">
                      <a:pos x="172" y="1054"/>
                    </a:cxn>
                    <a:cxn ang="0">
                      <a:pos x="272" y="1196"/>
                    </a:cxn>
                  </a:cxnLst>
                  <a:rect l="0" t="0" r="r" b="b"/>
                  <a:pathLst>
                    <a:path w="1899" h="2895">
                      <a:moveTo>
                        <a:pt x="338" y="1270"/>
                      </a:moveTo>
                      <a:lnTo>
                        <a:pt x="405" y="1335"/>
                      </a:lnTo>
                      <a:lnTo>
                        <a:pt x="475" y="1390"/>
                      </a:lnTo>
                      <a:lnTo>
                        <a:pt x="625" y="1501"/>
                      </a:lnTo>
                      <a:lnTo>
                        <a:pt x="702" y="1573"/>
                      </a:lnTo>
                      <a:lnTo>
                        <a:pt x="758" y="1645"/>
                      </a:lnTo>
                      <a:lnTo>
                        <a:pt x="817" y="1756"/>
                      </a:lnTo>
                      <a:lnTo>
                        <a:pt x="850" y="1845"/>
                      </a:lnTo>
                      <a:lnTo>
                        <a:pt x="881" y="1937"/>
                      </a:lnTo>
                      <a:lnTo>
                        <a:pt x="892" y="2022"/>
                      </a:lnTo>
                      <a:lnTo>
                        <a:pt x="894" y="2106"/>
                      </a:lnTo>
                      <a:lnTo>
                        <a:pt x="889" y="2178"/>
                      </a:lnTo>
                      <a:lnTo>
                        <a:pt x="872" y="2278"/>
                      </a:lnTo>
                      <a:lnTo>
                        <a:pt x="839" y="2372"/>
                      </a:lnTo>
                      <a:lnTo>
                        <a:pt x="798" y="2455"/>
                      </a:lnTo>
                      <a:lnTo>
                        <a:pt x="743" y="2544"/>
                      </a:lnTo>
                      <a:lnTo>
                        <a:pt x="665" y="2634"/>
                      </a:lnTo>
                      <a:lnTo>
                        <a:pt x="604" y="2696"/>
                      </a:lnTo>
                      <a:lnTo>
                        <a:pt x="541" y="2744"/>
                      </a:lnTo>
                      <a:lnTo>
                        <a:pt x="477" y="2782"/>
                      </a:lnTo>
                      <a:lnTo>
                        <a:pt x="410" y="2812"/>
                      </a:lnTo>
                      <a:lnTo>
                        <a:pt x="338" y="2834"/>
                      </a:lnTo>
                      <a:lnTo>
                        <a:pt x="261" y="2845"/>
                      </a:lnTo>
                      <a:lnTo>
                        <a:pt x="209" y="2849"/>
                      </a:lnTo>
                      <a:lnTo>
                        <a:pt x="148" y="2851"/>
                      </a:lnTo>
                      <a:lnTo>
                        <a:pt x="0" y="2840"/>
                      </a:lnTo>
                      <a:lnTo>
                        <a:pt x="109" y="2866"/>
                      </a:lnTo>
                      <a:lnTo>
                        <a:pt x="189" y="2879"/>
                      </a:lnTo>
                      <a:lnTo>
                        <a:pt x="277" y="2890"/>
                      </a:lnTo>
                      <a:lnTo>
                        <a:pt x="366" y="2895"/>
                      </a:lnTo>
                      <a:lnTo>
                        <a:pt x="442" y="2895"/>
                      </a:lnTo>
                      <a:lnTo>
                        <a:pt x="521" y="2890"/>
                      </a:lnTo>
                      <a:lnTo>
                        <a:pt x="608" y="2882"/>
                      </a:lnTo>
                      <a:lnTo>
                        <a:pt x="687" y="2867"/>
                      </a:lnTo>
                      <a:lnTo>
                        <a:pt x="782" y="2845"/>
                      </a:lnTo>
                      <a:lnTo>
                        <a:pt x="885" y="2816"/>
                      </a:lnTo>
                      <a:lnTo>
                        <a:pt x="985" y="2777"/>
                      </a:lnTo>
                      <a:lnTo>
                        <a:pt x="1064" y="2740"/>
                      </a:lnTo>
                      <a:lnTo>
                        <a:pt x="1151" y="2694"/>
                      </a:lnTo>
                      <a:lnTo>
                        <a:pt x="1242" y="2638"/>
                      </a:lnTo>
                      <a:lnTo>
                        <a:pt x="1308" y="2586"/>
                      </a:lnTo>
                      <a:lnTo>
                        <a:pt x="1373" y="2533"/>
                      </a:lnTo>
                      <a:lnTo>
                        <a:pt x="1441" y="2470"/>
                      </a:lnTo>
                      <a:lnTo>
                        <a:pt x="1502" y="2411"/>
                      </a:lnTo>
                      <a:lnTo>
                        <a:pt x="1552" y="2350"/>
                      </a:lnTo>
                      <a:lnTo>
                        <a:pt x="1605" y="2283"/>
                      </a:lnTo>
                      <a:lnTo>
                        <a:pt x="1652" y="2217"/>
                      </a:lnTo>
                      <a:lnTo>
                        <a:pt x="1700" y="2145"/>
                      </a:lnTo>
                      <a:lnTo>
                        <a:pt x="1738" y="2071"/>
                      </a:lnTo>
                      <a:lnTo>
                        <a:pt x="1774" y="1993"/>
                      </a:lnTo>
                      <a:lnTo>
                        <a:pt x="1807" y="1912"/>
                      </a:lnTo>
                      <a:lnTo>
                        <a:pt x="1835" y="1823"/>
                      </a:lnTo>
                      <a:lnTo>
                        <a:pt x="1860" y="1738"/>
                      </a:lnTo>
                      <a:lnTo>
                        <a:pt x="1877" y="1651"/>
                      </a:lnTo>
                      <a:lnTo>
                        <a:pt x="1890" y="1551"/>
                      </a:lnTo>
                      <a:lnTo>
                        <a:pt x="1896" y="1468"/>
                      </a:lnTo>
                      <a:lnTo>
                        <a:pt x="1899" y="1385"/>
                      </a:lnTo>
                      <a:lnTo>
                        <a:pt x="1896" y="1298"/>
                      </a:lnTo>
                      <a:lnTo>
                        <a:pt x="1884" y="1198"/>
                      </a:lnTo>
                      <a:lnTo>
                        <a:pt x="1868" y="1094"/>
                      </a:lnTo>
                      <a:lnTo>
                        <a:pt x="1846" y="1006"/>
                      </a:lnTo>
                      <a:lnTo>
                        <a:pt x="1822" y="917"/>
                      </a:lnTo>
                      <a:lnTo>
                        <a:pt x="1794" y="845"/>
                      </a:lnTo>
                      <a:lnTo>
                        <a:pt x="1757" y="767"/>
                      </a:lnTo>
                      <a:lnTo>
                        <a:pt x="1724" y="695"/>
                      </a:lnTo>
                      <a:lnTo>
                        <a:pt x="1678" y="612"/>
                      </a:lnTo>
                      <a:lnTo>
                        <a:pt x="1624" y="530"/>
                      </a:lnTo>
                      <a:lnTo>
                        <a:pt x="1569" y="462"/>
                      </a:lnTo>
                      <a:lnTo>
                        <a:pt x="1517" y="397"/>
                      </a:lnTo>
                      <a:lnTo>
                        <a:pt x="1458" y="334"/>
                      </a:lnTo>
                      <a:lnTo>
                        <a:pt x="1397" y="275"/>
                      </a:lnTo>
                      <a:lnTo>
                        <a:pt x="1345" y="231"/>
                      </a:lnTo>
                      <a:lnTo>
                        <a:pt x="1279" y="177"/>
                      </a:lnTo>
                      <a:lnTo>
                        <a:pt x="1208" y="133"/>
                      </a:lnTo>
                      <a:lnTo>
                        <a:pt x="1151" y="99"/>
                      </a:lnTo>
                      <a:lnTo>
                        <a:pt x="1092" y="70"/>
                      </a:lnTo>
                      <a:lnTo>
                        <a:pt x="1036" y="48"/>
                      </a:lnTo>
                      <a:lnTo>
                        <a:pt x="981" y="31"/>
                      </a:lnTo>
                      <a:lnTo>
                        <a:pt x="898" y="11"/>
                      </a:lnTo>
                      <a:lnTo>
                        <a:pt x="835" y="3"/>
                      </a:lnTo>
                      <a:lnTo>
                        <a:pt x="770" y="0"/>
                      </a:lnTo>
                      <a:lnTo>
                        <a:pt x="710" y="3"/>
                      </a:lnTo>
                      <a:lnTo>
                        <a:pt x="630" y="14"/>
                      </a:lnTo>
                      <a:lnTo>
                        <a:pt x="552" y="33"/>
                      </a:lnTo>
                      <a:lnTo>
                        <a:pt x="482" y="61"/>
                      </a:lnTo>
                      <a:lnTo>
                        <a:pt x="425" y="94"/>
                      </a:lnTo>
                      <a:lnTo>
                        <a:pt x="360" y="133"/>
                      </a:lnTo>
                      <a:lnTo>
                        <a:pt x="309" y="177"/>
                      </a:lnTo>
                      <a:lnTo>
                        <a:pt x="255" y="227"/>
                      </a:lnTo>
                      <a:lnTo>
                        <a:pt x="209" y="286"/>
                      </a:lnTo>
                      <a:lnTo>
                        <a:pt x="166" y="349"/>
                      </a:lnTo>
                      <a:lnTo>
                        <a:pt x="133" y="416"/>
                      </a:lnTo>
                      <a:lnTo>
                        <a:pt x="109" y="491"/>
                      </a:lnTo>
                      <a:lnTo>
                        <a:pt x="89" y="569"/>
                      </a:lnTo>
                      <a:lnTo>
                        <a:pt x="78" y="649"/>
                      </a:lnTo>
                      <a:lnTo>
                        <a:pt x="76" y="732"/>
                      </a:lnTo>
                      <a:lnTo>
                        <a:pt x="87" y="824"/>
                      </a:lnTo>
                      <a:lnTo>
                        <a:pt x="105" y="904"/>
                      </a:lnTo>
                      <a:lnTo>
                        <a:pt x="137" y="981"/>
                      </a:lnTo>
                      <a:lnTo>
                        <a:pt x="172" y="1054"/>
                      </a:lnTo>
                      <a:lnTo>
                        <a:pt x="216" y="1118"/>
                      </a:lnTo>
                      <a:lnTo>
                        <a:pt x="272" y="1196"/>
                      </a:lnTo>
                      <a:lnTo>
                        <a:pt x="338" y="1270"/>
                      </a:lnTo>
                      <a:close/>
                    </a:path>
                  </a:pathLst>
                </a:custGeom>
                <a:gradFill rotWithShape="0">
                  <a:gsLst>
                    <a:gs pos="0">
                      <a:srgbClr val="FFCCFF"/>
                    </a:gs>
                    <a:gs pos="50000">
                      <a:srgbClr val="FF9999"/>
                    </a:gs>
                    <a:gs pos="100000">
                      <a:srgbClr val="FFCCFF"/>
                    </a:gs>
                  </a:gsLst>
                  <a:lin ang="18900000" scaled="1"/>
                </a:gradFill>
                <a:ln w="9525" cap="flat" cmpd="sng">
                  <a:solidFill>
                    <a:srgbClr val="FFCCCC"/>
                  </a:solidFill>
                  <a:prstDash val="solid"/>
                  <a:round/>
                  <a:headEnd type="none" w="med" len="med"/>
                  <a:tailEnd type="none" w="med" len="med"/>
                </a:ln>
                <a:effectLst/>
              </p:spPr>
              <p:txBody>
                <a:bodyPr/>
                <a:lstStyle/>
                <a:p>
                  <a:endParaRPr lang="en-US"/>
                </a:p>
              </p:txBody>
            </p:sp>
            <p:sp>
              <p:nvSpPr>
                <p:cNvPr id="685360" name="Freeform 304"/>
                <p:cNvSpPr>
                  <a:spLocks/>
                </p:cNvSpPr>
                <p:nvPr/>
              </p:nvSpPr>
              <p:spPr bwMode="auto">
                <a:xfrm rot="5435238" flipH="1" flipV="1">
                  <a:off x="3987" y="1159"/>
                  <a:ext cx="695" cy="1060"/>
                </a:xfrm>
                <a:custGeom>
                  <a:avLst/>
                  <a:gdLst/>
                  <a:ahLst/>
                  <a:cxnLst>
                    <a:cxn ang="0">
                      <a:pos x="1494" y="1560"/>
                    </a:cxn>
                    <a:cxn ang="0">
                      <a:pos x="1274" y="1394"/>
                    </a:cxn>
                    <a:cxn ang="0">
                      <a:pos x="1141" y="1250"/>
                    </a:cxn>
                    <a:cxn ang="0">
                      <a:pos x="1049" y="1050"/>
                    </a:cxn>
                    <a:cxn ang="0">
                      <a:pos x="1007" y="873"/>
                    </a:cxn>
                    <a:cxn ang="0">
                      <a:pos x="1010" y="717"/>
                    </a:cxn>
                    <a:cxn ang="0">
                      <a:pos x="1060" y="523"/>
                    </a:cxn>
                    <a:cxn ang="0">
                      <a:pos x="1156" y="351"/>
                    </a:cxn>
                    <a:cxn ang="0">
                      <a:pos x="1295" y="199"/>
                    </a:cxn>
                    <a:cxn ang="0">
                      <a:pos x="1422" y="113"/>
                    </a:cxn>
                    <a:cxn ang="0">
                      <a:pos x="1561" y="61"/>
                    </a:cxn>
                    <a:cxn ang="0">
                      <a:pos x="1690" y="46"/>
                    </a:cxn>
                    <a:cxn ang="0">
                      <a:pos x="1899" y="55"/>
                    </a:cxn>
                    <a:cxn ang="0">
                      <a:pos x="1710" y="16"/>
                    </a:cxn>
                    <a:cxn ang="0">
                      <a:pos x="1533" y="0"/>
                    </a:cxn>
                    <a:cxn ang="0">
                      <a:pos x="1378" y="5"/>
                    </a:cxn>
                    <a:cxn ang="0">
                      <a:pos x="1212" y="28"/>
                    </a:cxn>
                    <a:cxn ang="0">
                      <a:pos x="1014" y="79"/>
                    </a:cxn>
                    <a:cxn ang="0">
                      <a:pos x="835" y="155"/>
                    </a:cxn>
                    <a:cxn ang="0">
                      <a:pos x="657" y="257"/>
                    </a:cxn>
                    <a:cxn ang="0">
                      <a:pos x="526" y="362"/>
                    </a:cxn>
                    <a:cxn ang="0">
                      <a:pos x="397" y="484"/>
                    </a:cxn>
                    <a:cxn ang="0">
                      <a:pos x="294" y="612"/>
                    </a:cxn>
                    <a:cxn ang="0">
                      <a:pos x="199" y="750"/>
                    </a:cxn>
                    <a:cxn ang="0">
                      <a:pos x="125" y="902"/>
                    </a:cxn>
                    <a:cxn ang="0">
                      <a:pos x="64" y="1072"/>
                    </a:cxn>
                    <a:cxn ang="0">
                      <a:pos x="22" y="1244"/>
                    </a:cxn>
                    <a:cxn ang="0">
                      <a:pos x="3" y="1427"/>
                    </a:cxn>
                    <a:cxn ang="0">
                      <a:pos x="3" y="1597"/>
                    </a:cxn>
                    <a:cxn ang="0">
                      <a:pos x="31" y="1801"/>
                    </a:cxn>
                    <a:cxn ang="0">
                      <a:pos x="77" y="1978"/>
                    </a:cxn>
                    <a:cxn ang="0">
                      <a:pos x="142" y="2128"/>
                    </a:cxn>
                    <a:cxn ang="0">
                      <a:pos x="221" y="2283"/>
                    </a:cxn>
                    <a:cxn ang="0">
                      <a:pos x="330" y="2433"/>
                    </a:cxn>
                    <a:cxn ang="0">
                      <a:pos x="441" y="2561"/>
                    </a:cxn>
                    <a:cxn ang="0">
                      <a:pos x="554" y="2664"/>
                    </a:cxn>
                    <a:cxn ang="0">
                      <a:pos x="691" y="2762"/>
                    </a:cxn>
                    <a:cxn ang="0">
                      <a:pos x="807" y="2825"/>
                    </a:cxn>
                    <a:cxn ang="0">
                      <a:pos x="918" y="2864"/>
                    </a:cxn>
                    <a:cxn ang="0">
                      <a:pos x="1064" y="2892"/>
                    </a:cxn>
                    <a:cxn ang="0">
                      <a:pos x="1189" y="2892"/>
                    </a:cxn>
                    <a:cxn ang="0">
                      <a:pos x="1347" y="2862"/>
                    </a:cxn>
                    <a:cxn ang="0">
                      <a:pos x="1474" y="2801"/>
                    </a:cxn>
                    <a:cxn ang="0">
                      <a:pos x="1590" y="2718"/>
                    </a:cxn>
                    <a:cxn ang="0">
                      <a:pos x="1690" y="2609"/>
                    </a:cxn>
                    <a:cxn ang="0">
                      <a:pos x="1766" y="2479"/>
                    </a:cxn>
                    <a:cxn ang="0">
                      <a:pos x="1810" y="2326"/>
                    </a:cxn>
                    <a:cxn ang="0">
                      <a:pos x="1823" y="2163"/>
                    </a:cxn>
                    <a:cxn ang="0">
                      <a:pos x="1794" y="1991"/>
                    </a:cxn>
                    <a:cxn ang="0">
                      <a:pos x="1727" y="1841"/>
                    </a:cxn>
                    <a:cxn ang="0">
                      <a:pos x="1627" y="1699"/>
                    </a:cxn>
                  </a:cxnLst>
                  <a:rect l="0" t="0" r="r" b="b"/>
                  <a:pathLst>
                    <a:path w="1899" h="2895">
                      <a:moveTo>
                        <a:pt x="1561" y="1625"/>
                      </a:moveTo>
                      <a:lnTo>
                        <a:pt x="1494" y="1560"/>
                      </a:lnTo>
                      <a:lnTo>
                        <a:pt x="1424" y="1505"/>
                      </a:lnTo>
                      <a:lnTo>
                        <a:pt x="1274" y="1394"/>
                      </a:lnTo>
                      <a:lnTo>
                        <a:pt x="1197" y="1322"/>
                      </a:lnTo>
                      <a:lnTo>
                        <a:pt x="1141" y="1250"/>
                      </a:lnTo>
                      <a:lnTo>
                        <a:pt x="1082" y="1139"/>
                      </a:lnTo>
                      <a:lnTo>
                        <a:pt x="1049" y="1050"/>
                      </a:lnTo>
                      <a:lnTo>
                        <a:pt x="1018" y="958"/>
                      </a:lnTo>
                      <a:lnTo>
                        <a:pt x="1007" y="873"/>
                      </a:lnTo>
                      <a:lnTo>
                        <a:pt x="1005" y="789"/>
                      </a:lnTo>
                      <a:lnTo>
                        <a:pt x="1010" y="717"/>
                      </a:lnTo>
                      <a:lnTo>
                        <a:pt x="1027" y="617"/>
                      </a:lnTo>
                      <a:lnTo>
                        <a:pt x="1060" y="523"/>
                      </a:lnTo>
                      <a:lnTo>
                        <a:pt x="1101" y="440"/>
                      </a:lnTo>
                      <a:lnTo>
                        <a:pt x="1156" y="351"/>
                      </a:lnTo>
                      <a:lnTo>
                        <a:pt x="1234" y="261"/>
                      </a:lnTo>
                      <a:lnTo>
                        <a:pt x="1295" y="199"/>
                      </a:lnTo>
                      <a:lnTo>
                        <a:pt x="1358" y="151"/>
                      </a:lnTo>
                      <a:lnTo>
                        <a:pt x="1422" y="113"/>
                      </a:lnTo>
                      <a:lnTo>
                        <a:pt x="1489" y="83"/>
                      </a:lnTo>
                      <a:lnTo>
                        <a:pt x="1561" y="61"/>
                      </a:lnTo>
                      <a:lnTo>
                        <a:pt x="1638" y="50"/>
                      </a:lnTo>
                      <a:lnTo>
                        <a:pt x="1690" y="46"/>
                      </a:lnTo>
                      <a:lnTo>
                        <a:pt x="1751" y="44"/>
                      </a:lnTo>
                      <a:lnTo>
                        <a:pt x="1899" y="55"/>
                      </a:lnTo>
                      <a:lnTo>
                        <a:pt x="1790" y="29"/>
                      </a:lnTo>
                      <a:lnTo>
                        <a:pt x="1710" y="16"/>
                      </a:lnTo>
                      <a:lnTo>
                        <a:pt x="1622" y="5"/>
                      </a:lnTo>
                      <a:lnTo>
                        <a:pt x="1533" y="0"/>
                      </a:lnTo>
                      <a:lnTo>
                        <a:pt x="1457" y="0"/>
                      </a:lnTo>
                      <a:lnTo>
                        <a:pt x="1378" y="5"/>
                      </a:lnTo>
                      <a:lnTo>
                        <a:pt x="1291" y="13"/>
                      </a:lnTo>
                      <a:lnTo>
                        <a:pt x="1212" y="28"/>
                      </a:lnTo>
                      <a:lnTo>
                        <a:pt x="1117" y="50"/>
                      </a:lnTo>
                      <a:lnTo>
                        <a:pt x="1014" y="79"/>
                      </a:lnTo>
                      <a:lnTo>
                        <a:pt x="914" y="118"/>
                      </a:lnTo>
                      <a:lnTo>
                        <a:pt x="835" y="155"/>
                      </a:lnTo>
                      <a:lnTo>
                        <a:pt x="748" y="201"/>
                      </a:lnTo>
                      <a:lnTo>
                        <a:pt x="657" y="257"/>
                      </a:lnTo>
                      <a:lnTo>
                        <a:pt x="591" y="309"/>
                      </a:lnTo>
                      <a:lnTo>
                        <a:pt x="526" y="362"/>
                      </a:lnTo>
                      <a:lnTo>
                        <a:pt x="458" y="425"/>
                      </a:lnTo>
                      <a:lnTo>
                        <a:pt x="397" y="484"/>
                      </a:lnTo>
                      <a:lnTo>
                        <a:pt x="347" y="545"/>
                      </a:lnTo>
                      <a:lnTo>
                        <a:pt x="294" y="612"/>
                      </a:lnTo>
                      <a:lnTo>
                        <a:pt x="247" y="678"/>
                      </a:lnTo>
                      <a:lnTo>
                        <a:pt x="199" y="750"/>
                      </a:lnTo>
                      <a:lnTo>
                        <a:pt x="161" y="824"/>
                      </a:lnTo>
                      <a:lnTo>
                        <a:pt x="125" y="902"/>
                      </a:lnTo>
                      <a:lnTo>
                        <a:pt x="92" y="983"/>
                      </a:lnTo>
                      <a:lnTo>
                        <a:pt x="64" y="1072"/>
                      </a:lnTo>
                      <a:lnTo>
                        <a:pt x="39" y="1157"/>
                      </a:lnTo>
                      <a:lnTo>
                        <a:pt x="22" y="1244"/>
                      </a:lnTo>
                      <a:lnTo>
                        <a:pt x="9" y="1344"/>
                      </a:lnTo>
                      <a:lnTo>
                        <a:pt x="3" y="1427"/>
                      </a:lnTo>
                      <a:lnTo>
                        <a:pt x="0" y="1510"/>
                      </a:lnTo>
                      <a:lnTo>
                        <a:pt x="3" y="1597"/>
                      </a:lnTo>
                      <a:lnTo>
                        <a:pt x="15" y="1697"/>
                      </a:lnTo>
                      <a:lnTo>
                        <a:pt x="31" y="1801"/>
                      </a:lnTo>
                      <a:lnTo>
                        <a:pt x="53" y="1889"/>
                      </a:lnTo>
                      <a:lnTo>
                        <a:pt x="77" y="1978"/>
                      </a:lnTo>
                      <a:lnTo>
                        <a:pt x="105" y="2050"/>
                      </a:lnTo>
                      <a:lnTo>
                        <a:pt x="142" y="2128"/>
                      </a:lnTo>
                      <a:lnTo>
                        <a:pt x="175" y="2200"/>
                      </a:lnTo>
                      <a:lnTo>
                        <a:pt x="221" y="2283"/>
                      </a:lnTo>
                      <a:lnTo>
                        <a:pt x="275" y="2365"/>
                      </a:lnTo>
                      <a:lnTo>
                        <a:pt x="330" y="2433"/>
                      </a:lnTo>
                      <a:lnTo>
                        <a:pt x="382" y="2498"/>
                      </a:lnTo>
                      <a:lnTo>
                        <a:pt x="441" y="2561"/>
                      </a:lnTo>
                      <a:lnTo>
                        <a:pt x="502" y="2620"/>
                      </a:lnTo>
                      <a:lnTo>
                        <a:pt x="554" y="2664"/>
                      </a:lnTo>
                      <a:lnTo>
                        <a:pt x="620" y="2718"/>
                      </a:lnTo>
                      <a:lnTo>
                        <a:pt x="691" y="2762"/>
                      </a:lnTo>
                      <a:lnTo>
                        <a:pt x="748" y="2796"/>
                      </a:lnTo>
                      <a:lnTo>
                        <a:pt x="807" y="2825"/>
                      </a:lnTo>
                      <a:lnTo>
                        <a:pt x="863" y="2847"/>
                      </a:lnTo>
                      <a:lnTo>
                        <a:pt x="918" y="2864"/>
                      </a:lnTo>
                      <a:lnTo>
                        <a:pt x="1001" y="2884"/>
                      </a:lnTo>
                      <a:lnTo>
                        <a:pt x="1064" y="2892"/>
                      </a:lnTo>
                      <a:lnTo>
                        <a:pt x="1129" y="2895"/>
                      </a:lnTo>
                      <a:lnTo>
                        <a:pt x="1189" y="2892"/>
                      </a:lnTo>
                      <a:lnTo>
                        <a:pt x="1269" y="2881"/>
                      </a:lnTo>
                      <a:lnTo>
                        <a:pt x="1347" y="2862"/>
                      </a:lnTo>
                      <a:lnTo>
                        <a:pt x="1417" y="2834"/>
                      </a:lnTo>
                      <a:lnTo>
                        <a:pt x="1474" y="2801"/>
                      </a:lnTo>
                      <a:lnTo>
                        <a:pt x="1539" y="2762"/>
                      </a:lnTo>
                      <a:lnTo>
                        <a:pt x="1590" y="2718"/>
                      </a:lnTo>
                      <a:lnTo>
                        <a:pt x="1644" y="2668"/>
                      </a:lnTo>
                      <a:lnTo>
                        <a:pt x="1690" y="2609"/>
                      </a:lnTo>
                      <a:lnTo>
                        <a:pt x="1733" y="2546"/>
                      </a:lnTo>
                      <a:lnTo>
                        <a:pt x="1766" y="2479"/>
                      </a:lnTo>
                      <a:lnTo>
                        <a:pt x="1790" y="2404"/>
                      </a:lnTo>
                      <a:lnTo>
                        <a:pt x="1810" y="2326"/>
                      </a:lnTo>
                      <a:lnTo>
                        <a:pt x="1821" y="2246"/>
                      </a:lnTo>
                      <a:lnTo>
                        <a:pt x="1823" y="2163"/>
                      </a:lnTo>
                      <a:lnTo>
                        <a:pt x="1812" y="2071"/>
                      </a:lnTo>
                      <a:lnTo>
                        <a:pt x="1794" y="1991"/>
                      </a:lnTo>
                      <a:lnTo>
                        <a:pt x="1762" y="1914"/>
                      </a:lnTo>
                      <a:lnTo>
                        <a:pt x="1727" y="1841"/>
                      </a:lnTo>
                      <a:lnTo>
                        <a:pt x="1683" y="1777"/>
                      </a:lnTo>
                      <a:lnTo>
                        <a:pt x="1627" y="1699"/>
                      </a:lnTo>
                      <a:lnTo>
                        <a:pt x="1561" y="1625"/>
                      </a:lnTo>
                      <a:close/>
                    </a:path>
                  </a:pathLst>
                </a:custGeom>
                <a:gradFill rotWithShape="0">
                  <a:gsLst>
                    <a:gs pos="0">
                      <a:srgbClr val="33CC33"/>
                    </a:gs>
                    <a:gs pos="100000">
                      <a:srgbClr val="D9FFB3"/>
                    </a:gs>
                  </a:gsLst>
                  <a:lin ang="0" scaled="1"/>
                </a:gradFill>
                <a:ln w="3175" cap="flat" cmpd="sng">
                  <a:solidFill>
                    <a:srgbClr val="99FF33"/>
                  </a:solidFill>
                  <a:prstDash val="solid"/>
                  <a:round/>
                  <a:headEnd type="none" w="med" len="med"/>
                  <a:tailEnd type="none" w="med" len="med"/>
                </a:ln>
                <a:effectLst/>
              </p:spPr>
              <p:txBody>
                <a:bodyPr/>
                <a:lstStyle/>
                <a:p>
                  <a:endParaRPr lang="en-US"/>
                </a:p>
              </p:txBody>
            </p:sp>
          </p:grpSp>
          <p:grpSp>
            <p:nvGrpSpPr>
              <p:cNvPr id="685361" name="Group 305"/>
              <p:cNvGrpSpPr>
                <a:grpSpLocks/>
              </p:cNvGrpSpPr>
              <p:nvPr/>
            </p:nvGrpSpPr>
            <p:grpSpPr bwMode="auto">
              <a:xfrm>
                <a:off x="3871" y="1101"/>
                <a:ext cx="833" cy="365"/>
                <a:chOff x="3871" y="1101"/>
                <a:chExt cx="833" cy="365"/>
              </a:xfrm>
            </p:grpSpPr>
            <p:sp>
              <p:nvSpPr>
                <p:cNvPr id="685362" name="Rectangle 306"/>
                <p:cNvSpPr>
                  <a:spLocks noChangeArrowheads="1"/>
                </p:cNvSpPr>
                <p:nvPr/>
              </p:nvSpPr>
              <p:spPr bwMode="auto">
                <a:xfrm>
                  <a:off x="3871" y="1136"/>
                  <a:ext cx="614" cy="290"/>
                </a:xfrm>
                <a:prstGeom prst="rect">
                  <a:avLst/>
                </a:prstGeom>
                <a:noFill/>
                <a:ln w="9525">
                  <a:noFill/>
                  <a:miter lim="800000"/>
                  <a:headEnd/>
                  <a:tailEnd/>
                </a:ln>
                <a:effectLst/>
              </p:spPr>
              <p:txBody>
                <a:bodyPr>
                  <a:spAutoFit/>
                </a:bodyPr>
                <a:lstStyle/>
                <a:p>
                  <a:pPr algn="r"/>
                  <a:r>
                    <a:rPr lang="en-US" sz="1600">
                      <a:solidFill>
                        <a:srgbClr val="660066"/>
                      </a:solidFill>
                    </a:rPr>
                    <a:t>Internal</a:t>
                  </a:r>
                </a:p>
                <a:p>
                  <a:pPr algn="r"/>
                  <a:r>
                    <a:rPr lang="en-US" sz="1600">
                      <a:solidFill>
                        <a:srgbClr val="660066"/>
                      </a:solidFill>
                    </a:rPr>
                    <a:t>nature</a:t>
                  </a:r>
                </a:p>
              </p:txBody>
            </p:sp>
            <p:grpSp>
              <p:nvGrpSpPr>
                <p:cNvPr id="685363" name="Group 307"/>
                <p:cNvGrpSpPr>
                  <a:grpSpLocks/>
                </p:cNvGrpSpPr>
                <p:nvPr/>
              </p:nvGrpSpPr>
              <p:grpSpPr bwMode="auto">
                <a:xfrm>
                  <a:off x="4453" y="1178"/>
                  <a:ext cx="59" cy="163"/>
                  <a:chOff x="4459" y="1178"/>
                  <a:chExt cx="59" cy="163"/>
                </a:xfrm>
              </p:grpSpPr>
              <p:sp>
                <p:nvSpPr>
                  <p:cNvPr id="685364" name="Line 308"/>
                  <p:cNvSpPr>
                    <a:spLocks noChangeShapeType="1"/>
                  </p:cNvSpPr>
                  <p:nvPr/>
                </p:nvSpPr>
                <p:spPr bwMode="auto">
                  <a:xfrm rot="5575797" flipV="1">
                    <a:off x="4449" y="1272"/>
                    <a:ext cx="80" cy="58"/>
                  </a:xfrm>
                  <a:prstGeom prst="line">
                    <a:avLst/>
                  </a:prstGeom>
                  <a:noFill/>
                  <a:ln w="38100">
                    <a:solidFill>
                      <a:schemeClr val="tx1"/>
                    </a:solidFill>
                    <a:round/>
                    <a:headEnd/>
                    <a:tailEnd/>
                  </a:ln>
                  <a:effectLst/>
                </p:spPr>
                <p:txBody>
                  <a:bodyPr/>
                  <a:lstStyle/>
                  <a:p>
                    <a:endParaRPr lang="en-US"/>
                  </a:p>
                </p:txBody>
              </p:sp>
              <p:sp>
                <p:nvSpPr>
                  <p:cNvPr id="685365" name="Line 309"/>
                  <p:cNvSpPr>
                    <a:spLocks noChangeShapeType="1"/>
                  </p:cNvSpPr>
                  <p:nvPr/>
                </p:nvSpPr>
                <p:spPr bwMode="auto">
                  <a:xfrm rot="-5575797">
                    <a:off x="4449" y="1188"/>
                    <a:ext cx="80" cy="59"/>
                  </a:xfrm>
                  <a:prstGeom prst="line">
                    <a:avLst/>
                  </a:prstGeom>
                  <a:noFill/>
                  <a:ln w="38100">
                    <a:solidFill>
                      <a:schemeClr val="tx1"/>
                    </a:solidFill>
                    <a:round/>
                    <a:headEnd/>
                    <a:tailEnd/>
                  </a:ln>
                  <a:effectLst/>
                </p:spPr>
                <p:txBody>
                  <a:bodyPr/>
                  <a:lstStyle/>
                  <a:p>
                    <a:endParaRPr lang="en-US"/>
                  </a:p>
                </p:txBody>
              </p:sp>
            </p:grpSp>
            <p:sp>
              <p:nvSpPr>
                <p:cNvPr id="685366" name="Text Box 310"/>
                <p:cNvSpPr txBox="1">
                  <a:spLocks noChangeArrowheads="1"/>
                </p:cNvSpPr>
                <p:nvPr/>
              </p:nvSpPr>
              <p:spPr bwMode="auto">
                <a:xfrm>
                  <a:off x="4504" y="1101"/>
                  <a:ext cx="200" cy="260"/>
                </a:xfrm>
                <a:prstGeom prst="rect">
                  <a:avLst/>
                </a:prstGeom>
                <a:noFill/>
                <a:ln w="9525">
                  <a:noFill/>
                  <a:miter lim="800000"/>
                  <a:headEnd/>
                  <a:tailEnd/>
                </a:ln>
                <a:effectLst/>
              </p:spPr>
              <p:txBody>
                <a:bodyPr>
                  <a:spAutoFit/>
                </a:bodyPr>
                <a:lstStyle/>
                <a:p>
                  <a:r>
                    <a:rPr lang="en-US" sz="2800">
                      <a:solidFill>
                        <a:srgbClr val="6600CC"/>
                      </a:solidFill>
                    </a:rPr>
                    <a:t>+</a:t>
                  </a:r>
                </a:p>
              </p:txBody>
            </p:sp>
            <p:sp>
              <p:nvSpPr>
                <p:cNvPr id="685367" name="Text Box 311"/>
                <p:cNvSpPr txBox="1">
                  <a:spLocks noChangeArrowheads="1"/>
                </p:cNvSpPr>
                <p:nvPr/>
              </p:nvSpPr>
              <p:spPr bwMode="auto">
                <a:xfrm>
                  <a:off x="4531" y="1205"/>
                  <a:ext cx="173" cy="261"/>
                </a:xfrm>
                <a:prstGeom prst="rect">
                  <a:avLst/>
                </a:prstGeom>
                <a:noFill/>
                <a:ln w="9525">
                  <a:noFill/>
                  <a:miter lim="800000"/>
                  <a:headEnd/>
                  <a:tailEnd/>
                </a:ln>
                <a:effectLst/>
              </p:spPr>
              <p:txBody>
                <a:bodyPr>
                  <a:spAutoFit/>
                </a:bodyPr>
                <a:lstStyle/>
                <a:p>
                  <a:r>
                    <a:rPr lang="en-US" sz="2800"/>
                    <a:t>-</a:t>
                  </a:r>
                </a:p>
              </p:txBody>
            </p:sp>
          </p:grpSp>
          <p:grpSp>
            <p:nvGrpSpPr>
              <p:cNvPr id="685368" name="Group 312"/>
              <p:cNvGrpSpPr>
                <a:grpSpLocks/>
              </p:cNvGrpSpPr>
              <p:nvPr/>
            </p:nvGrpSpPr>
            <p:grpSpPr bwMode="auto">
              <a:xfrm>
                <a:off x="3792" y="1630"/>
                <a:ext cx="912" cy="386"/>
                <a:chOff x="3792" y="1630"/>
                <a:chExt cx="912" cy="386"/>
              </a:xfrm>
            </p:grpSpPr>
            <p:sp>
              <p:nvSpPr>
                <p:cNvPr id="685369" name="Rectangle 313"/>
                <p:cNvSpPr>
                  <a:spLocks noChangeArrowheads="1"/>
                </p:cNvSpPr>
                <p:nvPr/>
              </p:nvSpPr>
              <p:spPr bwMode="auto">
                <a:xfrm>
                  <a:off x="3792" y="1686"/>
                  <a:ext cx="667" cy="304"/>
                </a:xfrm>
                <a:prstGeom prst="rect">
                  <a:avLst/>
                </a:prstGeom>
                <a:noFill/>
                <a:ln w="9525">
                  <a:noFill/>
                  <a:miter lim="800000"/>
                  <a:headEnd/>
                  <a:tailEnd/>
                </a:ln>
                <a:effectLst/>
              </p:spPr>
              <p:txBody>
                <a:bodyPr>
                  <a:spAutoFit/>
                </a:bodyPr>
                <a:lstStyle/>
                <a:p>
                  <a:pPr algn="r"/>
                  <a:r>
                    <a:rPr lang="en-US" sz="1600">
                      <a:solidFill>
                        <a:srgbClr val="003300"/>
                      </a:solidFill>
                    </a:rPr>
                    <a:t>External</a:t>
                  </a:r>
                </a:p>
                <a:p>
                  <a:pPr algn="r"/>
                  <a:r>
                    <a:rPr lang="en-US" sz="1800">
                      <a:solidFill>
                        <a:srgbClr val="003300"/>
                      </a:solidFill>
                    </a:rPr>
                    <a:t>form</a:t>
                  </a:r>
                </a:p>
              </p:txBody>
            </p:sp>
            <p:grpSp>
              <p:nvGrpSpPr>
                <p:cNvPr id="685370" name="Group 314"/>
                <p:cNvGrpSpPr>
                  <a:grpSpLocks/>
                </p:cNvGrpSpPr>
                <p:nvPr/>
              </p:nvGrpSpPr>
              <p:grpSpPr bwMode="auto">
                <a:xfrm>
                  <a:off x="4453" y="1731"/>
                  <a:ext cx="58" cy="151"/>
                  <a:chOff x="4460" y="1731"/>
                  <a:chExt cx="58" cy="151"/>
                </a:xfrm>
              </p:grpSpPr>
              <p:sp>
                <p:nvSpPr>
                  <p:cNvPr id="685371" name="Line 315"/>
                  <p:cNvSpPr>
                    <a:spLocks noChangeShapeType="1"/>
                  </p:cNvSpPr>
                  <p:nvPr/>
                </p:nvSpPr>
                <p:spPr bwMode="auto">
                  <a:xfrm rot="5575797" flipV="1">
                    <a:off x="4447" y="1811"/>
                    <a:ext cx="84" cy="58"/>
                  </a:xfrm>
                  <a:prstGeom prst="line">
                    <a:avLst/>
                  </a:prstGeom>
                  <a:noFill/>
                  <a:ln w="38100">
                    <a:solidFill>
                      <a:schemeClr val="tx1"/>
                    </a:solidFill>
                    <a:round/>
                    <a:headEnd/>
                    <a:tailEnd/>
                  </a:ln>
                  <a:effectLst/>
                </p:spPr>
                <p:txBody>
                  <a:bodyPr/>
                  <a:lstStyle/>
                  <a:p>
                    <a:endParaRPr lang="en-US"/>
                  </a:p>
                </p:txBody>
              </p:sp>
              <p:sp>
                <p:nvSpPr>
                  <p:cNvPr id="685372" name="Line 316"/>
                  <p:cNvSpPr>
                    <a:spLocks noChangeShapeType="1"/>
                  </p:cNvSpPr>
                  <p:nvPr/>
                </p:nvSpPr>
                <p:spPr bwMode="auto">
                  <a:xfrm rot="-5575797">
                    <a:off x="4446" y="1745"/>
                    <a:ext cx="85" cy="58"/>
                  </a:xfrm>
                  <a:prstGeom prst="line">
                    <a:avLst/>
                  </a:prstGeom>
                  <a:noFill/>
                  <a:ln w="38100">
                    <a:solidFill>
                      <a:schemeClr val="tx1"/>
                    </a:solidFill>
                    <a:round/>
                    <a:headEnd/>
                    <a:tailEnd/>
                  </a:ln>
                  <a:effectLst/>
                </p:spPr>
                <p:txBody>
                  <a:bodyPr/>
                  <a:lstStyle/>
                  <a:p>
                    <a:endParaRPr lang="en-US"/>
                  </a:p>
                </p:txBody>
              </p:sp>
            </p:grpSp>
            <p:sp>
              <p:nvSpPr>
                <p:cNvPr id="685373" name="Text Box 317"/>
                <p:cNvSpPr txBox="1">
                  <a:spLocks noChangeArrowheads="1"/>
                </p:cNvSpPr>
                <p:nvPr/>
              </p:nvSpPr>
              <p:spPr bwMode="auto">
                <a:xfrm>
                  <a:off x="4504" y="1630"/>
                  <a:ext cx="200" cy="261"/>
                </a:xfrm>
                <a:prstGeom prst="rect">
                  <a:avLst/>
                </a:prstGeom>
                <a:noFill/>
                <a:ln w="9525">
                  <a:noFill/>
                  <a:miter lim="800000"/>
                  <a:headEnd/>
                  <a:tailEnd/>
                </a:ln>
                <a:effectLst/>
              </p:spPr>
              <p:txBody>
                <a:bodyPr>
                  <a:spAutoFit/>
                </a:bodyPr>
                <a:lstStyle/>
                <a:p>
                  <a:r>
                    <a:rPr lang="en-US" sz="2800">
                      <a:solidFill>
                        <a:srgbClr val="6600CC"/>
                      </a:solidFill>
                    </a:rPr>
                    <a:t>+</a:t>
                  </a:r>
                </a:p>
              </p:txBody>
            </p:sp>
            <p:sp>
              <p:nvSpPr>
                <p:cNvPr id="685374" name="Text Box 318"/>
                <p:cNvSpPr txBox="1">
                  <a:spLocks noChangeArrowheads="1"/>
                </p:cNvSpPr>
                <p:nvPr/>
              </p:nvSpPr>
              <p:spPr bwMode="auto">
                <a:xfrm>
                  <a:off x="4531" y="1755"/>
                  <a:ext cx="173" cy="261"/>
                </a:xfrm>
                <a:prstGeom prst="rect">
                  <a:avLst/>
                </a:prstGeom>
                <a:noFill/>
                <a:ln w="9525">
                  <a:noFill/>
                  <a:miter lim="800000"/>
                  <a:headEnd/>
                  <a:tailEnd/>
                </a:ln>
                <a:effectLst/>
              </p:spPr>
              <p:txBody>
                <a:bodyPr>
                  <a:spAutoFit/>
                </a:bodyPr>
                <a:lstStyle/>
                <a:p>
                  <a:r>
                    <a:rPr lang="en-US" sz="2800"/>
                    <a:t>-</a:t>
                  </a:r>
                </a:p>
              </p:txBody>
            </p:sp>
          </p:grpSp>
        </p:grpSp>
        <p:grpSp>
          <p:nvGrpSpPr>
            <p:cNvPr id="685375" name="Group 319"/>
            <p:cNvGrpSpPr>
              <a:grpSpLocks/>
            </p:cNvGrpSpPr>
            <p:nvPr/>
          </p:nvGrpSpPr>
          <p:grpSpPr bwMode="auto">
            <a:xfrm>
              <a:off x="3744" y="2078"/>
              <a:ext cx="1121" cy="1033"/>
              <a:chOff x="3744" y="2078"/>
              <a:chExt cx="1121" cy="1033"/>
            </a:xfrm>
          </p:grpSpPr>
          <p:grpSp>
            <p:nvGrpSpPr>
              <p:cNvPr id="685376" name="Group 320"/>
              <p:cNvGrpSpPr>
                <a:grpSpLocks/>
              </p:cNvGrpSpPr>
              <p:nvPr/>
            </p:nvGrpSpPr>
            <p:grpSpPr bwMode="auto">
              <a:xfrm>
                <a:off x="3805" y="2078"/>
                <a:ext cx="1060" cy="1033"/>
                <a:chOff x="3805" y="2078"/>
                <a:chExt cx="1060" cy="1033"/>
              </a:xfrm>
            </p:grpSpPr>
            <p:sp>
              <p:nvSpPr>
                <p:cNvPr id="685377" name="Freeform 321"/>
                <p:cNvSpPr>
                  <a:spLocks/>
                </p:cNvSpPr>
                <p:nvPr/>
              </p:nvSpPr>
              <p:spPr bwMode="auto">
                <a:xfrm rot="5437268" flipH="1" flipV="1">
                  <a:off x="3957" y="1926"/>
                  <a:ext cx="755" cy="1060"/>
                </a:xfrm>
                <a:custGeom>
                  <a:avLst/>
                  <a:gdLst/>
                  <a:ahLst/>
                  <a:cxnLst>
                    <a:cxn ang="0">
                      <a:pos x="405" y="1335"/>
                    </a:cxn>
                    <a:cxn ang="0">
                      <a:pos x="625" y="1501"/>
                    </a:cxn>
                    <a:cxn ang="0">
                      <a:pos x="758" y="1645"/>
                    </a:cxn>
                    <a:cxn ang="0">
                      <a:pos x="850" y="1845"/>
                    </a:cxn>
                    <a:cxn ang="0">
                      <a:pos x="892" y="2022"/>
                    </a:cxn>
                    <a:cxn ang="0">
                      <a:pos x="889" y="2178"/>
                    </a:cxn>
                    <a:cxn ang="0">
                      <a:pos x="839" y="2372"/>
                    </a:cxn>
                    <a:cxn ang="0">
                      <a:pos x="743" y="2544"/>
                    </a:cxn>
                    <a:cxn ang="0">
                      <a:pos x="604" y="2696"/>
                    </a:cxn>
                    <a:cxn ang="0">
                      <a:pos x="477" y="2782"/>
                    </a:cxn>
                    <a:cxn ang="0">
                      <a:pos x="338" y="2834"/>
                    </a:cxn>
                    <a:cxn ang="0">
                      <a:pos x="209" y="2849"/>
                    </a:cxn>
                    <a:cxn ang="0">
                      <a:pos x="0" y="2840"/>
                    </a:cxn>
                    <a:cxn ang="0">
                      <a:pos x="189" y="2879"/>
                    </a:cxn>
                    <a:cxn ang="0">
                      <a:pos x="366" y="2895"/>
                    </a:cxn>
                    <a:cxn ang="0">
                      <a:pos x="521" y="2890"/>
                    </a:cxn>
                    <a:cxn ang="0">
                      <a:pos x="687" y="2867"/>
                    </a:cxn>
                    <a:cxn ang="0">
                      <a:pos x="885" y="2816"/>
                    </a:cxn>
                    <a:cxn ang="0">
                      <a:pos x="1064" y="2740"/>
                    </a:cxn>
                    <a:cxn ang="0">
                      <a:pos x="1242" y="2638"/>
                    </a:cxn>
                    <a:cxn ang="0">
                      <a:pos x="1373" y="2533"/>
                    </a:cxn>
                    <a:cxn ang="0">
                      <a:pos x="1502" y="2411"/>
                    </a:cxn>
                    <a:cxn ang="0">
                      <a:pos x="1605" y="2283"/>
                    </a:cxn>
                    <a:cxn ang="0">
                      <a:pos x="1700" y="2145"/>
                    </a:cxn>
                    <a:cxn ang="0">
                      <a:pos x="1774" y="1993"/>
                    </a:cxn>
                    <a:cxn ang="0">
                      <a:pos x="1835" y="1823"/>
                    </a:cxn>
                    <a:cxn ang="0">
                      <a:pos x="1877" y="1651"/>
                    </a:cxn>
                    <a:cxn ang="0">
                      <a:pos x="1896" y="1468"/>
                    </a:cxn>
                    <a:cxn ang="0">
                      <a:pos x="1896" y="1298"/>
                    </a:cxn>
                    <a:cxn ang="0">
                      <a:pos x="1868" y="1094"/>
                    </a:cxn>
                    <a:cxn ang="0">
                      <a:pos x="1822" y="917"/>
                    </a:cxn>
                    <a:cxn ang="0">
                      <a:pos x="1757" y="767"/>
                    </a:cxn>
                    <a:cxn ang="0">
                      <a:pos x="1678" y="612"/>
                    </a:cxn>
                    <a:cxn ang="0">
                      <a:pos x="1569" y="462"/>
                    </a:cxn>
                    <a:cxn ang="0">
                      <a:pos x="1458" y="334"/>
                    </a:cxn>
                    <a:cxn ang="0">
                      <a:pos x="1345" y="231"/>
                    </a:cxn>
                    <a:cxn ang="0">
                      <a:pos x="1208" y="133"/>
                    </a:cxn>
                    <a:cxn ang="0">
                      <a:pos x="1092" y="70"/>
                    </a:cxn>
                    <a:cxn ang="0">
                      <a:pos x="981" y="31"/>
                    </a:cxn>
                    <a:cxn ang="0">
                      <a:pos x="835" y="3"/>
                    </a:cxn>
                    <a:cxn ang="0">
                      <a:pos x="710" y="3"/>
                    </a:cxn>
                    <a:cxn ang="0">
                      <a:pos x="552" y="33"/>
                    </a:cxn>
                    <a:cxn ang="0">
                      <a:pos x="425" y="94"/>
                    </a:cxn>
                    <a:cxn ang="0">
                      <a:pos x="309" y="177"/>
                    </a:cxn>
                    <a:cxn ang="0">
                      <a:pos x="209" y="286"/>
                    </a:cxn>
                    <a:cxn ang="0">
                      <a:pos x="133" y="416"/>
                    </a:cxn>
                    <a:cxn ang="0">
                      <a:pos x="89" y="569"/>
                    </a:cxn>
                    <a:cxn ang="0">
                      <a:pos x="76" y="732"/>
                    </a:cxn>
                    <a:cxn ang="0">
                      <a:pos x="105" y="904"/>
                    </a:cxn>
                    <a:cxn ang="0">
                      <a:pos x="172" y="1054"/>
                    </a:cxn>
                    <a:cxn ang="0">
                      <a:pos x="272" y="1196"/>
                    </a:cxn>
                  </a:cxnLst>
                  <a:rect l="0" t="0" r="r" b="b"/>
                  <a:pathLst>
                    <a:path w="1899" h="2895">
                      <a:moveTo>
                        <a:pt x="338" y="1270"/>
                      </a:moveTo>
                      <a:lnTo>
                        <a:pt x="405" y="1335"/>
                      </a:lnTo>
                      <a:lnTo>
                        <a:pt x="475" y="1390"/>
                      </a:lnTo>
                      <a:lnTo>
                        <a:pt x="625" y="1501"/>
                      </a:lnTo>
                      <a:lnTo>
                        <a:pt x="702" y="1573"/>
                      </a:lnTo>
                      <a:lnTo>
                        <a:pt x="758" y="1645"/>
                      </a:lnTo>
                      <a:lnTo>
                        <a:pt x="817" y="1756"/>
                      </a:lnTo>
                      <a:lnTo>
                        <a:pt x="850" y="1845"/>
                      </a:lnTo>
                      <a:lnTo>
                        <a:pt x="881" y="1937"/>
                      </a:lnTo>
                      <a:lnTo>
                        <a:pt x="892" y="2022"/>
                      </a:lnTo>
                      <a:lnTo>
                        <a:pt x="894" y="2106"/>
                      </a:lnTo>
                      <a:lnTo>
                        <a:pt x="889" y="2178"/>
                      </a:lnTo>
                      <a:lnTo>
                        <a:pt x="872" y="2278"/>
                      </a:lnTo>
                      <a:lnTo>
                        <a:pt x="839" y="2372"/>
                      </a:lnTo>
                      <a:lnTo>
                        <a:pt x="798" y="2455"/>
                      </a:lnTo>
                      <a:lnTo>
                        <a:pt x="743" y="2544"/>
                      </a:lnTo>
                      <a:lnTo>
                        <a:pt x="665" y="2634"/>
                      </a:lnTo>
                      <a:lnTo>
                        <a:pt x="604" y="2696"/>
                      </a:lnTo>
                      <a:lnTo>
                        <a:pt x="541" y="2744"/>
                      </a:lnTo>
                      <a:lnTo>
                        <a:pt x="477" y="2782"/>
                      </a:lnTo>
                      <a:lnTo>
                        <a:pt x="410" y="2812"/>
                      </a:lnTo>
                      <a:lnTo>
                        <a:pt x="338" y="2834"/>
                      </a:lnTo>
                      <a:lnTo>
                        <a:pt x="261" y="2845"/>
                      </a:lnTo>
                      <a:lnTo>
                        <a:pt x="209" y="2849"/>
                      </a:lnTo>
                      <a:lnTo>
                        <a:pt x="148" y="2851"/>
                      </a:lnTo>
                      <a:lnTo>
                        <a:pt x="0" y="2840"/>
                      </a:lnTo>
                      <a:lnTo>
                        <a:pt x="109" y="2866"/>
                      </a:lnTo>
                      <a:lnTo>
                        <a:pt x="189" y="2879"/>
                      </a:lnTo>
                      <a:lnTo>
                        <a:pt x="277" y="2890"/>
                      </a:lnTo>
                      <a:lnTo>
                        <a:pt x="366" y="2895"/>
                      </a:lnTo>
                      <a:lnTo>
                        <a:pt x="442" y="2895"/>
                      </a:lnTo>
                      <a:lnTo>
                        <a:pt x="521" y="2890"/>
                      </a:lnTo>
                      <a:lnTo>
                        <a:pt x="608" y="2882"/>
                      </a:lnTo>
                      <a:lnTo>
                        <a:pt x="687" y="2867"/>
                      </a:lnTo>
                      <a:lnTo>
                        <a:pt x="782" y="2845"/>
                      </a:lnTo>
                      <a:lnTo>
                        <a:pt x="885" y="2816"/>
                      </a:lnTo>
                      <a:lnTo>
                        <a:pt x="985" y="2777"/>
                      </a:lnTo>
                      <a:lnTo>
                        <a:pt x="1064" y="2740"/>
                      </a:lnTo>
                      <a:lnTo>
                        <a:pt x="1151" y="2694"/>
                      </a:lnTo>
                      <a:lnTo>
                        <a:pt x="1242" y="2638"/>
                      </a:lnTo>
                      <a:lnTo>
                        <a:pt x="1308" y="2586"/>
                      </a:lnTo>
                      <a:lnTo>
                        <a:pt x="1373" y="2533"/>
                      </a:lnTo>
                      <a:lnTo>
                        <a:pt x="1441" y="2470"/>
                      </a:lnTo>
                      <a:lnTo>
                        <a:pt x="1502" y="2411"/>
                      </a:lnTo>
                      <a:lnTo>
                        <a:pt x="1552" y="2350"/>
                      </a:lnTo>
                      <a:lnTo>
                        <a:pt x="1605" y="2283"/>
                      </a:lnTo>
                      <a:lnTo>
                        <a:pt x="1652" y="2217"/>
                      </a:lnTo>
                      <a:lnTo>
                        <a:pt x="1700" y="2145"/>
                      </a:lnTo>
                      <a:lnTo>
                        <a:pt x="1738" y="2071"/>
                      </a:lnTo>
                      <a:lnTo>
                        <a:pt x="1774" y="1993"/>
                      </a:lnTo>
                      <a:lnTo>
                        <a:pt x="1807" y="1912"/>
                      </a:lnTo>
                      <a:lnTo>
                        <a:pt x="1835" y="1823"/>
                      </a:lnTo>
                      <a:lnTo>
                        <a:pt x="1860" y="1738"/>
                      </a:lnTo>
                      <a:lnTo>
                        <a:pt x="1877" y="1651"/>
                      </a:lnTo>
                      <a:lnTo>
                        <a:pt x="1890" y="1551"/>
                      </a:lnTo>
                      <a:lnTo>
                        <a:pt x="1896" y="1468"/>
                      </a:lnTo>
                      <a:lnTo>
                        <a:pt x="1899" y="1385"/>
                      </a:lnTo>
                      <a:lnTo>
                        <a:pt x="1896" y="1298"/>
                      </a:lnTo>
                      <a:lnTo>
                        <a:pt x="1884" y="1198"/>
                      </a:lnTo>
                      <a:lnTo>
                        <a:pt x="1868" y="1094"/>
                      </a:lnTo>
                      <a:lnTo>
                        <a:pt x="1846" y="1006"/>
                      </a:lnTo>
                      <a:lnTo>
                        <a:pt x="1822" y="917"/>
                      </a:lnTo>
                      <a:lnTo>
                        <a:pt x="1794" y="845"/>
                      </a:lnTo>
                      <a:lnTo>
                        <a:pt x="1757" y="767"/>
                      </a:lnTo>
                      <a:lnTo>
                        <a:pt x="1724" y="695"/>
                      </a:lnTo>
                      <a:lnTo>
                        <a:pt x="1678" y="612"/>
                      </a:lnTo>
                      <a:lnTo>
                        <a:pt x="1624" y="530"/>
                      </a:lnTo>
                      <a:lnTo>
                        <a:pt x="1569" y="462"/>
                      </a:lnTo>
                      <a:lnTo>
                        <a:pt x="1517" y="397"/>
                      </a:lnTo>
                      <a:lnTo>
                        <a:pt x="1458" y="334"/>
                      </a:lnTo>
                      <a:lnTo>
                        <a:pt x="1397" y="275"/>
                      </a:lnTo>
                      <a:lnTo>
                        <a:pt x="1345" y="231"/>
                      </a:lnTo>
                      <a:lnTo>
                        <a:pt x="1279" y="177"/>
                      </a:lnTo>
                      <a:lnTo>
                        <a:pt x="1208" y="133"/>
                      </a:lnTo>
                      <a:lnTo>
                        <a:pt x="1151" y="99"/>
                      </a:lnTo>
                      <a:lnTo>
                        <a:pt x="1092" y="70"/>
                      </a:lnTo>
                      <a:lnTo>
                        <a:pt x="1036" y="48"/>
                      </a:lnTo>
                      <a:lnTo>
                        <a:pt x="981" y="31"/>
                      </a:lnTo>
                      <a:lnTo>
                        <a:pt x="898" y="11"/>
                      </a:lnTo>
                      <a:lnTo>
                        <a:pt x="835" y="3"/>
                      </a:lnTo>
                      <a:lnTo>
                        <a:pt x="770" y="0"/>
                      </a:lnTo>
                      <a:lnTo>
                        <a:pt x="710" y="3"/>
                      </a:lnTo>
                      <a:lnTo>
                        <a:pt x="630" y="14"/>
                      </a:lnTo>
                      <a:lnTo>
                        <a:pt x="552" y="33"/>
                      </a:lnTo>
                      <a:lnTo>
                        <a:pt x="482" y="61"/>
                      </a:lnTo>
                      <a:lnTo>
                        <a:pt x="425" y="94"/>
                      </a:lnTo>
                      <a:lnTo>
                        <a:pt x="360" y="133"/>
                      </a:lnTo>
                      <a:lnTo>
                        <a:pt x="309" y="177"/>
                      </a:lnTo>
                      <a:lnTo>
                        <a:pt x="255" y="227"/>
                      </a:lnTo>
                      <a:lnTo>
                        <a:pt x="209" y="286"/>
                      </a:lnTo>
                      <a:lnTo>
                        <a:pt x="166" y="349"/>
                      </a:lnTo>
                      <a:lnTo>
                        <a:pt x="133" y="416"/>
                      </a:lnTo>
                      <a:lnTo>
                        <a:pt x="109" y="491"/>
                      </a:lnTo>
                      <a:lnTo>
                        <a:pt x="89" y="569"/>
                      </a:lnTo>
                      <a:lnTo>
                        <a:pt x="78" y="649"/>
                      </a:lnTo>
                      <a:lnTo>
                        <a:pt x="76" y="732"/>
                      </a:lnTo>
                      <a:lnTo>
                        <a:pt x="87" y="824"/>
                      </a:lnTo>
                      <a:lnTo>
                        <a:pt x="105" y="904"/>
                      </a:lnTo>
                      <a:lnTo>
                        <a:pt x="137" y="981"/>
                      </a:lnTo>
                      <a:lnTo>
                        <a:pt x="172" y="1054"/>
                      </a:lnTo>
                      <a:lnTo>
                        <a:pt x="216" y="1118"/>
                      </a:lnTo>
                      <a:lnTo>
                        <a:pt x="272" y="1196"/>
                      </a:lnTo>
                      <a:lnTo>
                        <a:pt x="338" y="1270"/>
                      </a:lnTo>
                      <a:close/>
                    </a:path>
                  </a:pathLst>
                </a:custGeom>
                <a:gradFill rotWithShape="0">
                  <a:gsLst>
                    <a:gs pos="0">
                      <a:srgbClr val="FFCCFF"/>
                    </a:gs>
                    <a:gs pos="50000">
                      <a:srgbClr val="FF9999"/>
                    </a:gs>
                    <a:gs pos="100000">
                      <a:srgbClr val="FFCCFF"/>
                    </a:gs>
                  </a:gsLst>
                  <a:lin ang="18900000" scaled="1"/>
                </a:gradFill>
                <a:ln w="9525" cap="flat" cmpd="sng">
                  <a:solidFill>
                    <a:srgbClr val="FFCCCC"/>
                  </a:solidFill>
                  <a:prstDash val="solid"/>
                  <a:round/>
                  <a:headEnd type="none" w="med" len="med"/>
                  <a:tailEnd type="none" w="med" len="med"/>
                </a:ln>
                <a:effectLst/>
              </p:spPr>
              <p:txBody>
                <a:bodyPr/>
                <a:lstStyle/>
                <a:p>
                  <a:endParaRPr lang="en-US"/>
                </a:p>
              </p:txBody>
            </p:sp>
            <p:sp>
              <p:nvSpPr>
                <p:cNvPr id="685378" name="Freeform 322"/>
                <p:cNvSpPr>
                  <a:spLocks/>
                </p:cNvSpPr>
                <p:nvPr/>
              </p:nvSpPr>
              <p:spPr bwMode="auto">
                <a:xfrm rot="5435238" flipH="1" flipV="1">
                  <a:off x="3987" y="2233"/>
                  <a:ext cx="696" cy="1060"/>
                </a:xfrm>
                <a:custGeom>
                  <a:avLst/>
                  <a:gdLst/>
                  <a:ahLst/>
                  <a:cxnLst>
                    <a:cxn ang="0">
                      <a:pos x="1494" y="1560"/>
                    </a:cxn>
                    <a:cxn ang="0">
                      <a:pos x="1274" y="1394"/>
                    </a:cxn>
                    <a:cxn ang="0">
                      <a:pos x="1141" y="1250"/>
                    </a:cxn>
                    <a:cxn ang="0">
                      <a:pos x="1049" y="1050"/>
                    </a:cxn>
                    <a:cxn ang="0">
                      <a:pos x="1007" y="873"/>
                    </a:cxn>
                    <a:cxn ang="0">
                      <a:pos x="1010" y="717"/>
                    </a:cxn>
                    <a:cxn ang="0">
                      <a:pos x="1060" y="523"/>
                    </a:cxn>
                    <a:cxn ang="0">
                      <a:pos x="1156" y="351"/>
                    </a:cxn>
                    <a:cxn ang="0">
                      <a:pos x="1295" y="199"/>
                    </a:cxn>
                    <a:cxn ang="0">
                      <a:pos x="1422" y="113"/>
                    </a:cxn>
                    <a:cxn ang="0">
                      <a:pos x="1561" y="61"/>
                    </a:cxn>
                    <a:cxn ang="0">
                      <a:pos x="1690" y="46"/>
                    </a:cxn>
                    <a:cxn ang="0">
                      <a:pos x="1899" y="55"/>
                    </a:cxn>
                    <a:cxn ang="0">
                      <a:pos x="1710" y="16"/>
                    </a:cxn>
                    <a:cxn ang="0">
                      <a:pos x="1533" y="0"/>
                    </a:cxn>
                    <a:cxn ang="0">
                      <a:pos x="1378" y="5"/>
                    </a:cxn>
                    <a:cxn ang="0">
                      <a:pos x="1212" y="28"/>
                    </a:cxn>
                    <a:cxn ang="0">
                      <a:pos x="1014" y="79"/>
                    </a:cxn>
                    <a:cxn ang="0">
                      <a:pos x="835" y="155"/>
                    </a:cxn>
                    <a:cxn ang="0">
                      <a:pos x="657" y="257"/>
                    </a:cxn>
                    <a:cxn ang="0">
                      <a:pos x="526" y="362"/>
                    </a:cxn>
                    <a:cxn ang="0">
                      <a:pos x="397" y="484"/>
                    </a:cxn>
                    <a:cxn ang="0">
                      <a:pos x="294" y="612"/>
                    </a:cxn>
                    <a:cxn ang="0">
                      <a:pos x="199" y="750"/>
                    </a:cxn>
                    <a:cxn ang="0">
                      <a:pos x="125" y="902"/>
                    </a:cxn>
                    <a:cxn ang="0">
                      <a:pos x="64" y="1072"/>
                    </a:cxn>
                    <a:cxn ang="0">
                      <a:pos x="22" y="1244"/>
                    </a:cxn>
                    <a:cxn ang="0">
                      <a:pos x="3" y="1427"/>
                    </a:cxn>
                    <a:cxn ang="0">
                      <a:pos x="3" y="1597"/>
                    </a:cxn>
                    <a:cxn ang="0">
                      <a:pos x="31" y="1801"/>
                    </a:cxn>
                    <a:cxn ang="0">
                      <a:pos x="77" y="1978"/>
                    </a:cxn>
                    <a:cxn ang="0">
                      <a:pos x="142" y="2128"/>
                    </a:cxn>
                    <a:cxn ang="0">
                      <a:pos x="221" y="2283"/>
                    </a:cxn>
                    <a:cxn ang="0">
                      <a:pos x="330" y="2433"/>
                    </a:cxn>
                    <a:cxn ang="0">
                      <a:pos x="441" y="2561"/>
                    </a:cxn>
                    <a:cxn ang="0">
                      <a:pos x="554" y="2664"/>
                    </a:cxn>
                    <a:cxn ang="0">
                      <a:pos x="691" y="2762"/>
                    </a:cxn>
                    <a:cxn ang="0">
                      <a:pos x="807" y="2825"/>
                    </a:cxn>
                    <a:cxn ang="0">
                      <a:pos x="918" y="2864"/>
                    </a:cxn>
                    <a:cxn ang="0">
                      <a:pos x="1064" y="2892"/>
                    </a:cxn>
                    <a:cxn ang="0">
                      <a:pos x="1189" y="2892"/>
                    </a:cxn>
                    <a:cxn ang="0">
                      <a:pos x="1347" y="2862"/>
                    </a:cxn>
                    <a:cxn ang="0">
                      <a:pos x="1474" y="2801"/>
                    </a:cxn>
                    <a:cxn ang="0">
                      <a:pos x="1590" y="2718"/>
                    </a:cxn>
                    <a:cxn ang="0">
                      <a:pos x="1690" y="2609"/>
                    </a:cxn>
                    <a:cxn ang="0">
                      <a:pos x="1766" y="2479"/>
                    </a:cxn>
                    <a:cxn ang="0">
                      <a:pos x="1810" y="2326"/>
                    </a:cxn>
                    <a:cxn ang="0">
                      <a:pos x="1823" y="2163"/>
                    </a:cxn>
                    <a:cxn ang="0">
                      <a:pos x="1794" y="1991"/>
                    </a:cxn>
                    <a:cxn ang="0">
                      <a:pos x="1727" y="1841"/>
                    </a:cxn>
                    <a:cxn ang="0">
                      <a:pos x="1627" y="1699"/>
                    </a:cxn>
                  </a:cxnLst>
                  <a:rect l="0" t="0" r="r" b="b"/>
                  <a:pathLst>
                    <a:path w="1899" h="2895">
                      <a:moveTo>
                        <a:pt x="1561" y="1625"/>
                      </a:moveTo>
                      <a:lnTo>
                        <a:pt x="1494" y="1560"/>
                      </a:lnTo>
                      <a:lnTo>
                        <a:pt x="1424" y="1505"/>
                      </a:lnTo>
                      <a:lnTo>
                        <a:pt x="1274" y="1394"/>
                      </a:lnTo>
                      <a:lnTo>
                        <a:pt x="1197" y="1322"/>
                      </a:lnTo>
                      <a:lnTo>
                        <a:pt x="1141" y="1250"/>
                      </a:lnTo>
                      <a:lnTo>
                        <a:pt x="1082" y="1139"/>
                      </a:lnTo>
                      <a:lnTo>
                        <a:pt x="1049" y="1050"/>
                      </a:lnTo>
                      <a:lnTo>
                        <a:pt x="1018" y="958"/>
                      </a:lnTo>
                      <a:lnTo>
                        <a:pt x="1007" y="873"/>
                      </a:lnTo>
                      <a:lnTo>
                        <a:pt x="1005" y="789"/>
                      </a:lnTo>
                      <a:lnTo>
                        <a:pt x="1010" y="717"/>
                      </a:lnTo>
                      <a:lnTo>
                        <a:pt x="1027" y="617"/>
                      </a:lnTo>
                      <a:lnTo>
                        <a:pt x="1060" y="523"/>
                      </a:lnTo>
                      <a:lnTo>
                        <a:pt x="1101" y="440"/>
                      </a:lnTo>
                      <a:lnTo>
                        <a:pt x="1156" y="351"/>
                      </a:lnTo>
                      <a:lnTo>
                        <a:pt x="1234" y="261"/>
                      </a:lnTo>
                      <a:lnTo>
                        <a:pt x="1295" y="199"/>
                      </a:lnTo>
                      <a:lnTo>
                        <a:pt x="1358" y="151"/>
                      </a:lnTo>
                      <a:lnTo>
                        <a:pt x="1422" y="113"/>
                      </a:lnTo>
                      <a:lnTo>
                        <a:pt x="1489" y="83"/>
                      </a:lnTo>
                      <a:lnTo>
                        <a:pt x="1561" y="61"/>
                      </a:lnTo>
                      <a:lnTo>
                        <a:pt x="1638" y="50"/>
                      </a:lnTo>
                      <a:lnTo>
                        <a:pt x="1690" y="46"/>
                      </a:lnTo>
                      <a:lnTo>
                        <a:pt x="1751" y="44"/>
                      </a:lnTo>
                      <a:lnTo>
                        <a:pt x="1899" y="55"/>
                      </a:lnTo>
                      <a:lnTo>
                        <a:pt x="1790" y="29"/>
                      </a:lnTo>
                      <a:lnTo>
                        <a:pt x="1710" y="16"/>
                      </a:lnTo>
                      <a:lnTo>
                        <a:pt x="1622" y="5"/>
                      </a:lnTo>
                      <a:lnTo>
                        <a:pt x="1533" y="0"/>
                      </a:lnTo>
                      <a:lnTo>
                        <a:pt x="1457" y="0"/>
                      </a:lnTo>
                      <a:lnTo>
                        <a:pt x="1378" y="5"/>
                      </a:lnTo>
                      <a:lnTo>
                        <a:pt x="1291" y="13"/>
                      </a:lnTo>
                      <a:lnTo>
                        <a:pt x="1212" y="28"/>
                      </a:lnTo>
                      <a:lnTo>
                        <a:pt x="1117" y="50"/>
                      </a:lnTo>
                      <a:lnTo>
                        <a:pt x="1014" y="79"/>
                      </a:lnTo>
                      <a:lnTo>
                        <a:pt x="914" y="118"/>
                      </a:lnTo>
                      <a:lnTo>
                        <a:pt x="835" y="155"/>
                      </a:lnTo>
                      <a:lnTo>
                        <a:pt x="748" y="201"/>
                      </a:lnTo>
                      <a:lnTo>
                        <a:pt x="657" y="257"/>
                      </a:lnTo>
                      <a:lnTo>
                        <a:pt x="591" y="309"/>
                      </a:lnTo>
                      <a:lnTo>
                        <a:pt x="526" y="362"/>
                      </a:lnTo>
                      <a:lnTo>
                        <a:pt x="458" y="425"/>
                      </a:lnTo>
                      <a:lnTo>
                        <a:pt x="397" y="484"/>
                      </a:lnTo>
                      <a:lnTo>
                        <a:pt x="347" y="545"/>
                      </a:lnTo>
                      <a:lnTo>
                        <a:pt x="294" y="612"/>
                      </a:lnTo>
                      <a:lnTo>
                        <a:pt x="247" y="678"/>
                      </a:lnTo>
                      <a:lnTo>
                        <a:pt x="199" y="750"/>
                      </a:lnTo>
                      <a:lnTo>
                        <a:pt x="161" y="824"/>
                      </a:lnTo>
                      <a:lnTo>
                        <a:pt x="125" y="902"/>
                      </a:lnTo>
                      <a:lnTo>
                        <a:pt x="92" y="983"/>
                      </a:lnTo>
                      <a:lnTo>
                        <a:pt x="64" y="1072"/>
                      </a:lnTo>
                      <a:lnTo>
                        <a:pt x="39" y="1157"/>
                      </a:lnTo>
                      <a:lnTo>
                        <a:pt x="22" y="1244"/>
                      </a:lnTo>
                      <a:lnTo>
                        <a:pt x="9" y="1344"/>
                      </a:lnTo>
                      <a:lnTo>
                        <a:pt x="3" y="1427"/>
                      </a:lnTo>
                      <a:lnTo>
                        <a:pt x="0" y="1510"/>
                      </a:lnTo>
                      <a:lnTo>
                        <a:pt x="3" y="1597"/>
                      </a:lnTo>
                      <a:lnTo>
                        <a:pt x="15" y="1697"/>
                      </a:lnTo>
                      <a:lnTo>
                        <a:pt x="31" y="1801"/>
                      </a:lnTo>
                      <a:lnTo>
                        <a:pt x="53" y="1889"/>
                      </a:lnTo>
                      <a:lnTo>
                        <a:pt x="77" y="1978"/>
                      </a:lnTo>
                      <a:lnTo>
                        <a:pt x="105" y="2050"/>
                      </a:lnTo>
                      <a:lnTo>
                        <a:pt x="142" y="2128"/>
                      </a:lnTo>
                      <a:lnTo>
                        <a:pt x="175" y="2200"/>
                      </a:lnTo>
                      <a:lnTo>
                        <a:pt x="221" y="2283"/>
                      </a:lnTo>
                      <a:lnTo>
                        <a:pt x="275" y="2365"/>
                      </a:lnTo>
                      <a:lnTo>
                        <a:pt x="330" y="2433"/>
                      </a:lnTo>
                      <a:lnTo>
                        <a:pt x="382" y="2498"/>
                      </a:lnTo>
                      <a:lnTo>
                        <a:pt x="441" y="2561"/>
                      </a:lnTo>
                      <a:lnTo>
                        <a:pt x="502" y="2620"/>
                      </a:lnTo>
                      <a:lnTo>
                        <a:pt x="554" y="2664"/>
                      </a:lnTo>
                      <a:lnTo>
                        <a:pt x="620" y="2718"/>
                      </a:lnTo>
                      <a:lnTo>
                        <a:pt x="691" y="2762"/>
                      </a:lnTo>
                      <a:lnTo>
                        <a:pt x="748" y="2796"/>
                      </a:lnTo>
                      <a:lnTo>
                        <a:pt x="807" y="2825"/>
                      </a:lnTo>
                      <a:lnTo>
                        <a:pt x="863" y="2847"/>
                      </a:lnTo>
                      <a:lnTo>
                        <a:pt x="918" y="2864"/>
                      </a:lnTo>
                      <a:lnTo>
                        <a:pt x="1001" y="2884"/>
                      </a:lnTo>
                      <a:lnTo>
                        <a:pt x="1064" y="2892"/>
                      </a:lnTo>
                      <a:lnTo>
                        <a:pt x="1129" y="2895"/>
                      </a:lnTo>
                      <a:lnTo>
                        <a:pt x="1189" y="2892"/>
                      </a:lnTo>
                      <a:lnTo>
                        <a:pt x="1269" y="2881"/>
                      </a:lnTo>
                      <a:lnTo>
                        <a:pt x="1347" y="2862"/>
                      </a:lnTo>
                      <a:lnTo>
                        <a:pt x="1417" y="2834"/>
                      </a:lnTo>
                      <a:lnTo>
                        <a:pt x="1474" y="2801"/>
                      </a:lnTo>
                      <a:lnTo>
                        <a:pt x="1539" y="2762"/>
                      </a:lnTo>
                      <a:lnTo>
                        <a:pt x="1590" y="2718"/>
                      </a:lnTo>
                      <a:lnTo>
                        <a:pt x="1644" y="2668"/>
                      </a:lnTo>
                      <a:lnTo>
                        <a:pt x="1690" y="2609"/>
                      </a:lnTo>
                      <a:lnTo>
                        <a:pt x="1733" y="2546"/>
                      </a:lnTo>
                      <a:lnTo>
                        <a:pt x="1766" y="2479"/>
                      </a:lnTo>
                      <a:lnTo>
                        <a:pt x="1790" y="2404"/>
                      </a:lnTo>
                      <a:lnTo>
                        <a:pt x="1810" y="2326"/>
                      </a:lnTo>
                      <a:lnTo>
                        <a:pt x="1821" y="2246"/>
                      </a:lnTo>
                      <a:lnTo>
                        <a:pt x="1823" y="2163"/>
                      </a:lnTo>
                      <a:lnTo>
                        <a:pt x="1812" y="2071"/>
                      </a:lnTo>
                      <a:lnTo>
                        <a:pt x="1794" y="1991"/>
                      </a:lnTo>
                      <a:lnTo>
                        <a:pt x="1762" y="1914"/>
                      </a:lnTo>
                      <a:lnTo>
                        <a:pt x="1727" y="1841"/>
                      </a:lnTo>
                      <a:lnTo>
                        <a:pt x="1683" y="1777"/>
                      </a:lnTo>
                      <a:lnTo>
                        <a:pt x="1627" y="1699"/>
                      </a:lnTo>
                      <a:lnTo>
                        <a:pt x="1561" y="1625"/>
                      </a:lnTo>
                      <a:close/>
                    </a:path>
                  </a:pathLst>
                </a:custGeom>
                <a:gradFill rotWithShape="0">
                  <a:gsLst>
                    <a:gs pos="0">
                      <a:srgbClr val="33CC33"/>
                    </a:gs>
                    <a:gs pos="100000">
                      <a:srgbClr val="D9FFB3"/>
                    </a:gs>
                  </a:gsLst>
                  <a:lin ang="0" scaled="1"/>
                </a:gradFill>
                <a:ln w="3175" cap="flat" cmpd="sng">
                  <a:solidFill>
                    <a:srgbClr val="99FF33"/>
                  </a:solidFill>
                  <a:prstDash val="solid"/>
                  <a:round/>
                  <a:headEnd type="none" w="med" len="med"/>
                  <a:tailEnd type="none" w="med" len="med"/>
                </a:ln>
                <a:effectLst/>
              </p:spPr>
              <p:txBody>
                <a:bodyPr/>
                <a:lstStyle/>
                <a:p>
                  <a:endParaRPr lang="en-US"/>
                </a:p>
              </p:txBody>
            </p:sp>
          </p:grpSp>
          <p:grpSp>
            <p:nvGrpSpPr>
              <p:cNvPr id="685379" name="Group 323"/>
              <p:cNvGrpSpPr>
                <a:grpSpLocks/>
              </p:cNvGrpSpPr>
              <p:nvPr/>
            </p:nvGrpSpPr>
            <p:grpSpPr bwMode="auto">
              <a:xfrm>
                <a:off x="3744" y="2717"/>
                <a:ext cx="960" cy="374"/>
                <a:chOff x="3744" y="2717"/>
                <a:chExt cx="960" cy="374"/>
              </a:xfrm>
            </p:grpSpPr>
            <p:sp>
              <p:nvSpPr>
                <p:cNvPr id="685380" name="Rectangle 324"/>
                <p:cNvSpPr>
                  <a:spLocks noChangeArrowheads="1"/>
                </p:cNvSpPr>
                <p:nvPr/>
              </p:nvSpPr>
              <p:spPr bwMode="auto">
                <a:xfrm>
                  <a:off x="3744" y="2768"/>
                  <a:ext cx="715" cy="290"/>
                </a:xfrm>
                <a:prstGeom prst="rect">
                  <a:avLst/>
                </a:prstGeom>
                <a:noFill/>
                <a:ln w="9525">
                  <a:noFill/>
                  <a:miter lim="800000"/>
                  <a:headEnd/>
                  <a:tailEnd/>
                </a:ln>
                <a:effectLst/>
              </p:spPr>
              <p:txBody>
                <a:bodyPr>
                  <a:spAutoFit/>
                </a:bodyPr>
                <a:lstStyle/>
                <a:p>
                  <a:pPr algn="r"/>
                  <a:r>
                    <a:rPr lang="en-US" sz="1600">
                      <a:solidFill>
                        <a:srgbClr val="003300"/>
                      </a:solidFill>
                    </a:rPr>
                    <a:t>External</a:t>
                  </a:r>
                </a:p>
                <a:p>
                  <a:pPr algn="r"/>
                  <a:r>
                    <a:rPr lang="en-US" sz="1600">
                      <a:solidFill>
                        <a:srgbClr val="003300"/>
                      </a:solidFill>
                    </a:rPr>
                    <a:t>form</a:t>
                  </a:r>
                </a:p>
              </p:txBody>
            </p:sp>
            <p:grpSp>
              <p:nvGrpSpPr>
                <p:cNvPr id="685381" name="Group 325"/>
                <p:cNvGrpSpPr>
                  <a:grpSpLocks/>
                </p:cNvGrpSpPr>
                <p:nvPr/>
              </p:nvGrpSpPr>
              <p:grpSpPr bwMode="auto">
                <a:xfrm>
                  <a:off x="4438" y="2805"/>
                  <a:ext cx="58" cy="151"/>
                  <a:chOff x="4424" y="2805"/>
                  <a:chExt cx="58" cy="151"/>
                </a:xfrm>
              </p:grpSpPr>
              <p:sp>
                <p:nvSpPr>
                  <p:cNvPr id="685382" name="Line 326"/>
                  <p:cNvSpPr>
                    <a:spLocks noChangeShapeType="1"/>
                  </p:cNvSpPr>
                  <p:nvPr/>
                </p:nvSpPr>
                <p:spPr bwMode="auto">
                  <a:xfrm rot="5575797" flipV="1">
                    <a:off x="4411" y="2885"/>
                    <a:ext cx="84" cy="58"/>
                  </a:xfrm>
                  <a:prstGeom prst="line">
                    <a:avLst/>
                  </a:prstGeom>
                  <a:noFill/>
                  <a:ln w="38100">
                    <a:solidFill>
                      <a:schemeClr val="tx1"/>
                    </a:solidFill>
                    <a:round/>
                    <a:headEnd/>
                    <a:tailEnd/>
                  </a:ln>
                  <a:effectLst/>
                </p:spPr>
                <p:txBody>
                  <a:bodyPr/>
                  <a:lstStyle/>
                  <a:p>
                    <a:endParaRPr lang="en-US"/>
                  </a:p>
                </p:txBody>
              </p:sp>
              <p:sp>
                <p:nvSpPr>
                  <p:cNvPr id="685383" name="Line 327"/>
                  <p:cNvSpPr>
                    <a:spLocks noChangeShapeType="1"/>
                  </p:cNvSpPr>
                  <p:nvPr/>
                </p:nvSpPr>
                <p:spPr bwMode="auto">
                  <a:xfrm rot="-5575797">
                    <a:off x="4410" y="2819"/>
                    <a:ext cx="85" cy="58"/>
                  </a:xfrm>
                  <a:prstGeom prst="line">
                    <a:avLst/>
                  </a:prstGeom>
                  <a:noFill/>
                  <a:ln w="38100">
                    <a:solidFill>
                      <a:schemeClr val="tx1"/>
                    </a:solidFill>
                    <a:round/>
                    <a:headEnd/>
                    <a:tailEnd/>
                  </a:ln>
                  <a:effectLst/>
                </p:spPr>
                <p:txBody>
                  <a:bodyPr/>
                  <a:lstStyle/>
                  <a:p>
                    <a:endParaRPr lang="en-US"/>
                  </a:p>
                </p:txBody>
              </p:sp>
            </p:grpSp>
            <p:sp>
              <p:nvSpPr>
                <p:cNvPr id="685384" name="Text Box 328"/>
                <p:cNvSpPr txBox="1">
                  <a:spLocks noChangeArrowheads="1"/>
                </p:cNvSpPr>
                <p:nvPr/>
              </p:nvSpPr>
              <p:spPr bwMode="auto">
                <a:xfrm>
                  <a:off x="4503" y="2717"/>
                  <a:ext cx="201" cy="259"/>
                </a:xfrm>
                <a:prstGeom prst="rect">
                  <a:avLst/>
                </a:prstGeom>
                <a:noFill/>
                <a:ln w="9525">
                  <a:noFill/>
                  <a:miter lim="800000"/>
                  <a:headEnd/>
                  <a:tailEnd/>
                </a:ln>
                <a:effectLst/>
              </p:spPr>
              <p:txBody>
                <a:bodyPr>
                  <a:spAutoFit/>
                </a:bodyPr>
                <a:lstStyle/>
                <a:p>
                  <a:r>
                    <a:rPr lang="en-US" sz="2800">
                      <a:solidFill>
                        <a:srgbClr val="6600CC"/>
                      </a:solidFill>
                    </a:rPr>
                    <a:t>+</a:t>
                  </a:r>
                </a:p>
              </p:txBody>
            </p:sp>
            <p:sp>
              <p:nvSpPr>
                <p:cNvPr id="685385" name="Text Box 329"/>
                <p:cNvSpPr txBox="1">
                  <a:spLocks noChangeArrowheads="1"/>
                </p:cNvSpPr>
                <p:nvPr/>
              </p:nvSpPr>
              <p:spPr bwMode="auto">
                <a:xfrm>
                  <a:off x="4531" y="2832"/>
                  <a:ext cx="173" cy="259"/>
                </a:xfrm>
                <a:prstGeom prst="rect">
                  <a:avLst/>
                </a:prstGeom>
                <a:noFill/>
                <a:ln w="9525">
                  <a:noFill/>
                  <a:miter lim="800000"/>
                  <a:headEnd/>
                  <a:tailEnd/>
                </a:ln>
                <a:effectLst/>
              </p:spPr>
              <p:txBody>
                <a:bodyPr>
                  <a:spAutoFit/>
                </a:bodyPr>
                <a:lstStyle/>
                <a:p>
                  <a:r>
                    <a:rPr lang="en-US" sz="2800"/>
                    <a:t>-</a:t>
                  </a:r>
                </a:p>
              </p:txBody>
            </p:sp>
          </p:grpSp>
          <p:grpSp>
            <p:nvGrpSpPr>
              <p:cNvPr id="685386" name="Group 330"/>
              <p:cNvGrpSpPr>
                <a:grpSpLocks/>
              </p:cNvGrpSpPr>
              <p:nvPr/>
            </p:nvGrpSpPr>
            <p:grpSpPr bwMode="auto">
              <a:xfrm>
                <a:off x="3792" y="2160"/>
                <a:ext cx="912" cy="385"/>
                <a:chOff x="3792" y="2160"/>
                <a:chExt cx="912" cy="385"/>
              </a:xfrm>
            </p:grpSpPr>
            <p:sp>
              <p:nvSpPr>
                <p:cNvPr id="685387" name="Rectangle 331"/>
                <p:cNvSpPr>
                  <a:spLocks noChangeArrowheads="1"/>
                </p:cNvSpPr>
                <p:nvPr/>
              </p:nvSpPr>
              <p:spPr bwMode="auto">
                <a:xfrm>
                  <a:off x="3792" y="2208"/>
                  <a:ext cx="658" cy="290"/>
                </a:xfrm>
                <a:prstGeom prst="rect">
                  <a:avLst/>
                </a:prstGeom>
                <a:noFill/>
                <a:ln w="9525">
                  <a:noFill/>
                  <a:miter lim="800000"/>
                  <a:headEnd/>
                  <a:tailEnd/>
                </a:ln>
                <a:effectLst/>
              </p:spPr>
              <p:txBody>
                <a:bodyPr>
                  <a:spAutoFit/>
                </a:bodyPr>
                <a:lstStyle/>
                <a:p>
                  <a:pPr algn="r"/>
                  <a:r>
                    <a:rPr lang="en-US" sz="1600">
                      <a:solidFill>
                        <a:srgbClr val="660066"/>
                      </a:solidFill>
                    </a:rPr>
                    <a:t>Internal</a:t>
                  </a:r>
                </a:p>
                <a:p>
                  <a:pPr algn="r"/>
                  <a:r>
                    <a:rPr lang="en-US" sz="1600">
                      <a:solidFill>
                        <a:srgbClr val="660066"/>
                      </a:solidFill>
                    </a:rPr>
                    <a:t>nature</a:t>
                  </a:r>
                </a:p>
              </p:txBody>
            </p:sp>
            <p:sp>
              <p:nvSpPr>
                <p:cNvPr id="685388" name="Text Box 332"/>
                <p:cNvSpPr txBox="1">
                  <a:spLocks noChangeArrowheads="1"/>
                </p:cNvSpPr>
                <p:nvPr/>
              </p:nvSpPr>
              <p:spPr bwMode="auto">
                <a:xfrm>
                  <a:off x="4501" y="2160"/>
                  <a:ext cx="200" cy="261"/>
                </a:xfrm>
                <a:prstGeom prst="rect">
                  <a:avLst/>
                </a:prstGeom>
                <a:noFill/>
                <a:ln w="9525">
                  <a:noFill/>
                  <a:miter lim="800000"/>
                  <a:headEnd/>
                  <a:tailEnd/>
                </a:ln>
                <a:effectLst/>
              </p:spPr>
              <p:txBody>
                <a:bodyPr>
                  <a:spAutoFit/>
                </a:bodyPr>
                <a:lstStyle/>
                <a:p>
                  <a:r>
                    <a:rPr lang="en-US" sz="2800">
                      <a:solidFill>
                        <a:srgbClr val="6600CC"/>
                      </a:solidFill>
                    </a:rPr>
                    <a:t>+</a:t>
                  </a:r>
                </a:p>
              </p:txBody>
            </p:sp>
            <p:sp>
              <p:nvSpPr>
                <p:cNvPr id="685389" name="Text Box 333"/>
                <p:cNvSpPr txBox="1">
                  <a:spLocks noChangeArrowheads="1"/>
                </p:cNvSpPr>
                <p:nvPr/>
              </p:nvSpPr>
              <p:spPr bwMode="auto">
                <a:xfrm>
                  <a:off x="4531" y="2285"/>
                  <a:ext cx="173" cy="260"/>
                </a:xfrm>
                <a:prstGeom prst="rect">
                  <a:avLst/>
                </a:prstGeom>
                <a:noFill/>
                <a:ln w="9525">
                  <a:noFill/>
                  <a:miter lim="800000"/>
                  <a:headEnd/>
                  <a:tailEnd/>
                </a:ln>
                <a:effectLst/>
              </p:spPr>
              <p:txBody>
                <a:bodyPr>
                  <a:spAutoFit/>
                </a:bodyPr>
                <a:lstStyle/>
                <a:p>
                  <a:r>
                    <a:rPr lang="en-US" sz="2800"/>
                    <a:t>-</a:t>
                  </a:r>
                </a:p>
              </p:txBody>
            </p:sp>
            <p:grpSp>
              <p:nvGrpSpPr>
                <p:cNvPr id="685390" name="Group 334"/>
                <p:cNvGrpSpPr>
                  <a:grpSpLocks/>
                </p:cNvGrpSpPr>
                <p:nvPr/>
              </p:nvGrpSpPr>
              <p:grpSpPr bwMode="auto">
                <a:xfrm>
                  <a:off x="4438" y="2256"/>
                  <a:ext cx="58" cy="151"/>
                  <a:chOff x="4424" y="2805"/>
                  <a:chExt cx="58" cy="151"/>
                </a:xfrm>
              </p:grpSpPr>
              <p:sp>
                <p:nvSpPr>
                  <p:cNvPr id="685391" name="Line 335"/>
                  <p:cNvSpPr>
                    <a:spLocks noChangeShapeType="1"/>
                  </p:cNvSpPr>
                  <p:nvPr/>
                </p:nvSpPr>
                <p:spPr bwMode="auto">
                  <a:xfrm rot="5575797" flipV="1">
                    <a:off x="4411" y="2885"/>
                    <a:ext cx="84" cy="58"/>
                  </a:xfrm>
                  <a:prstGeom prst="line">
                    <a:avLst/>
                  </a:prstGeom>
                  <a:noFill/>
                  <a:ln w="38100">
                    <a:solidFill>
                      <a:schemeClr val="tx1"/>
                    </a:solidFill>
                    <a:round/>
                    <a:headEnd/>
                    <a:tailEnd/>
                  </a:ln>
                  <a:effectLst/>
                </p:spPr>
                <p:txBody>
                  <a:bodyPr/>
                  <a:lstStyle/>
                  <a:p>
                    <a:endParaRPr lang="en-US"/>
                  </a:p>
                </p:txBody>
              </p:sp>
              <p:sp>
                <p:nvSpPr>
                  <p:cNvPr id="685392" name="Line 336"/>
                  <p:cNvSpPr>
                    <a:spLocks noChangeShapeType="1"/>
                  </p:cNvSpPr>
                  <p:nvPr/>
                </p:nvSpPr>
                <p:spPr bwMode="auto">
                  <a:xfrm rot="-5575797">
                    <a:off x="4410" y="2819"/>
                    <a:ext cx="85" cy="58"/>
                  </a:xfrm>
                  <a:prstGeom prst="line">
                    <a:avLst/>
                  </a:prstGeom>
                  <a:noFill/>
                  <a:ln w="38100">
                    <a:solidFill>
                      <a:schemeClr val="tx1"/>
                    </a:solidFill>
                    <a:round/>
                    <a:headEnd/>
                    <a:tailEnd/>
                  </a:ln>
                  <a:effectLst/>
                </p:spPr>
                <p:txBody>
                  <a:bodyPr/>
                  <a:lstStyle/>
                  <a:p>
                    <a:endParaRPr lang="en-US"/>
                  </a:p>
                </p:txBody>
              </p:sp>
            </p:grpSp>
          </p:grpSp>
        </p:grpSp>
      </p:gr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685121"/>
                                        </p:tgtEl>
                                        <p:attrNameLst>
                                          <p:attrName>style.visibility</p:attrName>
                                        </p:attrNameLst>
                                      </p:cBhvr>
                                      <p:to>
                                        <p:strVal val="visible"/>
                                      </p:to>
                                    </p:set>
                                    <p:animEffect transition="in" filter="barn(outVertical)">
                                      <p:cBhvr>
                                        <p:cTn id="7" dur="500"/>
                                        <p:tgtEl>
                                          <p:spTgt spid="68512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42" fill="hold" nodeType="clickEffect">
                                  <p:stCondLst>
                                    <p:cond delay="0"/>
                                  </p:stCondLst>
                                  <p:childTnLst>
                                    <p:set>
                                      <p:cBhvr>
                                        <p:cTn id="11" dur="1" fill="hold">
                                          <p:stCondLst>
                                            <p:cond delay="0"/>
                                          </p:stCondLst>
                                        </p:cTn>
                                        <p:tgtEl>
                                          <p:spTgt spid="685258"/>
                                        </p:tgtEl>
                                        <p:attrNameLst>
                                          <p:attrName>style.visibility</p:attrName>
                                        </p:attrNameLst>
                                      </p:cBhvr>
                                      <p:to>
                                        <p:strVal val="visible"/>
                                      </p:to>
                                    </p:set>
                                    <p:animEffect transition="in" filter="barn(outHorizontal)">
                                      <p:cBhvr>
                                        <p:cTn id="12" dur="1000"/>
                                        <p:tgtEl>
                                          <p:spTgt spid="68525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85065"/>
                                        </p:tgtEl>
                                        <p:attrNameLst>
                                          <p:attrName>style.visibility</p:attrName>
                                        </p:attrNameLst>
                                      </p:cBhvr>
                                      <p:to>
                                        <p:strVal val="visible"/>
                                      </p:to>
                                    </p:set>
                                    <p:animEffect transition="in" filter="fade">
                                      <p:cBhvr>
                                        <p:cTn id="17" dur="1000"/>
                                        <p:tgtEl>
                                          <p:spTgt spid="685065"/>
                                        </p:tgtEl>
                                      </p:cBhvr>
                                    </p:animEffect>
                                  </p:childTnLst>
                                </p:cTn>
                              </p:par>
                              <p:par>
                                <p:cTn id="18" presetID="22" presetClass="entr" presetSubtype="1" fill="hold" grpId="0" nodeType="withEffect">
                                  <p:stCondLst>
                                    <p:cond delay="0"/>
                                  </p:stCondLst>
                                  <p:childTnLst>
                                    <p:set>
                                      <p:cBhvr>
                                        <p:cTn id="19" dur="1" fill="hold">
                                          <p:stCondLst>
                                            <p:cond delay="0"/>
                                          </p:stCondLst>
                                        </p:cTn>
                                        <p:tgtEl>
                                          <p:spTgt spid="685060"/>
                                        </p:tgtEl>
                                        <p:attrNameLst>
                                          <p:attrName>style.visibility</p:attrName>
                                        </p:attrNameLst>
                                      </p:cBhvr>
                                      <p:to>
                                        <p:strVal val="visible"/>
                                      </p:to>
                                    </p:set>
                                    <p:animEffect transition="in" filter="wipe(up)">
                                      <p:cBhvr>
                                        <p:cTn id="20" dur="500"/>
                                        <p:tgtEl>
                                          <p:spTgt spid="685060"/>
                                        </p:tgtEl>
                                      </p:cBhvr>
                                    </p:animEffect>
                                  </p:childTnLst>
                                </p:cTn>
                              </p:par>
                              <p:par>
                                <p:cTn id="21" presetID="17" presetClass="entr" presetSubtype="10" fill="hold" grpId="0" nodeType="withEffect">
                                  <p:stCondLst>
                                    <p:cond delay="500"/>
                                  </p:stCondLst>
                                  <p:childTnLst>
                                    <p:set>
                                      <p:cBhvr>
                                        <p:cTn id="22" dur="1" fill="hold">
                                          <p:stCondLst>
                                            <p:cond delay="0"/>
                                          </p:stCondLst>
                                        </p:cTn>
                                        <p:tgtEl>
                                          <p:spTgt spid="685067"/>
                                        </p:tgtEl>
                                        <p:attrNameLst>
                                          <p:attrName>style.visibility</p:attrName>
                                        </p:attrNameLst>
                                      </p:cBhvr>
                                      <p:to>
                                        <p:strVal val="visible"/>
                                      </p:to>
                                    </p:set>
                                    <p:anim calcmode="lin" valueType="num">
                                      <p:cBhvr>
                                        <p:cTn id="23" dur="500" fill="hold"/>
                                        <p:tgtEl>
                                          <p:spTgt spid="685067"/>
                                        </p:tgtEl>
                                        <p:attrNameLst>
                                          <p:attrName>ppt_w</p:attrName>
                                        </p:attrNameLst>
                                      </p:cBhvr>
                                      <p:tavLst>
                                        <p:tav tm="0">
                                          <p:val>
                                            <p:fltVal val="0"/>
                                          </p:val>
                                        </p:tav>
                                        <p:tav tm="100000">
                                          <p:val>
                                            <p:strVal val="#ppt_w"/>
                                          </p:val>
                                        </p:tav>
                                      </p:tavLst>
                                    </p:anim>
                                    <p:anim calcmode="lin" valueType="num">
                                      <p:cBhvr>
                                        <p:cTn id="24" dur="500" fill="hold"/>
                                        <p:tgtEl>
                                          <p:spTgt spid="685067"/>
                                        </p:tgtEl>
                                        <p:attrNameLst>
                                          <p:attrName>ppt_h</p:attrName>
                                        </p:attrNameLst>
                                      </p:cBhvr>
                                      <p:tavLst>
                                        <p:tav tm="0">
                                          <p:val>
                                            <p:strVal val="#ppt_h"/>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685059"/>
                                        </p:tgtEl>
                                        <p:attrNameLst>
                                          <p:attrName>style.visibility</p:attrName>
                                        </p:attrNameLst>
                                      </p:cBhvr>
                                      <p:to>
                                        <p:strVal val="visible"/>
                                      </p:to>
                                    </p:set>
                                    <p:animEffect transition="in" filter="wipe(down)">
                                      <p:cBhvr>
                                        <p:cTn id="29" dur="500"/>
                                        <p:tgtEl>
                                          <p:spTgt spid="685059"/>
                                        </p:tgtEl>
                                      </p:cBhvr>
                                    </p:animEffect>
                                  </p:childTnLst>
                                </p:cTn>
                              </p:par>
                              <p:par>
                                <p:cTn id="30" presetID="17" presetClass="entr" presetSubtype="10" fill="hold" grpId="0" nodeType="withEffect">
                                  <p:stCondLst>
                                    <p:cond delay="500"/>
                                  </p:stCondLst>
                                  <p:childTnLst>
                                    <p:set>
                                      <p:cBhvr>
                                        <p:cTn id="31" dur="1" fill="hold">
                                          <p:stCondLst>
                                            <p:cond delay="0"/>
                                          </p:stCondLst>
                                        </p:cTn>
                                        <p:tgtEl>
                                          <p:spTgt spid="685066"/>
                                        </p:tgtEl>
                                        <p:attrNameLst>
                                          <p:attrName>style.visibility</p:attrName>
                                        </p:attrNameLst>
                                      </p:cBhvr>
                                      <p:to>
                                        <p:strVal val="visible"/>
                                      </p:to>
                                    </p:set>
                                    <p:anim calcmode="lin" valueType="num">
                                      <p:cBhvr>
                                        <p:cTn id="32" dur="1000" fill="hold"/>
                                        <p:tgtEl>
                                          <p:spTgt spid="685066"/>
                                        </p:tgtEl>
                                        <p:attrNameLst>
                                          <p:attrName>ppt_w</p:attrName>
                                        </p:attrNameLst>
                                      </p:cBhvr>
                                      <p:tavLst>
                                        <p:tav tm="0">
                                          <p:val>
                                            <p:fltVal val="0"/>
                                          </p:val>
                                        </p:tav>
                                        <p:tav tm="100000">
                                          <p:val>
                                            <p:strVal val="#ppt_w"/>
                                          </p:val>
                                        </p:tav>
                                      </p:tavLst>
                                    </p:anim>
                                    <p:anim calcmode="lin" valueType="num">
                                      <p:cBhvr>
                                        <p:cTn id="33" dur="1000" fill="hold"/>
                                        <p:tgtEl>
                                          <p:spTgt spid="68506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5059" grpId="0" animBg="1"/>
      <p:bldP spid="685060" grpId="0" animBg="1"/>
      <p:bldP spid="685065" grpId="0" animBg="1"/>
      <p:bldP spid="685066" grpId="0" animBg="1"/>
      <p:bldP spid="685067" grpId="0" animBg="1"/>
      <p:bldP spid="685121"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rotWithShape="0">
          <a:gsLst>
            <a:gs pos="0">
              <a:srgbClr val="CC99FF"/>
            </a:gs>
            <a:gs pos="50000">
              <a:schemeClr val="bg1"/>
            </a:gs>
            <a:gs pos="100000">
              <a:srgbClr val="CC99FF"/>
            </a:gs>
          </a:gsLst>
          <a:lin ang="5400000" scaled="1"/>
        </a:gradFill>
        <a:effectLst/>
      </p:bgPr>
    </p:bg>
    <p:spTree>
      <p:nvGrpSpPr>
        <p:cNvPr id="1" name=""/>
        <p:cNvGrpSpPr/>
        <p:nvPr/>
      </p:nvGrpSpPr>
      <p:grpSpPr>
        <a:xfrm>
          <a:off x="0" y="0"/>
          <a:ext cx="0" cy="0"/>
          <a:chOff x="0" y="0"/>
          <a:chExt cx="0" cy="0"/>
        </a:xfrm>
      </p:grpSpPr>
      <p:sp>
        <p:nvSpPr>
          <p:cNvPr id="200706" name="WordArt 2"/>
          <p:cNvSpPr>
            <a:spLocks noChangeArrowheads="1" noChangeShapeType="1" noTextEdit="1"/>
          </p:cNvSpPr>
          <p:nvPr/>
        </p:nvSpPr>
        <p:spPr bwMode="auto">
          <a:xfrm>
            <a:off x="1343025" y="838200"/>
            <a:ext cx="6457950" cy="838200"/>
          </a:xfrm>
          <a:prstGeom prst="rect">
            <a:avLst/>
          </a:prstGeom>
        </p:spPr>
        <p:txBody>
          <a:bodyPr wrap="none" fromWordArt="1">
            <a:prstTxWarp prst="textPlain">
              <a:avLst>
                <a:gd name="adj" fmla="val 50000"/>
              </a:avLst>
            </a:prstTxWarp>
            <a:scene3d>
              <a:camera prst="legacyPerspectiveTop"/>
              <a:lightRig rig="legacyNormal3" dir="b"/>
            </a:scene3d>
            <a:sp3d extrusionH="121893000" prstMaterial="legacyMatte">
              <a:extrusionClr>
                <a:srgbClr val="6600CC"/>
              </a:extrusionClr>
            </a:sp3d>
          </a:bodyPr>
          <a:lstStyle/>
          <a:p>
            <a:pPr algn="ctr"/>
            <a:r>
              <a:rPr lang="en-US" sz="3600" b="1" kern="10">
                <a:ln w="38100">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2700000" scaled="1"/>
                </a:gradFill>
                <a:latin typeface="Arial Black"/>
              </a:rPr>
              <a:t>Section 2</a:t>
            </a:r>
          </a:p>
        </p:txBody>
      </p:sp>
      <p:sp>
        <p:nvSpPr>
          <p:cNvPr id="200708" name="WordArt 4"/>
          <p:cNvSpPr>
            <a:spLocks noChangeArrowheads="1" noChangeShapeType="1" noTextEdit="1"/>
          </p:cNvSpPr>
          <p:nvPr/>
        </p:nvSpPr>
        <p:spPr bwMode="auto">
          <a:xfrm>
            <a:off x="609600" y="2209800"/>
            <a:ext cx="8001000" cy="992188"/>
          </a:xfrm>
          <a:prstGeom prst="rect">
            <a:avLst/>
          </a:prstGeom>
        </p:spPr>
        <p:txBody>
          <a:bodyPr wrap="none" fromWordArt="1">
            <a:prstTxWarp prst="textInflateTop">
              <a:avLst>
                <a:gd name="adj" fmla="val 31917"/>
              </a:avLst>
            </a:prstTxWarp>
          </a:bodyPr>
          <a:lstStyle/>
          <a:p>
            <a:pPr algn="ctr"/>
            <a:r>
              <a:rPr lang="en-US" sz="3600" kern="10">
                <a:ln w="38100">
                  <a:solidFill>
                    <a:srgbClr val="0000FF"/>
                  </a:solidFill>
                  <a:round/>
                  <a:headEnd/>
                  <a:tailEnd/>
                </a:ln>
                <a:gradFill rotWithShape="0">
                  <a:gsLst>
                    <a:gs pos="0">
                      <a:srgbClr val="FFFF00"/>
                    </a:gs>
                    <a:gs pos="100000">
                      <a:srgbClr val="FF9933"/>
                    </a:gs>
                  </a:gsLst>
                  <a:path path="rect">
                    <a:fillToRect l="50000" t="50000" r="50000" b="50000"/>
                  </a:path>
                </a:gradFill>
                <a:effectLst>
                  <a:prstShdw prst="shdw13" dist="53882" dir="13500000">
                    <a:srgbClr val="CC99FF"/>
                  </a:prstShdw>
                </a:effectLst>
                <a:latin typeface="Impact"/>
              </a:rPr>
              <a:t>Universal Prime Energy,</a:t>
            </a:r>
          </a:p>
        </p:txBody>
      </p:sp>
      <p:sp>
        <p:nvSpPr>
          <p:cNvPr id="200709" name="WordArt 5"/>
          <p:cNvSpPr>
            <a:spLocks noChangeArrowheads="1" noChangeShapeType="1" noTextEdit="1"/>
          </p:cNvSpPr>
          <p:nvPr/>
        </p:nvSpPr>
        <p:spPr bwMode="auto">
          <a:xfrm>
            <a:off x="752475" y="3429000"/>
            <a:ext cx="7727950" cy="992188"/>
          </a:xfrm>
          <a:prstGeom prst="rect">
            <a:avLst/>
          </a:prstGeom>
        </p:spPr>
        <p:txBody>
          <a:bodyPr wrap="none" fromWordArt="1">
            <a:prstTxWarp prst="textPlain">
              <a:avLst>
                <a:gd name="adj" fmla="val 50000"/>
              </a:avLst>
            </a:prstTxWarp>
          </a:bodyPr>
          <a:lstStyle/>
          <a:p>
            <a:pPr algn="ctr"/>
            <a:r>
              <a:rPr lang="en-US" sz="3600" kern="10">
                <a:ln w="38100">
                  <a:solidFill>
                    <a:srgbClr val="0000FF"/>
                  </a:solidFill>
                  <a:round/>
                  <a:headEnd/>
                  <a:tailEnd/>
                </a:ln>
                <a:gradFill rotWithShape="0">
                  <a:gsLst>
                    <a:gs pos="0">
                      <a:srgbClr val="FFFF00"/>
                    </a:gs>
                    <a:gs pos="100000">
                      <a:srgbClr val="FF9933"/>
                    </a:gs>
                  </a:gsLst>
                  <a:path path="rect">
                    <a:fillToRect l="50000" t="50000" r="50000" b="50000"/>
                  </a:path>
                </a:gradFill>
                <a:effectLst>
                  <a:prstShdw prst="shdw13" dist="53882" dir="13500000">
                    <a:srgbClr val="CC99FF"/>
                  </a:prstShdw>
                </a:effectLst>
                <a:latin typeface="Impact"/>
              </a:rPr>
              <a:t>Give and Take Action,</a:t>
            </a:r>
          </a:p>
        </p:txBody>
      </p:sp>
      <p:grpSp>
        <p:nvGrpSpPr>
          <p:cNvPr id="200712" name="Group 8"/>
          <p:cNvGrpSpPr>
            <a:grpSpLocks/>
          </p:cNvGrpSpPr>
          <p:nvPr/>
        </p:nvGrpSpPr>
        <p:grpSpPr bwMode="auto">
          <a:xfrm>
            <a:off x="609600" y="4589463"/>
            <a:ext cx="8001000" cy="1963737"/>
            <a:chOff x="219" y="2843"/>
            <a:chExt cx="5349" cy="1045"/>
          </a:xfrm>
        </p:grpSpPr>
        <p:sp>
          <p:nvSpPr>
            <p:cNvPr id="200710" name="WordArt 6"/>
            <p:cNvSpPr>
              <a:spLocks noChangeArrowheads="1" noChangeShapeType="1" noTextEdit="1"/>
            </p:cNvSpPr>
            <p:nvPr/>
          </p:nvSpPr>
          <p:spPr bwMode="auto">
            <a:xfrm>
              <a:off x="219" y="2843"/>
              <a:ext cx="5349" cy="469"/>
            </a:xfrm>
            <a:prstGeom prst="rect">
              <a:avLst/>
            </a:prstGeom>
          </p:spPr>
          <p:txBody>
            <a:bodyPr wrap="none" fromWordArt="1">
              <a:prstTxWarp prst="textInflateBottom">
                <a:avLst>
                  <a:gd name="adj" fmla="val 68083"/>
                </a:avLst>
              </a:prstTxWarp>
            </a:bodyPr>
            <a:lstStyle/>
            <a:p>
              <a:pPr algn="ctr"/>
              <a:r>
                <a:rPr lang="en-US" sz="3600" kern="10">
                  <a:ln w="38100">
                    <a:solidFill>
                      <a:srgbClr val="0000FF"/>
                    </a:solidFill>
                    <a:round/>
                    <a:headEnd/>
                    <a:tailEnd/>
                  </a:ln>
                  <a:gradFill rotWithShape="0">
                    <a:gsLst>
                      <a:gs pos="0">
                        <a:srgbClr val="FFFF00"/>
                      </a:gs>
                      <a:gs pos="100000">
                        <a:srgbClr val="FF9933"/>
                      </a:gs>
                    </a:gsLst>
                    <a:path path="rect">
                      <a:fillToRect l="50000" t="50000" r="50000" b="50000"/>
                    </a:path>
                  </a:gradFill>
                  <a:effectLst>
                    <a:prstShdw prst="shdw13" dist="53882" dir="13500000">
                      <a:srgbClr val="CC99FF"/>
                    </a:prstShdw>
                  </a:effectLst>
                  <a:latin typeface="Impact"/>
                </a:rPr>
                <a:t>and the Four Position</a:t>
              </a:r>
            </a:p>
          </p:txBody>
        </p:sp>
        <p:sp>
          <p:nvSpPr>
            <p:cNvPr id="200711" name="WordArt 7"/>
            <p:cNvSpPr>
              <a:spLocks noChangeArrowheads="1" noChangeShapeType="1" noTextEdit="1"/>
            </p:cNvSpPr>
            <p:nvPr/>
          </p:nvSpPr>
          <p:spPr bwMode="auto">
            <a:xfrm>
              <a:off x="1419" y="3419"/>
              <a:ext cx="2880" cy="469"/>
            </a:xfrm>
            <a:prstGeom prst="rect">
              <a:avLst/>
            </a:prstGeom>
          </p:spPr>
          <p:txBody>
            <a:bodyPr wrap="none" fromWordArt="1">
              <a:prstTxWarp prst="textInflateBottom">
                <a:avLst>
                  <a:gd name="adj" fmla="val 68083"/>
                </a:avLst>
              </a:prstTxWarp>
            </a:bodyPr>
            <a:lstStyle/>
            <a:p>
              <a:pPr algn="ctr"/>
              <a:r>
                <a:rPr lang="en-US" sz="3600" kern="10">
                  <a:ln w="38100">
                    <a:solidFill>
                      <a:srgbClr val="0000FF"/>
                    </a:solidFill>
                    <a:round/>
                    <a:headEnd/>
                    <a:tailEnd/>
                  </a:ln>
                  <a:gradFill rotWithShape="0">
                    <a:gsLst>
                      <a:gs pos="0">
                        <a:srgbClr val="FFFF00"/>
                      </a:gs>
                      <a:gs pos="100000">
                        <a:srgbClr val="FF9933"/>
                      </a:gs>
                    </a:gsLst>
                    <a:path path="rect">
                      <a:fillToRect l="50000" t="50000" r="50000" b="50000"/>
                    </a:path>
                  </a:gradFill>
                  <a:effectLst>
                    <a:prstShdw prst="shdw13" dist="53882" dir="13500000">
                      <a:srgbClr val="CC99FF"/>
                    </a:prstShdw>
                  </a:effectLst>
                  <a:latin typeface="Impact"/>
                </a:rPr>
                <a:t>Foundation</a:t>
              </a:r>
            </a:p>
          </p:txBody>
        </p:sp>
      </p:gr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00706"/>
                                        </p:tgtEl>
                                        <p:attrNameLst>
                                          <p:attrName>style.visibility</p:attrName>
                                        </p:attrNameLst>
                                      </p:cBhvr>
                                      <p:to>
                                        <p:strVal val="visible"/>
                                      </p:to>
                                    </p:set>
                                    <p:animEffect transition="in" filter="wipe(up)">
                                      <p:cBhvr>
                                        <p:cTn id="7" dur="500"/>
                                        <p:tgtEl>
                                          <p:spTgt spid="200706"/>
                                        </p:tgtEl>
                                      </p:cBhvr>
                                    </p:animEffect>
                                  </p:childTnLst>
                                </p:cTn>
                              </p:par>
                              <p:par>
                                <p:cTn id="8" presetID="16" presetClass="entr" presetSubtype="37" fill="hold" grpId="0" nodeType="withEffect">
                                  <p:stCondLst>
                                    <p:cond delay="500"/>
                                  </p:stCondLst>
                                  <p:childTnLst>
                                    <p:set>
                                      <p:cBhvr>
                                        <p:cTn id="9" dur="1" fill="hold">
                                          <p:stCondLst>
                                            <p:cond delay="0"/>
                                          </p:stCondLst>
                                        </p:cTn>
                                        <p:tgtEl>
                                          <p:spTgt spid="200708"/>
                                        </p:tgtEl>
                                        <p:attrNameLst>
                                          <p:attrName>style.visibility</p:attrName>
                                        </p:attrNameLst>
                                      </p:cBhvr>
                                      <p:to>
                                        <p:strVal val="visible"/>
                                      </p:to>
                                    </p:set>
                                    <p:animEffect transition="in" filter="barn(outVertical)">
                                      <p:cBhvr>
                                        <p:cTn id="10" dur="500"/>
                                        <p:tgtEl>
                                          <p:spTgt spid="200708"/>
                                        </p:tgtEl>
                                      </p:cBhvr>
                                    </p:animEffect>
                                  </p:childTnLst>
                                </p:cTn>
                              </p:par>
                            </p:childTnLst>
                          </p:cTn>
                        </p:par>
                        <p:par>
                          <p:cTn id="11" fill="hold">
                            <p:stCondLst>
                              <p:cond delay="1000"/>
                            </p:stCondLst>
                            <p:childTnLst>
                              <p:par>
                                <p:cTn id="12" presetID="16" presetClass="entr" presetSubtype="37" fill="hold" grpId="0" nodeType="afterEffect">
                                  <p:stCondLst>
                                    <p:cond delay="1000"/>
                                  </p:stCondLst>
                                  <p:childTnLst>
                                    <p:set>
                                      <p:cBhvr>
                                        <p:cTn id="13" dur="1" fill="hold">
                                          <p:stCondLst>
                                            <p:cond delay="0"/>
                                          </p:stCondLst>
                                        </p:cTn>
                                        <p:tgtEl>
                                          <p:spTgt spid="200709"/>
                                        </p:tgtEl>
                                        <p:attrNameLst>
                                          <p:attrName>style.visibility</p:attrName>
                                        </p:attrNameLst>
                                      </p:cBhvr>
                                      <p:to>
                                        <p:strVal val="visible"/>
                                      </p:to>
                                    </p:set>
                                    <p:animEffect transition="in" filter="barn(outVertical)">
                                      <p:cBhvr>
                                        <p:cTn id="14" dur="500"/>
                                        <p:tgtEl>
                                          <p:spTgt spid="200709"/>
                                        </p:tgtEl>
                                      </p:cBhvr>
                                    </p:animEffect>
                                  </p:childTnLst>
                                </p:cTn>
                              </p:par>
                            </p:childTnLst>
                          </p:cTn>
                        </p:par>
                        <p:par>
                          <p:cTn id="15" fill="hold">
                            <p:stCondLst>
                              <p:cond delay="2500"/>
                            </p:stCondLst>
                            <p:childTnLst>
                              <p:par>
                                <p:cTn id="16" presetID="16" presetClass="entr" presetSubtype="37" fill="hold" nodeType="afterEffect">
                                  <p:stCondLst>
                                    <p:cond delay="1000"/>
                                  </p:stCondLst>
                                  <p:childTnLst>
                                    <p:set>
                                      <p:cBhvr>
                                        <p:cTn id="17" dur="1" fill="hold">
                                          <p:stCondLst>
                                            <p:cond delay="0"/>
                                          </p:stCondLst>
                                        </p:cTn>
                                        <p:tgtEl>
                                          <p:spTgt spid="200712"/>
                                        </p:tgtEl>
                                        <p:attrNameLst>
                                          <p:attrName>style.visibility</p:attrName>
                                        </p:attrNameLst>
                                      </p:cBhvr>
                                      <p:to>
                                        <p:strVal val="visible"/>
                                      </p:to>
                                    </p:set>
                                    <p:animEffect transition="in" filter="barn(outVertical)">
                                      <p:cBhvr>
                                        <p:cTn id="18" dur="500"/>
                                        <p:tgtEl>
                                          <p:spTgt spid="2007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706" grpId="0" animBg="1"/>
      <p:bldP spid="200708" grpId="0" animBg="1"/>
      <p:bldP spid="20070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76551" name="Group 7"/>
          <p:cNvGrpSpPr>
            <a:grpSpLocks/>
          </p:cNvGrpSpPr>
          <p:nvPr/>
        </p:nvGrpSpPr>
        <p:grpSpPr bwMode="auto">
          <a:xfrm>
            <a:off x="0" y="0"/>
            <a:ext cx="9144000" cy="6858000"/>
            <a:chOff x="0" y="0"/>
            <a:chExt cx="5760" cy="4320"/>
          </a:xfrm>
        </p:grpSpPr>
        <p:pic>
          <p:nvPicPr>
            <p:cNvPr id="876552" name="Picture 8" descr="SP084"/>
            <p:cNvPicPr>
              <a:picLocks noChangeAspect="1" noChangeArrowheads="1"/>
            </p:cNvPicPr>
            <p:nvPr/>
          </p:nvPicPr>
          <p:blipFill>
            <a:blip r:embed="rId3"/>
            <a:srcRect t="4344" r="4808" b="453"/>
            <a:stretch>
              <a:fillRect/>
            </a:stretch>
          </p:blipFill>
          <p:spPr bwMode="auto">
            <a:xfrm>
              <a:off x="0" y="0"/>
              <a:ext cx="5760" cy="4320"/>
            </a:xfrm>
            <a:prstGeom prst="rect">
              <a:avLst/>
            </a:prstGeom>
            <a:noFill/>
          </p:spPr>
        </p:pic>
        <p:pic>
          <p:nvPicPr>
            <p:cNvPr id="876554" name="Picture 10" descr="CVX50014"/>
            <p:cNvPicPr>
              <a:picLocks noChangeAspect="1" noChangeArrowheads="1"/>
            </p:cNvPicPr>
            <p:nvPr/>
          </p:nvPicPr>
          <p:blipFill>
            <a:blip r:embed="rId4">
              <a:lum contrast="24000"/>
            </a:blip>
            <a:srcRect l="28752" t="18382" r="12540" b="24272"/>
            <a:stretch>
              <a:fillRect/>
            </a:stretch>
          </p:blipFill>
          <p:spPr bwMode="auto">
            <a:xfrm>
              <a:off x="2160" y="528"/>
              <a:ext cx="2592" cy="1898"/>
            </a:xfrm>
            <a:prstGeom prst="rect">
              <a:avLst/>
            </a:prstGeom>
            <a:noFill/>
          </p:spPr>
        </p:pic>
        <p:pic>
          <p:nvPicPr>
            <p:cNvPr id="876555" name="Picture 11" descr="CVU50027"/>
            <p:cNvPicPr>
              <a:picLocks noChangeAspect="1" noChangeArrowheads="1"/>
            </p:cNvPicPr>
            <p:nvPr/>
          </p:nvPicPr>
          <p:blipFill>
            <a:blip r:embed="rId5">
              <a:lum contrast="24000"/>
            </a:blip>
            <a:srcRect/>
            <a:stretch>
              <a:fillRect/>
            </a:stretch>
          </p:blipFill>
          <p:spPr bwMode="auto">
            <a:xfrm>
              <a:off x="4128" y="60"/>
              <a:ext cx="1584" cy="1188"/>
            </a:xfrm>
            <a:prstGeom prst="rect">
              <a:avLst/>
            </a:prstGeom>
            <a:noFill/>
          </p:spPr>
        </p:pic>
        <p:grpSp>
          <p:nvGrpSpPr>
            <p:cNvPr id="876556" name="Group 12"/>
            <p:cNvGrpSpPr>
              <a:grpSpLocks/>
            </p:cNvGrpSpPr>
            <p:nvPr/>
          </p:nvGrpSpPr>
          <p:grpSpPr bwMode="auto">
            <a:xfrm>
              <a:off x="672" y="576"/>
              <a:ext cx="672" cy="392"/>
              <a:chOff x="1488" y="480"/>
              <a:chExt cx="816" cy="480"/>
            </a:xfrm>
          </p:grpSpPr>
          <p:pic>
            <p:nvPicPr>
              <p:cNvPr id="876557" name="Picture 13" descr="CVX00004"/>
              <p:cNvPicPr>
                <a:picLocks noChangeAspect="1" noChangeArrowheads="1"/>
              </p:cNvPicPr>
              <p:nvPr/>
            </p:nvPicPr>
            <p:blipFill>
              <a:blip r:embed="rId6"/>
              <a:srcRect/>
              <a:stretch>
                <a:fillRect/>
              </a:stretch>
            </p:blipFill>
            <p:spPr bwMode="auto">
              <a:xfrm>
                <a:off x="1665" y="480"/>
                <a:ext cx="449" cy="476"/>
              </a:xfrm>
              <a:prstGeom prst="rect">
                <a:avLst/>
              </a:prstGeom>
              <a:noFill/>
            </p:spPr>
          </p:pic>
          <p:pic>
            <p:nvPicPr>
              <p:cNvPr id="876558" name="Picture 14" descr="CVX00008"/>
              <p:cNvPicPr>
                <a:picLocks noChangeAspect="1" noChangeArrowheads="1"/>
              </p:cNvPicPr>
              <p:nvPr/>
            </p:nvPicPr>
            <p:blipFill>
              <a:blip r:embed="rId7"/>
              <a:srcRect/>
              <a:stretch>
                <a:fillRect/>
              </a:stretch>
            </p:blipFill>
            <p:spPr bwMode="auto">
              <a:xfrm>
                <a:off x="1488" y="496"/>
                <a:ext cx="816" cy="464"/>
              </a:xfrm>
              <a:prstGeom prst="rect">
                <a:avLst/>
              </a:prstGeom>
              <a:noFill/>
            </p:spPr>
          </p:pic>
        </p:grpSp>
      </p:grpSp>
      <p:sp>
        <p:nvSpPr>
          <p:cNvPr id="876547" name="Rectangle 3"/>
          <p:cNvSpPr>
            <a:spLocks noChangeArrowheads="1"/>
          </p:cNvSpPr>
          <p:nvPr/>
        </p:nvSpPr>
        <p:spPr bwMode="auto">
          <a:xfrm>
            <a:off x="0" y="5334000"/>
            <a:ext cx="9144000" cy="1524000"/>
          </a:xfrm>
          <a:prstGeom prst="rect">
            <a:avLst/>
          </a:prstGeom>
          <a:solidFill>
            <a:schemeClr val="tx1"/>
          </a:solidFill>
          <a:ln w="9525">
            <a:solidFill>
              <a:schemeClr val="tx1"/>
            </a:solidFill>
            <a:miter lim="800000"/>
            <a:headEnd/>
            <a:tailEnd/>
          </a:ln>
          <a:effectLst/>
        </p:spPr>
        <p:txBody>
          <a:bodyPr wrap="none" anchor="ctr"/>
          <a:lstStyle/>
          <a:p>
            <a:endParaRPr lang="en-US"/>
          </a:p>
        </p:txBody>
      </p:sp>
      <p:grpSp>
        <p:nvGrpSpPr>
          <p:cNvPr id="876562" name="Group 18"/>
          <p:cNvGrpSpPr>
            <a:grpSpLocks/>
          </p:cNvGrpSpPr>
          <p:nvPr/>
        </p:nvGrpSpPr>
        <p:grpSpPr bwMode="auto">
          <a:xfrm>
            <a:off x="582613" y="5592763"/>
            <a:ext cx="8256587" cy="808037"/>
            <a:chOff x="367" y="3523"/>
            <a:chExt cx="5201" cy="509"/>
          </a:xfrm>
        </p:grpSpPr>
        <p:sp>
          <p:nvSpPr>
            <p:cNvPr id="876549" name="Text Box 5"/>
            <p:cNvSpPr txBox="1">
              <a:spLocks noChangeArrowheads="1"/>
            </p:cNvSpPr>
            <p:nvPr/>
          </p:nvSpPr>
          <p:spPr bwMode="auto">
            <a:xfrm>
              <a:off x="574" y="3532"/>
              <a:ext cx="4994" cy="500"/>
            </a:xfrm>
            <a:prstGeom prst="rect">
              <a:avLst/>
            </a:prstGeom>
            <a:noFill/>
            <a:ln w="9525">
              <a:noFill/>
              <a:miter lim="800000"/>
              <a:headEnd/>
              <a:tailEnd/>
            </a:ln>
            <a:effectLst/>
          </p:spPr>
          <p:txBody>
            <a:bodyPr>
              <a:spAutoFit/>
            </a:bodyPr>
            <a:lstStyle/>
            <a:p>
              <a:pPr>
                <a:lnSpc>
                  <a:spcPct val="85000"/>
                </a:lnSpc>
              </a:pPr>
              <a:r>
                <a:rPr lang="en-US" sz="2600" b="1">
                  <a:solidFill>
                    <a:schemeClr val="bg1"/>
                  </a:solidFill>
                  <a:latin typeface="Arial Narrow" pitchFamily="34" charset="0"/>
                </a:rPr>
                <a:t>Throughout history, people have anguished over the fundamental questions of human life and the universe</a:t>
              </a:r>
              <a:r>
                <a:rPr lang="en-US" sz="2800" b="1">
                  <a:solidFill>
                    <a:schemeClr val="bg1"/>
                  </a:solidFill>
                  <a:latin typeface="Arial Narrow" pitchFamily="34" charset="0"/>
                </a:rPr>
                <a:t> </a:t>
              </a:r>
              <a:r>
                <a:rPr lang="en-US" sz="2000">
                  <a:solidFill>
                    <a:schemeClr val="bg1"/>
                  </a:solidFill>
                  <a:latin typeface="Arial Narrow" pitchFamily="34" charset="0"/>
                </a:rPr>
                <a:t>(p. 15).</a:t>
              </a:r>
            </a:p>
          </p:txBody>
        </p:sp>
        <p:sp>
          <p:nvSpPr>
            <p:cNvPr id="876550" name="Text Box 6"/>
            <p:cNvSpPr txBox="1">
              <a:spLocks noChangeArrowheads="1"/>
            </p:cNvSpPr>
            <p:nvPr/>
          </p:nvSpPr>
          <p:spPr bwMode="auto">
            <a:xfrm>
              <a:off x="367" y="3523"/>
              <a:ext cx="209" cy="269"/>
            </a:xfrm>
            <a:prstGeom prst="rect">
              <a:avLst/>
            </a:prstGeom>
            <a:noFill/>
            <a:ln w="9525">
              <a:noFill/>
              <a:miter lim="800000"/>
              <a:headEnd/>
              <a:tailEnd/>
            </a:ln>
            <a:effectLst/>
          </p:spPr>
          <p:txBody>
            <a:bodyPr>
              <a:spAutoFit/>
            </a:bodyPr>
            <a:lstStyle/>
            <a:p>
              <a:pPr>
                <a:lnSpc>
                  <a:spcPct val="55000"/>
                </a:lnSpc>
              </a:pPr>
              <a:r>
                <a:rPr lang="en-US" sz="4000">
                  <a:solidFill>
                    <a:schemeClr val="bg1"/>
                  </a:solidFill>
                  <a:latin typeface="Times New Roman" pitchFamily="18" charset="0"/>
                  <a:sym typeface="CommonBullets" pitchFamily="34" charset="2"/>
                </a:rPr>
                <a:t></a:t>
              </a:r>
              <a:endParaRPr lang="en-US" sz="4000">
                <a:solidFill>
                  <a:schemeClr val="bg1"/>
                </a:solidFill>
                <a:latin typeface="Times New Roman" pitchFamily="18" charset="0"/>
              </a:endParaRPr>
            </a:p>
          </p:txBody>
        </p:sp>
      </p:gr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876562"/>
                                        </p:tgtEl>
                                        <p:attrNameLst>
                                          <p:attrName>style.visibility</p:attrName>
                                        </p:attrNameLst>
                                      </p:cBhvr>
                                      <p:to>
                                        <p:strVal val="visible"/>
                                      </p:to>
                                    </p:set>
                                    <p:animEffect transition="in" filter="barn(outVertical)">
                                      <p:cBhvr>
                                        <p:cTn id="7" dur="500"/>
                                        <p:tgtEl>
                                          <p:spTgt spid="8765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rotWithShape="0">
          <a:gsLst>
            <a:gs pos="0">
              <a:srgbClr val="CC99FF"/>
            </a:gs>
            <a:gs pos="100000">
              <a:schemeClr val="bg1"/>
            </a:gs>
          </a:gsLst>
          <a:lin ang="2700000" scaled="1"/>
        </a:gradFill>
        <a:effectLst/>
      </p:bgPr>
    </p:bg>
    <p:spTree>
      <p:nvGrpSpPr>
        <p:cNvPr id="1" name=""/>
        <p:cNvGrpSpPr/>
        <p:nvPr/>
      </p:nvGrpSpPr>
      <p:grpSpPr>
        <a:xfrm>
          <a:off x="0" y="0"/>
          <a:ext cx="0" cy="0"/>
          <a:chOff x="0" y="0"/>
          <a:chExt cx="0" cy="0"/>
        </a:xfrm>
      </p:grpSpPr>
      <p:sp>
        <p:nvSpPr>
          <p:cNvPr id="201788" name="AutoShape 60"/>
          <p:cNvSpPr>
            <a:spLocks noChangeArrowheads="1"/>
          </p:cNvSpPr>
          <p:nvPr/>
        </p:nvSpPr>
        <p:spPr bwMode="auto">
          <a:xfrm>
            <a:off x="2286000" y="1066800"/>
            <a:ext cx="2971800" cy="2514600"/>
          </a:xfrm>
          <a:prstGeom prst="roundRect">
            <a:avLst>
              <a:gd name="adj" fmla="val 16667"/>
            </a:avLst>
          </a:prstGeom>
          <a:gradFill rotWithShape="0">
            <a:gsLst>
              <a:gs pos="0">
                <a:srgbClr val="9900FF"/>
              </a:gs>
              <a:gs pos="100000">
                <a:srgbClr val="6600CC"/>
              </a:gs>
            </a:gsLst>
            <a:path path="shape">
              <a:fillToRect l="50000" t="50000" r="50000" b="50000"/>
            </a:path>
          </a:gradFill>
          <a:ln w="38100">
            <a:noFill/>
            <a:round/>
            <a:headEnd/>
            <a:tailEnd/>
          </a:ln>
          <a:effectLst>
            <a:prstShdw prst="shdw18" dist="17961" dir="13500000">
              <a:srgbClr val="6600CC">
                <a:gamma/>
                <a:shade val="60000"/>
                <a:invGamma/>
              </a:srgbClr>
            </a:prstShdw>
          </a:effectLst>
        </p:spPr>
        <p:txBody>
          <a:bodyPr wrap="none" anchor="ctr"/>
          <a:lstStyle/>
          <a:p>
            <a:pPr>
              <a:lnSpc>
                <a:spcPct val="100000"/>
              </a:lnSpc>
            </a:pPr>
            <a:r>
              <a:rPr lang="en-US" sz="2800" b="1">
                <a:solidFill>
                  <a:srgbClr val="FFFF00"/>
                </a:solidFill>
              </a:rPr>
              <a:t> </a:t>
            </a:r>
          </a:p>
          <a:p>
            <a:pPr>
              <a:lnSpc>
                <a:spcPct val="100000"/>
              </a:lnSpc>
            </a:pPr>
            <a:endParaRPr lang="en-US" sz="2800" b="1">
              <a:solidFill>
                <a:srgbClr val="FFFF00"/>
              </a:solidFill>
            </a:endParaRPr>
          </a:p>
          <a:p>
            <a:pPr>
              <a:lnSpc>
                <a:spcPct val="100000"/>
              </a:lnSpc>
            </a:pPr>
            <a:endParaRPr lang="en-US" sz="2800" b="1">
              <a:solidFill>
                <a:srgbClr val="FFFF00"/>
              </a:solidFill>
            </a:endParaRPr>
          </a:p>
        </p:txBody>
      </p:sp>
      <p:sp>
        <p:nvSpPr>
          <p:cNvPr id="201786" name="WordArt 58"/>
          <p:cNvSpPr>
            <a:spLocks noChangeArrowheads="1" noChangeShapeType="1" noTextEdit="1"/>
          </p:cNvSpPr>
          <p:nvPr/>
        </p:nvSpPr>
        <p:spPr bwMode="auto">
          <a:xfrm>
            <a:off x="304800" y="190500"/>
            <a:ext cx="8534400" cy="495300"/>
          </a:xfrm>
          <a:prstGeom prst="rect">
            <a:avLst/>
          </a:prstGeom>
        </p:spPr>
        <p:txBody>
          <a:bodyPr wrap="none" fromWordArt="1">
            <a:prstTxWarp prst="textPlain">
              <a:avLst>
                <a:gd name="adj" fmla="val 50000"/>
              </a:avLst>
            </a:prstTxWarp>
          </a:bodyPr>
          <a:lstStyle/>
          <a:p>
            <a:pPr algn="ctr"/>
            <a:r>
              <a:rPr lang="en-US" sz="3600" kern="10" dirty="0">
                <a:ln w="28575">
                  <a:noFill/>
                  <a:round/>
                  <a:headEnd/>
                  <a:tailEnd/>
                </a:ln>
                <a:solidFill>
                  <a:srgbClr val="0000CC"/>
                </a:solidFill>
                <a:effectLst>
                  <a:outerShdw dist="25400" dir="2700000" algn="ctr" rotWithShape="0">
                    <a:schemeClr val="bg1"/>
                  </a:outerShdw>
                </a:effectLst>
                <a:latin typeface="Arial Black"/>
              </a:rPr>
              <a:t>2.1 Universal Prime Energy</a:t>
            </a:r>
          </a:p>
        </p:txBody>
      </p:sp>
      <p:sp>
        <p:nvSpPr>
          <p:cNvPr id="201792" name="Text Box 64"/>
          <p:cNvSpPr txBox="1">
            <a:spLocks noChangeArrowheads="1"/>
          </p:cNvSpPr>
          <p:nvPr/>
        </p:nvSpPr>
        <p:spPr bwMode="auto">
          <a:xfrm>
            <a:off x="2667000" y="1066800"/>
            <a:ext cx="1287463" cy="519113"/>
          </a:xfrm>
          <a:prstGeom prst="rect">
            <a:avLst/>
          </a:prstGeom>
          <a:noFill/>
          <a:ln w="9525">
            <a:noFill/>
            <a:miter lim="800000"/>
            <a:headEnd/>
            <a:tailEnd/>
          </a:ln>
          <a:effectLst>
            <a:outerShdw dist="35921" dir="2700000" algn="ctr" rotWithShape="0">
              <a:schemeClr val="tx1"/>
            </a:outerShdw>
          </a:effectLst>
        </p:spPr>
        <p:txBody>
          <a:bodyPr wrap="none">
            <a:spAutoFit/>
          </a:bodyPr>
          <a:lstStyle/>
          <a:p>
            <a:pPr algn="ctr">
              <a:lnSpc>
                <a:spcPct val="100000"/>
              </a:lnSpc>
            </a:pPr>
            <a:r>
              <a:rPr lang="en-US" sz="2800">
                <a:solidFill>
                  <a:schemeClr val="bg1"/>
                </a:solidFill>
              </a:rPr>
              <a:t>Creator</a:t>
            </a:r>
          </a:p>
        </p:txBody>
      </p:sp>
      <p:sp>
        <p:nvSpPr>
          <p:cNvPr id="201793" name="Text Box 65"/>
          <p:cNvSpPr txBox="1">
            <a:spLocks noChangeArrowheads="1"/>
          </p:cNvSpPr>
          <p:nvPr/>
        </p:nvSpPr>
        <p:spPr bwMode="auto">
          <a:xfrm>
            <a:off x="2692400" y="1538288"/>
            <a:ext cx="2482850" cy="519112"/>
          </a:xfrm>
          <a:prstGeom prst="rect">
            <a:avLst/>
          </a:prstGeom>
          <a:noFill/>
          <a:ln w="9525">
            <a:noFill/>
            <a:miter lim="800000"/>
            <a:headEnd/>
            <a:tailEnd/>
          </a:ln>
          <a:effectLst>
            <a:outerShdw dist="35921" dir="2700000" algn="ctr" rotWithShape="0">
              <a:schemeClr val="tx1"/>
            </a:outerShdw>
          </a:effectLst>
        </p:spPr>
        <p:txBody>
          <a:bodyPr wrap="none">
            <a:spAutoFit/>
          </a:bodyPr>
          <a:lstStyle/>
          <a:p>
            <a:pPr algn="ctr">
              <a:lnSpc>
                <a:spcPct val="100000"/>
              </a:lnSpc>
            </a:pPr>
            <a:r>
              <a:rPr lang="en-US" sz="2800">
                <a:solidFill>
                  <a:schemeClr val="bg1"/>
                </a:solidFill>
              </a:rPr>
              <a:t>Absolute reality</a:t>
            </a:r>
          </a:p>
        </p:txBody>
      </p:sp>
      <p:sp>
        <p:nvSpPr>
          <p:cNvPr id="201794" name="Text Box 66"/>
          <p:cNvSpPr txBox="1">
            <a:spLocks noChangeArrowheads="1"/>
          </p:cNvSpPr>
          <p:nvPr/>
        </p:nvSpPr>
        <p:spPr bwMode="auto">
          <a:xfrm>
            <a:off x="2667000" y="2125663"/>
            <a:ext cx="1295400" cy="433387"/>
          </a:xfrm>
          <a:prstGeom prst="rect">
            <a:avLst/>
          </a:prstGeom>
          <a:noFill/>
          <a:ln w="9525">
            <a:noFill/>
            <a:miter lim="800000"/>
            <a:headEnd/>
            <a:tailEnd/>
          </a:ln>
          <a:effectLst>
            <a:outerShdw dist="35921" dir="2700000" algn="ctr" rotWithShape="0">
              <a:schemeClr val="tx1"/>
            </a:outerShdw>
          </a:effectLst>
        </p:spPr>
        <p:txBody>
          <a:bodyPr>
            <a:spAutoFit/>
          </a:bodyPr>
          <a:lstStyle/>
          <a:p>
            <a:pPr>
              <a:lnSpc>
                <a:spcPct val="80000"/>
              </a:lnSpc>
            </a:pPr>
            <a:r>
              <a:rPr lang="en-US" sz="2800">
                <a:solidFill>
                  <a:schemeClr val="bg1"/>
                </a:solidFill>
              </a:rPr>
              <a:t>Eternal</a:t>
            </a:r>
          </a:p>
        </p:txBody>
      </p:sp>
      <p:sp>
        <p:nvSpPr>
          <p:cNvPr id="201796" name="Text Box 68"/>
          <p:cNvSpPr txBox="1">
            <a:spLocks noChangeArrowheads="1"/>
          </p:cNvSpPr>
          <p:nvPr/>
        </p:nvSpPr>
        <p:spPr bwMode="auto">
          <a:xfrm>
            <a:off x="2590800" y="2528888"/>
            <a:ext cx="2209800" cy="539750"/>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lnSpc>
                <a:spcPct val="105000"/>
              </a:lnSpc>
              <a:spcBef>
                <a:spcPct val="50000"/>
              </a:spcBef>
            </a:pPr>
            <a:r>
              <a:rPr lang="en-US" sz="2800">
                <a:solidFill>
                  <a:schemeClr val="bg1"/>
                </a:solidFill>
              </a:rPr>
              <a:t>Self-existent</a:t>
            </a:r>
          </a:p>
        </p:txBody>
      </p:sp>
      <p:sp>
        <p:nvSpPr>
          <p:cNvPr id="201802" name="Text Box 74"/>
          <p:cNvSpPr txBox="1">
            <a:spLocks noChangeArrowheads="1"/>
          </p:cNvSpPr>
          <p:nvPr/>
        </p:nvSpPr>
        <p:spPr bwMode="auto">
          <a:xfrm>
            <a:off x="2514600" y="3048000"/>
            <a:ext cx="2514600" cy="519113"/>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lnSpc>
                <a:spcPct val="100000"/>
              </a:lnSpc>
              <a:spcBef>
                <a:spcPct val="50000"/>
              </a:spcBef>
            </a:pPr>
            <a:r>
              <a:rPr lang="en-US" sz="2800">
                <a:solidFill>
                  <a:schemeClr val="bg1"/>
                </a:solidFill>
              </a:rPr>
              <a:t>Transcendent</a:t>
            </a:r>
          </a:p>
        </p:txBody>
      </p:sp>
      <p:sp>
        <p:nvSpPr>
          <p:cNvPr id="201789" name="Text Box 61"/>
          <p:cNvSpPr txBox="1">
            <a:spLocks noChangeArrowheads="1"/>
          </p:cNvSpPr>
          <p:nvPr/>
        </p:nvSpPr>
        <p:spPr bwMode="auto">
          <a:xfrm>
            <a:off x="2362200" y="1143000"/>
            <a:ext cx="457200" cy="396875"/>
          </a:xfrm>
          <a:prstGeom prst="rect">
            <a:avLst/>
          </a:prstGeom>
          <a:noFill/>
          <a:ln w="9525">
            <a:noFill/>
            <a:miter lim="800000"/>
            <a:headEnd/>
            <a:tailEnd/>
          </a:ln>
          <a:effectLst/>
        </p:spPr>
        <p:txBody>
          <a:bodyPr>
            <a:spAutoFit/>
          </a:bodyPr>
          <a:lstStyle/>
          <a:p>
            <a:pPr>
              <a:lnSpc>
                <a:spcPct val="50000"/>
              </a:lnSpc>
            </a:pPr>
            <a:r>
              <a:rPr lang="en-US" sz="4000" b="1">
                <a:solidFill>
                  <a:schemeClr val="bg1"/>
                </a:solidFill>
                <a:latin typeface="Times New Roman" pitchFamily="18" charset="0"/>
                <a:sym typeface="CommonBullets" pitchFamily="34" charset="2"/>
              </a:rPr>
              <a:t></a:t>
            </a:r>
            <a:endParaRPr lang="en-US" sz="4000" b="1">
              <a:solidFill>
                <a:schemeClr val="bg1"/>
              </a:solidFill>
              <a:latin typeface="Times New Roman" pitchFamily="18" charset="0"/>
            </a:endParaRPr>
          </a:p>
        </p:txBody>
      </p:sp>
      <p:sp>
        <p:nvSpPr>
          <p:cNvPr id="201790" name="Text Box 62"/>
          <p:cNvSpPr txBox="1">
            <a:spLocks noChangeArrowheads="1"/>
          </p:cNvSpPr>
          <p:nvPr/>
        </p:nvSpPr>
        <p:spPr bwMode="auto">
          <a:xfrm>
            <a:off x="2362200" y="1600200"/>
            <a:ext cx="457200" cy="396875"/>
          </a:xfrm>
          <a:prstGeom prst="rect">
            <a:avLst/>
          </a:prstGeom>
          <a:noFill/>
          <a:ln w="9525">
            <a:noFill/>
            <a:miter lim="800000"/>
            <a:headEnd/>
            <a:tailEnd/>
          </a:ln>
          <a:effectLst/>
        </p:spPr>
        <p:txBody>
          <a:bodyPr>
            <a:spAutoFit/>
          </a:bodyPr>
          <a:lstStyle/>
          <a:p>
            <a:pPr>
              <a:lnSpc>
                <a:spcPct val="50000"/>
              </a:lnSpc>
            </a:pPr>
            <a:r>
              <a:rPr lang="en-US" sz="4000" b="1">
                <a:solidFill>
                  <a:schemeClr val="bg1"/>
                </a:solidFill>
                <a:latin typeface="Times New Roman" pitchFamily="18" charset="0"/>
                <a:sym typeface="CommonBullets" pitchFamily="34" charset="2"/>
              </a:rPr>
              <a:t></a:t>
            </a:r>
            <a:endParaRPr lang="en-US" sz="4000" b="1">
              <a:solidFill>
                <a:schemeClr val="bg1"/>
              </a:solidFill>
              <a:latin typeface="Times New Roman" pitchFamily="18" charset="0"/>
            </a:endParaRPr>
          </a:p>
        </p:txBody>
      </p:sp>
      <p:sp>
        <p:nvSpPr>
          <p:cNvPr id="201791" name="Text Box 63"/>
          <p:cNvSpPr txBox="1">
            <a:spLocks noChangeArrowheads="1"/>
          </p:cNvSpPr>
          <p:nvPr/>
        </p:nvSpPr>
        <p:spPr bwMode="auto">
          <a:xfrm>
            <a:off x="2362200" y="2117725"/>
            <a:ext cx="457200" cy="396875"/>
          </a:xfrm>
          <a:prstGeom prst="rect">
            <a:avLst/>
          </a:prstGeom>
          <a:noFill/>
          <a:ln w="9525">
            <a:noFill/>
            <a:miter lim="800000"/>
            <a:headEnd/>
            <a:tailEnd/>
          </a:ln>
          <a:effectLst/>
        </p:spPr>
        <p:txBody>
          <a:bodyPr>
            <a:spAutoFit/>
          </a:bodyPr>
          <a:lstStyle/>
          <a:p>
            <a:pPr>
              <a:lnSpc>
                <a:spcPct val="50000"/>
              </a:lnSpc>
            </a:pPr>
            <a:r>
              <a:rPr lang="en-US" sz="4000" b="1">
                <a:solidFill>
                  <a:schemeClr val="bg1"/>
                </a:solidFill>
                <a:latin typeface="Times New Roman" pitchFamily="18" charset="0"/>
                <a:sym typeface="CommonBullets" pitchFamily="34" charset="2"/>
              </a:rPr>
              <a:t></a:t>
            </a:r>
            <a:endParaRPr lang="en-US" sz="4000" b="1">
              <a:solidFill>
                <a:schemeClr val="bg1"/>
              </a:solidFill>
              <a:latin typeface="Times New Roman" pitchFamily="18" charset="0"/>
            </a:endParaRPr>
          </a:p>
        </p:txBody>
      </p:sp>
      <p:sp>
        <p:nvSpPr>
          <p:cNvPr id="201803" name="Text Box 75"/>
          <p:cNvSpPr txBox="1">
            <a:spLocks noChangeArrowheads="1"/>
          </p:cNvSpPr>
          <p:nvPr/>
        </p:nvSpPr>
        <p:spPr bwMode="auto">
          <a:xfrm>
            <a:off x="2362200" y="2589213"/>
            <a:ext cx="457200" cy="427037"/>
          </a:xfrm>
          <a:prstGeom prst="rect">
            <a:avLst/>
          </a:prstGeom>
          <a:noFill/>
          <a:ln w="9525">
            <a:noFill/>
            <a:miter lim="800000"/>
            <a:headEnd/>
            <a:tailEnd/>
          </a:ln>
          <a:effectLst/>
        </p:spPr>
        <p:txBody>
          <a:bodyPr>
            <a:spAutoFit/>
          </a:bodyPr>
          <a:lstStyle/>
          <a:p>
            <a:pPr>
              <a:lnSpc>
                <a:spcPct val="55000"/>
              </a:lnSpc>
            </a:pPr>
            <a:r>
              <a:rPr lang="en-US" sz="4000" b="1">
                <a:solidFill>
                  <a:schemeClr val="bg1"/>
                </a:solidFill>
                <a:latin typeface="Times New Roman" pitchFamily="18" charset="0"/>
                <a:sym typeface="CommonBullets" pitchFamily="34" charset="2"/>
              </a:rPr>
              <a:t></a:t>
            </a:r>
            <a:endParaRPr lang="en-US" sz="4000" b="1">
              <a:solidFill>
                <a:schemeClr val="bg1"/>
              </a:solidFill>
              <a:latin typeface="Times New Roman" pitchFamily="18" charset="0"/>
            </a:endParaRPr>
          </a:p>
        </p:txBody>
      </p:sp>
      <p:sp>
        <p:nvSpPr>
          <p:cNvPr id="201804" name="Text Box 76"/>
          <p:cNvSpPr txBox="1">
            <a:spLocks noChangeArrowheads="1"/>
          </p:cNvSpPr>
          <p:nvPr/>
        </p:nvSpPr>
        <p:spPr bwMode="auto">
          <a:xfrm>
            <a:off x="2362200" y="3108325"/>
            <a:ext cx="457200" cy="396875"/>
          </a:xfrm>
          <a:prstGeom prst="rect">
            <a:avLst/>
          </a:prstGeom>
          <a:noFill/>
          <a:ln w="9525">
            <a:noFill/>
            <a:miter lim="800000"/>
            <a:headEnd/>
            <a:tailEnd/>
          </a:ln>
          <a:effectLst/>
        </p:spPr>
        <p:txBody>
          <a:bodyPr>
            <a:spAutoFit/>
          </a:bodyPr>
          <a:lstStyle/>
          <a:p>
            <a:pPr>
              <a:lnSpc>
                <a:spcPct val="50000"/>
              </a:lnSpc>
            </a:pPr>
            <a:r>
              <a:rPr lang="en-US" sz="4000" b="1">
                <a:solidFill>
                  <a:schemeClr val="bg1"/>
                </a:solidFill>
                <a:latin typeface="Times New Roman" pitchFamily="18" charset="0"/>
                <a:sym typeface="CommonBullets" pitchFamily="34" charset="2"/>
              </a:rPr>
              <a:t></a:t>
            </a:r>
            <a:endParaRPr lang="en-US" sz="4000" b="1">
              <a:solidFill>
                <a:schemeClr val="bg1"/>
              </a:solidFill>
              <a:latin typeface="Times New Roman" pitchFamily="18" charset="0"/>
            </a:endParaRPr>
          </a:p>
        </p:txBody>
      </p:sp>
      <p:sp>
        <p:nvSpPr>
          <p:cNvPr id="201779" name="Rectangle 51"/>
          <p:cNvSpPr>
            <a:spLocks noChangeArrowheads="1"/>
          </p:cNvSpPr>
          <p:nvPr/>
        </p:nvSpPr>
        <p:spPr bwMode="auto">
          <a:xfrm>
            <a:off x="0" y="5334000"/>
            <a:ext cx="9144000" cy="1524000"/>
          </a:xfrm>
          <a:prstGeom prst="rect">
            <a:avLst/>
          </a:prstGeom>
          <a:solidFill>
            <a:schemeClr val="tx1"/>
          </a:solidFill>
          <a:ln w="9525">
            <a:solidFill>
              <a:schemeClr val="tx1"/>
            </a:solidFill>
            <a:miter lim="800000"/>
            <a:headEnd/>
            <a:tailEnd/>
          </a:ln>
          <a:effectLst/>
        </p:spPr>
        <p:txBody>
          <a:bodyPr wrap="none" anchor="ctr"/>
          <a:lstStyle/>
          <a:p>
            <a:endParaRPr lang="en-US"/>
          </a:p>
        </p:txBody>
      </p:sp>
      <p:grpSp>
        <p:nvGrpSpPr>
          <p:cNvPr id="201818" name="Group 90"/>
          <p:cNvGrpSpPr>
            <a:grpSpLocks/>
          </p:cNvGrpSpPr>
          <p:nvPr/>
        </p:nvGrpSpPr>
        <p:grpSpPr bwMode="auto">
          <a:xfrm>
            <a:off x="762000" y="5410200"/>
            <a:ext cx="7467600" cy="1219200"/>
            <a:chOff x="336" y="3456"/>
            <a:chExt cx="5088" cy="768"/>
          </a:xfrm>
        </p:grpSpPr>
        <p:sp>
          <p:nvSpPr>
            <p:cNvPr id="201734" name="Text Box 6"/>
            <p:cNvSpPr txBox="1">
              <a:spLocks noChangeArrowheads="1"/>
            </p:cNvSpPr>
            <p:nvPr/>
          </p:nvSpPr>
          <p:spPr bwMode="auto">
            <a:xfrm>
              <a:off x="576" y="3527"/>
              <a:ext cx="4848" cy="697"/>
            </a:xfrm>
            <a:prstGeom prst="rect">
              <a:avLst/>
            </a:prstGeom>
            <a:noFill/>
            <a:ln w="9525">
              <a:noFill/>
              <a:miter lim="800000"/>
              <a:headEnd/>
              <a:tailEnd/>
            </a:ln>
            <a:effectLst/>
          </p:spPr>
          <p:txBody>
            <a:bodyPr>
              <a:spAutoFit/>
            </a:bodyPr>
            <a:lstStyle/>
            <a:p>
              <a:pPr>
                <a:lnSpc>
                  <a:spcPct val="85000"/>
                </a:lnSpc>
              </a:pPr>
              <a:r>
                <a:rPr lang="en-US" sz="2600" b="1" u="sng">
                  <a:solidFill>
                    <a:schemeClr val="bg1"/>
                  </a:solidFill>
                  <a:latin typeface="Arial Narrow" pitchFamily="34" charset="0"/>
                </a:rPr>
                <a:t>God,</a:t>
              </a:r>
              <a:r>
                <a:rPr lang="en-US" sz="2600" b="1">
                  <a:solidFill>
                    <a:schemeClr val="bg1"/>
                  </a:solidFill>
                  <a:latin typeface="Arial Narrow" pitchFamily="34" charset="0"/>
                </a:rPr>
                <a:t> the </a:t>
              </a:r>
              <a:r>
                <a:rPr lang="en-US" sz="2600" b="1" u="sng">
                  <a:solidFill>
                    <a:schemeClr val="bg1"/>
                  </a:solidFill>
                  <a:latin typeface="Arial Narrow" pitchFamily="34" charset="0"/>
                </a:rPr>
                <a:t>Creator</a:t>
              </a:r>
              <a:r>
                <a:rPr lang="en-US" sz="2600" b="1">
                  <a:solidFill>
                    <a:schemeClr val="bg1"/>
                  </a:solidFill>
                  <a:latin typeface="Arial Narrow" pitchFamily="34" charset="0"/>
                </a:rPr>
                <a:t> of all things, is the </a:t>
              </a:r>
              <a:r>
                <a:rPr lang="en-US" sz="2600" b="1" u="sng">
                  <a:solidFill>
                    <a:schemeClr val="bg1"/>
                  </a:solidFill>
                  <a:latin typeface="Arial Narrow" pitchFamily="34" charset="0"/>
                </a:rPr>
                <a:t>absolute reality</a:t>
              </a:r>
              <a:r>
                <a:rPr lang="en-US" sz="2600" b="1">
                  <a:solidFill>
                    <a:schemeClr val="bg1"/>
                  </a:solidFill>
                  <a:latin typeface="Arial Narrow" pitchFamily="34" charset="0"/>
                </a:rPr>
                <a:t>, eternal,  self-existent  and  transcendent of time and space </a:t>
              </a:r>
              <a:r>
                <a:rPr lang="en-US" sz="2000">
                  <a:solidFill>
                    <a:schemeClr val="bg1"/>
                  </a:solidFill>
                  <a:latin typeface="Arial Narrow" pitchFamily="34" charset="0"/>
                </a:rPr>
                <a:t>(p. 21).</a:t>
              </a:r>
            </a:p>
          </p:txBody>
        </p:sp>
        <p:sp>
          <p:nvSpPr>
            <p:cNvPr id="201735" name="Text Box 7"/>
            <p:cNvSpPr txBox="1">
              <a:spLocks noChangeArrowheads="1"/>
            </p:cNvSpPr>
            <p:nvPr/>
          </p:nvSpPr>
          <p:spPr bwMode="auto">
            <a:xfrm>
              <a:off x="336" y="3456"/>
              <a:ext cx="288" cy="346"/>
            </a:xfrm>
            <a:prstGeom prst="rect">
              <a:avLst/>
            </a:prstGeom>
            <a:noFill/>
            <a:ln w="9525">
              <a:noFill/>
              <a:miter lim="800000"/>
              <a:headEnd/>
              <a:tailEnd/>
            </a:ln>
            <a:effectLst/>
          </p:spPr>
          <p:txBody>
            <a:bodyPr>
              <a:spAutoFit/>
            </a:bodyPr>
            <a:lstStyle/>
            <a:p>
              <a:r>
                <a:rPr lang="en-US" sz="4000" b="1">
                  <a:solidFill>
                    <a:schemeClr val="bg1"/>
                  </a:solidFill>
                  <a:latin typeface="Times New Roman" pitchFamily="18" charset="0"/>
                  <a:sym typeface="CommonBullets" pitchFamily="34" charset="2"/>
                </a:rPr>
                <a:t></a:t>
              </a:r>
              <a:endParaRPr lang="en-US" sz="4000" b="1">
                <a:solidFill>
                  <a:schemeClr val="bg1"/>
                </a:solidFill>
                <a:latin typeface="Times New Roman" pitchFamily="18" charset="0"/>
              </a:endParaRPr>
            </a:p>
          </p:txBody>
        </p:sp>
      </p:grpSp>
      <p:grpSp>
        <p:nvGrpSpPr>
          <p:cNvPr id="201819" name="Group 91"/>
          <p:cNvGrpSpPr>
            <a:grpSpLocks/>
          </p:cNvGrpSpPr>
          <p:nvPr/>
        </p:nvGrpSpPr>
        <p:grpSpPr bwMode="auto">
          <a:xfrm>
            <a:off x="304800" y="1343025"/>
            <a:ext cx="1676400" cy="1598613"/>
            <a:chOff x="192" y="846"/>
            <a:chExt cx="1056" cy="1007"/>
          </a:xfrm>
        </p:grpSpPr>
        <p:sp>
          <p:nvSpPr>
            <p:cNvPr id="201820" name="Oval 92"/>
            <p:cNvSpPr>
              <a:spLocks noChangeArrowheads="1"/>
            </p:cNvSpPr>
            <p:nvPr/>
          </p:nvSpPr>
          <p:spPr bwMode="auto">
            <a:xfrm>
              <a:off x="192" y="846"/>
              <a:ext cx="1056" cy="1007"/>
            </a:xfrm>
            <a:prstGeom prst="ellipse">
              <a:avLst/>
            </a:prstGeom>
            <a:gradFill rotWithShape="0">
              <a:gsLst>
                <a:gs pos="0">
                  <a:schemeClr val="bg1"/>
                </a:gs>
                <a:gs pos="100000">
                  <a:srgbClr val="FFFFFF"/>
                </a:gs>
              </a:gsLst>
              <a:lin ang="5400000" scaled="1"/>
            </a:gradFill>
            <a:ln w="12700">
              <a:round/>
              <a:headEnd/>
              <a:tailEnd/>
            </a:ln>
            <a:effectLst/>
            <a:scene3d>
              <a:camera prst="legacyObliqueTopLeft"/>
              <a:lightRig rig="legacyFlat3" dir="t"/>
            </a:scene3d>
            <a:sp3d extrusionH="430200" prstMaterial="legacyMatte">
              <a:bevelT w="13500" h="13500" prst="angle"/>
              <a:bevelB w="13500" h="13500" prst="angle"/>
              <a:extrusionClr>
                <a:schemeClr val="bg1"/>
              </a:extrusionClr>
            </a:sp3d>
          </p:spPr>
          <p:txBody>
            <a:bodyPr wrap="none" anchor="ctr">
              <a:flatTx/>
            </a:bodyPr>
            <a:lstStyle/>
            <a:p>
              <a:pPr algn="ctr">
                <a:lnSpc>
                  <a:spcPct val="100000"/>
                </a:lnSpc>
              </a:pPr>
              <a:endParaRPr lang="en-US" sz="4800" b="1">
                <a:solidFill>
                  <a:srgbClr val="6600CC"/>
                </a:solidFill>
              </a:endParaRPr>
            </a:p>
          </p:txBody>
        </p:sp>
        <p:sp>
          <p:nvSpPr>
            <p:cNvPr id="201821" name="WordArt 93"/>
            <p:cNvSpPr>
              <a:spLocks noChangeArrowheads="1" noChangeShapeType="1" noTextEdit="1"/>
            </p:cNvSpPr>
            <p:nvPr/>
          </p:nvSpPr>
          <p:spPr bwMode="auto">
            <a:xfrm>
              <a:off x="288" y="1152"/>
              <a:ext cx="880" cy="432"/>
            </a:xfrm>
            <a:prstGeom prst="rect">
              <a:avLst/>
            </a:prstGeom>
          </p:spPr>
          <p:txBody>
            <a:bodyPr wrap="none" fromWordArt="1">
              <a:prstTxWarp prst="textPlain">
                <a:avLst>
                  <a:gd name="adj" fmla="val 50000"/>
                </a:avLst>
              </a:prstTxWarp>
              <a:scene3d>
                <a:camera prst="legacyObliqueTopLeft"/>
                <a:lightRig rig="legacyFlat3" dir="t"/>
              </a:scene3d>
              <a:sp3d extrusionH="227000" prstMaterial="legacyMatte">
                <a:extrusionClr>
                  <a:srgbClr val="6600CC"/>
                </a:extrusionClr>
              </a:sp3d>
            </a:bodyPr>
            <a:lstStyle/>
            <a:p>
              <a:pPr algn="ctr"/>
              <a:r>
                <a:rPr lang="en-US" sz="3600" kern="10">
                  <a:ln w="9525">
                    <a:round/>
                    <a:headEnd/>
                    <a:tailEnd/>
                  </a:ln>
                  <a:gradFill rotWithShape="0">
                    <a:gsLst>
                      <a:gs pos="0">
                        <a:srgbClr val="6600CC"/>
                      </a:gs>
                      <a:gs pos="50000">
                        <a:srgbClr val="FFFFFF"/>
                      </a:gs>
                      <a:gs pos="100000">
                        <a:srgbClr val="6600CC"/>
                      </a:gs>
                    </a:gsLst>
                    <a:lin ang="5400000" scaled="1"/>
                  </a:gradFill>
                  <a:latin typeface="Impact"/>
                </a:rPr>
                <a:t>God</a:t>
              </a:r>
            </a:p>
          </p:txBody>
        </p:sp>
      </p:gr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1786"/>
                                        </p:tgtEl>
                                        <p:attrNameLst>
                                          <p:attrName>style.visibility</p:attrName>
                                        </p:attrNameLst>
                                      </p:cBhvr>
                                      <p:to>
                                        <p:strVal val="visible"/>
                                      </p:to>
                                    </p:set>
                                    <p:animEffect transition="in" filter="fade">
                                      <p:cBhvr>
                                        <p:cTn id="7" dur="1000"/>
                                        <p:tgtEl>
                                          <p:spTgt spid="20178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201818"/>
                                        </p:tgtEl>
                                        <p:attrNameLst>
                                          <p:attrName>style.visibility</p:attrName>
                                        </p:attrNameLst>
                                      </p:cBhvr>
                                      <p:to>
                                        <p:strVal val="visible"/>
                                      </p:to>
                                    </p:set>
                                    <p:animEffect transition="in" filter="barn(outVertical)">
                                      <p:cBhvr>
                                        <p:cTn id="12" dur="500"/>
                                        <p:tgtEl>
                                          <p:spTgt spid="201818"/>
                                        </p:tgtEl>
                                      </p:cBhvr>
                                    </p:animEffect>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nodeType="clickEffect">
                                  <p:stCondLst>
                                    <p:cond delay="0"/>
                                  </p:stCondLst>
                                  <p:childTnLst>
                                    <p:set>
                                      <p:cBhvr>
                                        <p:cTn id="16" dur="1" fill="hold">
                                          <p:stCondLst>
                                            <p:cond delay="0"/>
                                          </p:stCondLst>
                                        </p:cTn>
                                        <p:tgtEl>
                                          <p:spTgt spid="201819"/>
                                        </p:tgtEl>
                                        <p:attrNameLst>
                                          <p:attrName>style.visibility</p:attrName>
                                        </p:attrNameLst>
                                      </p:cBhvr>
                                      <p:to>
                                        <p:strVal val="visible"/>
                                      </p:to>
                                    </p:set>
                                    <p:anim calcmode="lin" valueType="num">
                                      <p:cBhvr>
                                        <p:cTn id="17" dur="500" fill="hold"/>
                                        <p:tgtEl>
                                          <p:spTgt spid="201819"/>
                                        </p:tgtEl>
                                        <p:attrNameLst>
                                          <p:attrName>ppt_w</p:attrName>
                                        </p:attrNameLst>
                                      </p:cBhvr>
                                      <p:tavLst>
                                        <p:tav tm="0">
                                          <p:val>
                                            <p:fltVal val="0"/>
                                          </p:val>
                                        </p:tav>
                                        <p:tav tm="100000">
                                          <p:val>
                                            <p:strVal val="#ppt_w"/>
                                          </p:val>
                                        </p:tav>
                                      </p:tavLst>
                                    </p:anim>
                                    <p:anim calcmode="lin" valueType="num">
                                      <p:cBhvr>
                                        <p:cTn id="18" dur="500" fill="hold"/>
                                        <p:tgtEl>
                                          <p:spTgt spid="201819"/>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01788"/>
                                        </p:tgtEl>
                                        <p:attrNameLst>
                                          <p:attrName>style.visibility</p:attrName>
                                        </p:attrNameLst>
                                      </p:cBhvr>
                                      <p:to>
                                        <p:strVal val="visible"/>
                                      </p:to>
                                    </p:set>
                                    <p:animEffect transition="in" filter="fade">
                                      <p:cBhvr>
                                        <p:cTn id="23" dur="1000"/>
                                        <p:tgtEl>
                                          <p:spTgt spid="201788"/>
                                        </p:tgtEl>
                                      </p:cBhvr>
                                    </p:animEffect>
                                  </p:childTnLst>
                                </p:cTn>
                              </p:par>
                              <p:par>
                                <p:cTn id="24" presetID="23" presetClass="entr" presetSubtype="16" fill="hold" grpId="0" nodeType="withEffect">
                                  <p:stCondLst>
                                    <p:cond delay="0"/>
                                  </p:stCondLst>
                                  <p:childTnLst>
                                    <p:set>
                                      <p:cBhvr>
                                        <p:cTn id="25" dur="1" fill="hold">
                                          <p:stCondLst>
                                            <p:cond delay="0"/>
                                          </p:stCondLst>
                                        </p:cTn>
                                        <p:tgtEl>
                                          <p:spTgt spid="201789"/>
                                        </p:tgtEl>
                                        <p:attrNameLst>
                                          <p:attrName>style.visibility</p:attrName>
                                        </p:attrNameLst>
                                      </p:cBhvr>
                                      <p:to>
                                        <p:strVal val="visible"/>
                                      </p:to>
                                    </p:set>
                                    <p:anim calcmode="lin" valueType="num">
                                      <p:cBhvr>
                                        <p:cTn id="26" dur="500" fill="hold"/>
                                        <p:tgtEl>
                                          <p:spTgt spid="201789"/>
                                        </p:tgtEl>
                                        <p:attrNameLst>
                                          <p:attrName>ppt_w</p:attrName>
                                        </p:attrNameLst>
                                      </p:cBhvr>
                                      <p:tavLst>
                                        <p:tav tm="0">
                                          <p:val>
                                            <p:fltVal val="0"/>
                                          </p:val>
                                        </p:tav>
                                        <p:tav tm="100000">
                                          <p:val>
                                            <p:strVal val="#ppt_w"/>
                                          </p:val>
                                        </p:tav>
                                      </p:tavLst>
                                    </p:anim>
                                    <p:anim calcmode="lin" valueType="num">
                                      <p:cBhvr>
                                        <p:cTn id="27" dur="500" fill="hold"/>
                                        <p:tgtEl>
                                          <p:spTgt spid="201789"/>
                                        </p:tgtEl>
                                        <p:attrNameLst>
                                          <p:attrName>ppt_h</p:attrName>
                                        </p:attrNameLst>
                                      </p:cBhvr>
                                      <p:tavLst>
                                        <p:tav tm="0">
                                          <p:val>
                                            <p:fltVal val="0"/>
                                          </p:val>
                                        </p:tav>
                                        <p:tav tm="100000">
                                          <p:val>
                                            <p:strVal val="#ppt_h"/>
                                          </p:val>
                                        </p:tav>
                                      </p:tavLst>
                                    </p:anim>
                                  </p:childTnLst>
                                </p:cTn>
                              </p:par>
                              <p:par>
                                <p:cTn id="28" presetID="17" presetClass="entr" presetSubtype="10" fill="hold" grpId="0" nodeType="withEffect">
                                  <p:stCondLst>
                                    <p:cond delay="500"/>
                                  </p:stCondLst>
                                  <p:childTnLst>
                                    <p:set>
                                      <p:cBhvr>
                                        <p:cTn id="29" dur="1" fill="hold">
                                          <p:stCondLst>
                                            <p:cond delay="0"/>
                                          </p:stCondLst>
                                        </p:cTn>
                                        <p:tgtEl>
                                          <p:spTgt spid="201792"/>
                                        </p:tgtEl>
                                        <p:attrNameLst>
                                          <p:attrName>style.visibility</p:attrName>
                                        </p:attrNameLst>
                                      </p:cBhvr>
                                      <p:to>
                                        <p:strVal val="visible"/>
                                      </p:to>
                                    </p:set>
                                    <p:anim calcmode="lin" valueType="num">
                                      <p:cBhvr>
                                        <p:cTn id="30" dur="500" fill="hold"/>
                                        <p:tgtEl>
                                          <p:spTgt spid="201792"/>
                                        </p:tgtEl>
                                        <p:attrNameLst>
                                          <p:attrName>ppt_w</p:attrName>
                                        </p:attrNameLst>
                                      </p:cBhvr>
                                      <p:tavLst>
                                        <p:tav tm="0">
                                          <p:val>
                                            <p:fltVal val="0"/>
                                          </p:val>
                                        </p:tav>
                                        <p:tav tm="100000">
                                          <p:val>
                                            <p:strVal val="#ppt_w"/>
                                          </p:val>
                                        </p:tav>
                                      </p:tavLst>
                                    </p:anim>
                                    <p:anim calcmode="lin" valueType="num">
                                      <p:cBhvr>
                                        <p:cTn id="31" dur="500" fill="hold"/>
                                        <p:tgtEl>
                                          <p:spTgt spid="201792"/>
                                        </p:tgtEl>
                                        <p:attrNameLst>
                                          <p:attrName>ppt_h</p:attrName>
                                        </p:attrNameLst>
                                      </p:cBhvr>
                                      <p:tavLst>
                                        <p:tav tm="0">
                                          <p:val>
                                            <p:strVal val="#ppt_h"/>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23" presetClass="entr" presetSubtype="16" fill="hold" grpId="0" nodeType="clickEffect">
                                  <p:stCondLst>
                                    <p:cond delay="0"/>
                                  </p:stCondLst>
                                  <p:childTnLst>
                                    <p:set>
                                      <p:cBhvr>
                                        <p:cTn id="35" dur="1" fill="hold">
                                          <p:stCondLst>
                                            <p:cond delay="0"/>
                                          </p:stCondLst>
                                        </p:cTn>
                                        <p:tgtEl>
                                          <p:spTgt spid="201790"/>
                                        </p:tgtEl>
                                        <p:attrNameLst>
                                          <p:attrName>style.visibility</p:attrName>
                                        </p:attrNameLst>
                                      </p:cBhvr>
                                      <p:to>
                                        <p:strVal val="visible"/>
                                      </p:to>
                                    </p:set>
                                    <p:anim calcmode="lin" valueType="num">
                                      <p:cBhvr>
                                        <p:cTn id="36" dur="500" fill="hold"/>
                                        <p:tgtEl>
                                          <p:spTgt spid="201790"/>
                                        </p:tgtEl>
                                        <p:attrNameLst>
                                          <p:attrName>ppt_w</p:attrName>
                                        </p:attrNameLst>
                                      </p:cBhvr>
                                      <p:tavLst>
                                        <p:tav tm="0">
                                          <p:val>
                                            <p:fltVal val="0"/>
                                          </p:val>
                                        </p:tav>
                                        <p:tav tm="100000">
                                          <p:val>
                                            <p:strVal val="#ppt_w"/>
                                          </p:val>
                                        </p:tav>
                                      </p:tavLst>
                                    </p:anim>
                                    <p:anim calcmode="lin" valueType="num">
                                      <p:cBhvr>
                                        <p:cTn id="37" dur="500" fill="hold"/>
                                        <p:tgtEl>
                                          <p:spTgt spid="201790"/>
                                        </p:tgtEl>
                                        <p:attrNameLst>
                                          <p:attrName>ppt_h</p:attrName>
                                        </p:attrNameLst>
                                      </p:cBhvr>
                                      <p:tavLst>
                                        <p:tav tm="0">
                                          <p:val>
                                            <p:fltVal val="0"/>
                                          </p:val>
                                        </p:tav>
                                        <p:tav tm="100000">
                                          <p:val>
                                            <p:strVal val="#ppt_h"/>
                                          </p:val>
                                        </p:tav>
                                      </p:tavLst>
                                    </p:anim>
                                  </p:childTnLst>
                                </p:cTn>
                              </p:par>
                            </p:childTnLst>
                          </p:cTn>
                        </p:par>
                        <p:par>
                          <p:cTn id="38" fill="hold">
                            <p:stCondLst>
                              <p:cond delay="500"/>
                            </p:stCondLst>
                            <p:childTnLst>
                              <p:par>
                                <p:cTn id="39" presetID="17" presetClass="entr" presetSubtype="10" fill="hold" grpId="0" nodeType="afterEffect">
                                  <p:stCondLst>
                                    <p:cond delay="500"/>
                                  </p:stCondLst>
                                  <p:childTnLst>
                                    <p:set>
                                      <p:cBhvr>
                                        <p:cTn id="40" dur="1" fill="hold">
                                          <p:stCondLst>
                                            <p:cond delay="0"/>
                                          </p:stCondLst>
                                        </p:cTn>
                                        <p:tgtEl>
                                          <p:spTgt spid="201793"/>
                                        </p:tgtEl>
                                        <p:attrNameLst>
                                          <p:attrName>style.visibility</p:attrName>
                                        </p:attrNameLst>
                                      </p:cBhvr>
                                      <p:to>
                                        <p:strVal val="visible"/>
                                      </p:to>
                                    </p:set>
                                    <p:anim calcmode="lin" valueType="num">
                                      <p:cBhvr>
                                        <p:cTn id="41" dur="500" fill="hold"/>
                                        <p:tgtEl>
                                          <p:spTgt spid="201793"/>
                                        </p:tgtEl>
                                        <p:attrNameLst>
                                          <p:attrName>ppt_w</p:attrName>
                                        </p:attrNameLst>
                                      </p:cBhvr>
                                      <p:tavLst>
                                        <p:tav tm="0">
                                          <p:val>
                                            <p:fltVal val="0"/>
                                          </p:val>
                                        </p:tav>
                                        <p:tav tm="100000">
                                          <p:val>
                                            <p:strVal val="#ppt_w"/>
                                          </p:val>
                                        </p:tav>
                                      </p:tavLst>
                                    </p:anim>
                                    <p:anim calcmode="lin" valueType="num">
                                      <p:cBhvr>
                                        <p:cTn id="42" dur="500" fill="hold"/>
                                        <p:tgtEl>
                                          <p:spTgt spid="201793"/>
                                        </p:tgtEl>
                                        <p:attrNameLst>
                                          <p:attrName>ppt_h</p:attrName>
                                        </p:attrNameLst>
                                      </p:cBhvr>
                                      <p:tavLst>
                                        <p:tav tm="0">
                                          <p:val>
                                            <p:strVal val="#ppt_h"/>
                                          </p:val>
                                        </p:tav>
                                        <p:tav tm="100000">
                                          <p:val>
                                            <p:strVal val="#ppt_h"/>
                                          </p:val>
                                        </p:tav>
                                      </p:tavLst>
                                    </p:anim>
                                  </p:childTnLst>
                                </p:cTn>
                              </p:par>
                            </p:childTnLst>
                          </p:cTn>
                        </p:par>
                        <p:par>
                          <p:cTn id="43" fill="hold">
                            <p:stCondLst>
                              <p:cond delay="1500"/>
                            </p:stCondLst>
                            <p:childTnLst>
                              <p:par>
                                <p:cTn id="44" presetID="10" presetClass="entr" presetSubtype="0" fill="hold" grpId="0" nodeType="afterEffect">
                                  <p:stCondLst>
                                    <p:cond delay="0"/>
                                  </p:stCondLst>
                                  <p:childTnLst>
                                    <p:set>
                                      <p:cBhvr>
                                        <p:cTn id="45" dur="1" fill="hold">
                                          <p:stCondLst>
                                            <p:cond delay="0"/>
                                          </p:stCondLst>
                                        </p:cTn>
                                        <p:tgtEl>
                                          <p:spTgt spid="201791"/>
                                        </p:tgtEl>
                                        <p:attrNameLst>
                                          <p:attrName>style.visibility</p:attrName>
                                        </p:attrNameLst>
                                      </p:cBhvr>
                                      <p:to>
                                        <p:strVal val="visible"/>
                                      </p:to>
                                    </p:set>
                                    <p:animEffect transition="in" filter="fade">
                                      <p:cBhvr>
                                        <p:cTn id="46" dur="1000"/>
                                        <p:tgtEl>
                                          <p:spTgt spid="201791"/>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01794"/>
                                        </p:tgtEl>
                                        <p:attrNameLst>
                                          <p:attrName>style.visibility</p:attrName>
                                        </p:attrNameLst>
                                      </p:cBhvr>
                                      <p:to>
                                        <p:strVal val="visible"/>
                                      </p:to>
                                    </p:set>
                                    <p:animEffect transition="in" filter="fade">
                                      <p:cBhvr>
                                        <p:cTn id="49" dur="1000"/>
                                        <p:tgtEl>
                                          <p:spTgt spid="201794"/>
                                        </p:tgtEl>
                                      </p:cBhvr>
                                    </p:animEffect>
                                  </p:childTnLst>
                                </p:cTn>
                              </p:par>
                            </p:childTnLst>
                          </p:cTn>
                        </p:par>
                        <p:par>
                          <p:cTn id="50" fill="hold">
                            <p:stCondLst>
                              <p:cond delay="2500"/>
                            </p:stCondLst>
                            <p:childTnLst>
                              <p:par>
                                <p:cTn id="51" presetID="10" presetClass="entr" presetSubtype="0" fill="hold" grpId="0" nodeType="afterEffect">
                                  <p:stCondLst>
                                    <p:cond delay="0"/>
                                  </p:stCondLst>
                                  <p:childTnLst>
                                    <p:set>
                                      <p:cBhvr>
                                        <p:cTn id="52" dur="1" fill="hold">
                                          <p:stCondLst>
                                            <p:cond delay="0"/>
                                          </p:stCondLst>
                                        </p:cTn>
                                        <p:tgtEl>
                                          <p:spTgt spid="201803"/>
                                        </p:tgtEl>
                                        <p:attrNameLst>
                                          <p:attrName>style.visibility</p:attrName>
                                        </p:attrNameLst>
                                      </p:cBhvr>
                                      <p:to>
                                        <p:strVal val="visible"/>
                                      </p:to>
                                    </p:set>
                                    <p:animEffect transition="in" filter="fade">
                                      <p:cBhvr>
                                        <p:cTn id="53" dur="1000"/>
                                        <p:tgtEl>
                                          <p:spTgt spid="201803"/>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201796"/>
                                        </p:tgtEl>
                                        <p:attrNameLst>
                                          <p:attrName>style.visibility</p:attrName>
                                        </p:attrNameLst>
                                      </p:cBhvr>
                                      <p:to>
                                        <p:strVal val="visible"/>
                                      </p:to>
                                    </p:set>
                                    <p:animEffect transition="in" filter="fade">
                                      <p:cBhvr>
                                        <p:cTn id="56" dur="1000"/>
                                        <p:tgtEl>
                                          <p:spTgt spid="201796"/>
                                        </p:tgtEl>
                                      </p:cBhvr>
                                    </p:animEffect>
                                  </p:childTnLst>
                                </p:cTn>
                              </p:par>
                            </p:childTnLst>
                          </p:cTn>
                        </p:par>
                        <p:par>
                          <p:cTn id="57" fill="hold">
                            <p:stCondLst>
                              <p:cond delay="3500"/>
                            </p:stCondLst>
                            <p:childTnLst>
                              <p:par>
                                <p:cTn id="58" presetID="10" presetClass="entr" presetSubtype="0" fill="hold" grpId="0" nodeType="afterEffect">
                                  <p:stCondLst>
                                    <p:cond delay="0"/>
                                  </p:stCondLst>
                                  <p:childTnLst>
                                    <p:set>
                                      <p:cBhvr>
                                        <p:cTn id="59" dur="1" fill="hold">
                                          <p:stCondLst>
                                            <p:cond delay="0"/>
                                          </p:stCondLst>
                                        </p:cTn>
                                        <p:tgtEl>
                                          <p:spTgt spid="201804"/>
                                        </p:tgtEl>
                                        <p:attrNameLst>
                                          <p:attrName>style.visibility</p:attrName>
                                        </p:attrNameLst>
                                      </p:cBhvr>
                                      <p:to>
                                        <p:strVal val="visible"/>
                                      </p:to>
                                    </p:set>
                                    <p:animEffect transition="in" filter="fade">
                                      <p:cBhvr>
                                        <p:cTn id="60" dur="1000"/>
                                        <p:tgtEl>
                                          <p:spTgt spid="201804"/>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201802"/>
                                        </p:tgtEl>
                                        <p:attrNameLst>
                                          <p:attrName>style.visibility</p:attrName>
                                        </p:attrNameLst>
                                      </p:cBhvr>
                                      <p:to>
                                        <p:strVal val="visible"/>
                                      </p:to>
                                    </p:set>
                                    <p:animEffect transition="in" filter="fade">
                                      <p:cBhvr>
                                        <p:cTn id="63" dur="1000"/>
                                        <p:tgtEl>
                                          <p:spTgt spid="2018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788" grpId="0" animBg="1" autoUpdateAnimBg="0"/>
      <p:bldP spid="201786" grpId="0" animBg="1"/>
      <p:bldP spid="201792" grpId="0" autoUpdateAnimBg="0"/>
      <p:bldP spid="201793" grpId="0" autoUpdateAnimBg="0"/>
      <p:bldP spid="201794" grpId="0"/>
      <p:bldP spid="201796" grpId="0"/>
      <p:bldP spid="201802" grpId="0"/>
      <p:bldP spid="201789" grpId="0" autoUpdateAnimBg="0"/>
      <p:bldP spid="201790" grpId="0" autoUpdateAnimBg="0"/>
      <p:bldP spid="201791" grpId="0"/>
      <p:bldP spid="201803" grpId="0"/>
      <p:bldP spid="201804"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rotWithShape="0">
          <a:gsLst>
            <a:gs pos="0">
              <a:srgbClr val="CC99FF"/>
            </a:gs>
            <a:gs pos="100000">
              <a:schemeClr val="bg1"/>
            </a:gs>
          </a:gsLst>
          <a:lin ang="2700000" scaled="1"/>
        </a:gradFill>
        <a:effectLst/>
      </p:bgPr>
    </p:bg>
    <p:spTree>
      <p:nvGrpSpPr>
        <p:cNvPr id="1" name=""/>
        <p:cNvGrpSpPr/>
        <p:nvPr/>
      </p:nvGrpSpPr>
      <p:grpSpPr>
        <a:xfrm>
          <a:off x="0" y="0"/>
          <a:ext cx="0" cy="0"/>
          <a:chOff x="0" y="0"/>
          <a:chExt cx="0" cy="0"/>
        </a:xfrm>
      </p:grpSpPr>
      <p:sp>
        <p:nvSpPr>
          <p:cNvPr id="203779" name="Rectangle 3"/>
          <p:cNvSpPr>
            <a:spLocks noChangeArrowheads="1"/>
          </p:cNvSpPr>
          <p:nvPr/>
        </p:nvSpPr>
        <p:spPr bwMode="auto">
          <a:xfrm>
            <a:off x="0" y="5334000"/>
            <a:ext cx="9144000" cy="1524000"/>
          </a:xfrm>
          <a:prstGeom prst="rect">
            <a:avLst/>
          </a:prstGeom>
          <a:solidFill>
            <a:schemeClr val="tx1"/>
          </a:solidFill>
          <a:ln w="9525">
            <a:solidFill>
              <a:schemeClr val="tx1"/>
            </a:solidFill>
            <a:miter lim="800000"/>
            <a:headEnd/>
            <a:tailEnd/>
          </a:ln>
          <a:effectLst/>
        </p:spPr>
        <p:txBody>
          <a:bodyPr wrap="none" anchor="ctr"/>
          <a:lstStyle/>
          <a:p>
            <a:endParaRPr lang="en-US"/>
          </a:p>
        </p:txBody>
      </p:sp>
      <p:grpSp>
        <p:nvGrpSpPr>
          <p:cNvPr id="203929" name="Group 153"/>
          <p:cNvGrpSpPr>
            <a:grpSpLocks/>
          </p:cNvGrpSpPr>
          <p:nvPr/>
        </p:nvGrpSpPr>
        <p:grpSpPr bwMode="auto">
          <a:xfrm>
            <a:off x="1143000" y="5632450"/>
            <a:ext cx="7543800" cy="768350"/>
            <a:chOff x="336" y="3552"/>
            <a:chExt cx="4752" cy="484"/>
          </a:xfrm>
        </p:grpSpPr>
        <p:sp>
          <p:nvSpPr>
            <p:cNvPr id="203783" name="Text Box 7"/>
            <p:cNvSpPr txBox="1">
              <a:spLocks noChangeArrowheads="1"/>
            </p:cNvSpPr>
            <p:nvPr/>
          </p:nvSpPr>
          <p:spPr bwMode="auto">
            <a:xfrm>
              <a:off x="576" y="3552"/>
              <a:ext cx="4512" cy="484"/>
            </a:xfrm>
            <a:prstGeom prst="rect">
              <a:avLst/>
            </a:prstGeom>
            <a:noFill/>
            <a:ln w="9525">
              <a:noFill/>
              <a:miter lim="800000"/>
              <a:headEnd/>
              <a:tailEnd/>
            </a:ln>
            <a:effectLst/>
          </p:spPr>
          <p:txBody>
            <a:bodyPr>
              <a:spAutoFit/>
            </a:bodyPr>
            <a:lstStyle/>
            <a:p>
              <a:pPr>
                <a:lnSpc>
                  <a:spcPct val="85000"/>
                </a:lnSpc>
              </a:pPr>
              <a:r>
                <a:rPr lang="en-US" sz="2600" b="1">
                  <a:solidFill>
                    <a:schemeClr val="bg1"/>
                  </a:solidFill>
                  <a:latin typeface="Arial Narrow" pitchFamily="34" charset="0"/>
                </a:rPr>
                <a:t>The fundamental energy of God’s being is also </a:t>
              </a:r>
              <a:r>
                <a:rPr lang="en-US" sz="2600" b="1" u="sng">
                  <a:solidFill>
                    <a:schemeClr val="bg1"/>
                  </a:solidFill>
                  <a:latin typeface="Arial Narrow" pitchFamily="34" charset="0"/>
                </a:rPr>
                <a:t>eternal, self-existent  and  absolute</a:t>
              </a:r>
              <a:r>
                <a:rPr lang="en-US" sz="2600" b="1">
                  <a:solidFill>
                    <a:schemeClr val="bg1"/>
                  </a:solidFill>
                  <a:latin typeface="Arial Narrow" pitchFamily="34" charset="0"/>
                </a:rPr>
                <a:t>.</a:t>
              </a:r>
            </a:p>
          </p:txBody>
        </p:sp>
        <p:sp>
          <p:nvSpPr>
            <p:cNvPr id="203784" name="Text Box 8"/>
            <p:cNvSpPr txBox="1">
              <a:spLocks noChangeArrowheads="1"/>
            </p:cNvSpPr>
            <p:nvPr/>
          </p:nvSpPr>
          <p:spPr bwMode="auto">
            <a:xfrm>
              <a:off x="336" y="3552"/>
              <a:ext cx="288" cy="250"/>
            </a:xfrm>
            <a:prstGeom prst="rect">
              <a:avLst/>
            </a:prstGeom>
            <a:noFill/>
            <a:ln w="9525">
              <a:noFill/>
              <a:miter lim="800000"/>
              <a:headEnd/>
              <a:tailEnd/>
            </a:ln>
            <a:effectLst/>
          </p:spPr>
          <p:txBody>
            <a:bodyPr>
              <a:spAutoFit/>
            </a:bodyPr>
            <a:lstStyle/>
            <a:p>
              <a:pPr>
                <a:lnSpc>
                  <a:spcPct val="50000"/>
                </a:lnSpc>
              </a:pPr>
              <a:r>
                <a:rPr lang="en-US" sz="4000" b="1">
                  <a:solidFill>
                    <a:schemeClr val="bg1"/>
                  </a:solidFill>
                  <a:latin typeface="Times New Roman" pitchFamily="18" charset="0"/>
                  <a:sym typeface="CommonBullets" pitchFamily="34" charset="2"/>
                </a:rPr>
                <a:t></a:t>
              </a:r>
              <a:endParaRPr lang="en-US" sz="4000" b="1">
                <a:solidFill>
                  <a:schemeClr val="bg1"/>
                </a:solidFill>
                <a:latin typeface="Times New Roman" pitchFamily="18" charset="0"/>
              </a:endParaRPr>
            </a:p>
          </p:txBody>
        </p:sp>
      </p:grpSp>
      <p:sp>
        <p:nvSpPr>
          <p:cNvPr id="203882" name="Text Box 106"/>
          <p:cNvSpPr txBox="1">
            <a:spLocks noChangeArrowheads="1"/>
          </p:cNvSpPr>
          <p:nvPr/>
        </p:nvSpPr>
        <p:spPr bwMode="auto">
          <a:xfrm>
            <a:off x="5257800" y="1143000"/>
            <a:ext cx="3162300" cy="774700"/>
          </a:xfrm>
          <a:prstGeom prst="rect">
            <a:avLst/>
          </a:prstGeom>
          <a:noFill/>
          <a:ln w="9525">
            <a:noFill/>
            <a:miter lim="800000"/>
            <a:headEnd/>
            <a:tailEnd/>
          </a:ln>
          <a:effectLst/>
        </p:spPr>
        <p:txBody>
          <a:bodyPr>
            <a:spAutoFit/>
          </a:bodyPr>
          <a:lstStyle/>
          <a:p>
            <a:pPr algn="ctr">
              <a:lnSpc>
                <a:spcPct val="70000"/>
              </a:lnSpc>
            </a:pPr>
            <a:r>
              <a:rPr lang="en-US" sz="3200">
                <a:solidFill>
                  <a:srgbClr val="6600CC"/>
                </a:solidFill>
                <a:latin typeface="Arial Black" pitchFamily="34" charset="0"/>
              </a:rPr>
              <a:t>Fundamental</a:t>
            </a:r>
          </a:p>
          <a:p>
            <a:pPr algn="ctr">
              <a:lnSpc>
                <a:spcPct val="70000"/>
              </a:lnSpc>
            </a:pPr>
            <a:r>
              <a:rPr lang="en-US" sz="3200">
                <a:solidFill>
                  <a:srgbClr val="6600CC"/>
                </a:solidFill>
                <a:latin typeface="Arial Black" pitchFamily="34" charset="0"/>
              </a:rPr>
              <a:t>energy</a:t>
            </a:r>
          </a:p>
        </p:txBody>
      </p:sp>
      <p:sp>
        <p:nvSpPr>
          <p:cNvPr id="203886" name="Text Box 110"/>
          <p:cNvSpPr txBox="1">
            <a:spLocks noChangeArrowheads="1"/>
          </p:cNvSpPr>
          <p:nvPr/>
        </p:nvSpPr>
        <p:spPr bwMode="auto">
          <a:xfrm>
            <a:off x="6248400" y="2133600"/>
            <a:ext cx="1295400" cy="433388"/>
          </a:xfrm>
          <a:prstGeom prst="rect">
            <a:avLst/>
          </a:prstGeom>
          <a:noFill/>
          <a:ln w="9525">
            <a:noFill/>
            <a:miter lim="800000"/>
            <a:headEnd/>
            <a:tailEnd/>
          </a:ln>
          <a:effectLst/>
        </p:spPr>
        <p:txBody>
          <a:bodyPr>
            <a:spAutoFit/>
          </a:bodyPr>
          <a:lstStyle/>
          <a:p>
            <a:pPr algn="ctr">
              <a:lnSpc>
                <a:spcPct val="80000"/>
              </a:lnSpc>
            </a:pPr>
            <a:r>
              <a:rPr lang="en-US" sz="2800">
                <a:solidFill>
                  <a:srgbClr val="800080"/>
                </a:solidFill>
              </a:rPr>
              <a:t>Eternal</a:t>
            </a:r>
          </a:p>
        </p:txBody>
      </p:sp>
      <p:sp>
        <p:nvSpPr>
          <p:cNvPr id="203887" name="Text Box 111"/>
          <p:cNvSpPr txBox="1">
            <a:spLocks noChangeArrowheads="1"/>
          </p:cNvSpPr>
          <p:nvPr/>
        </p:nvSpPr>
        <p:spPr bwMode="auto">
          <a:xfrm>
            <a:off x="5867400" y="2643188"/>
            <a:ext cx="2057400" cy="390525"/>
          </a:xfrm>
          <a:prstGeom prst="rect">
            <a:avLst/>
          </a:prstGeom>
          <a:noFill/>
          <a:ln w="9525">
            <a:noFill/>
            <a:miter lim="800000"/>
            <a:headEnd/>
            <a:tailEnd/>
          </a:ln>
          <a:effectLst/>
        </p:spPr>
        <p:txBody>
          <a:bodyPr>
            <a:spAutoFit/>
          </a:bodyPr>
          <a:lstStyle/>
          <a:p>
            <a:pPr algn="ctr">
              <a:lnSpc>
                <a:spcPct val="70000"/>
              </a:lnSpc>
            </a:pPr>
            <a:r>
              <a:rPr lang="en-US" sz="2800">
                <a:solidFill>
                  <a:srgbClr val="800080"/>
                </a:solidFill>
              </a:rPr>
              <a:t>Self-existent</a:t>
            </a:r>
          </a:p>
        </p:txBody>
      </p:sp>
      <p:sp>
        <p:nvSpPr>
          <p:cNvPr id="203888" name="Text Box 112"/>
          <p:cNvSpPr txBox="1">
            <a:spLocks noChangeArrowheads="1"/>
          </p:cNvSpPr>
          <p:nvPr/>
        </p:nvSpPr>
        <p:spPr bwMode="auto">
          <a:xfrm>
            <a:off x="6159500" y="3036888"/>
            <a:ext cx="1471613" cy="519112"/>
          </a:xfrm>
          <a:prstGeom prst="rect">
            <a:avLst/>
          </a:prstGeom>
          <a:noFill/>
          <a:ln w="9525">
            <a:noFill/>
            <a:miter lim="800000"/>
            <a:headEnd/>
            <a:tailEnd/>
          </a:ln>
          <a:effectLst/>
        </p:spPr>
        <p:txBody>
          <a:bodyPr wrap="none">
            <a:spAutoFit/>
          </a:bodyPr>
          <a:lstStyle/>
          <a:p>
            <a:pPr algn="ctr">
              <a:lnSpc>
                <a:spcPct val="100000"/>
              </a:lnSpc>
            </a:pPr>
            <a:r>
              <a:rPr lang="en-US" sz="2800">
                <a:solidFill>
                  <a:srgbClr val="800080"/>
                </a:solidFill>
              </a:rPr>
              <a:t>Absolute</a:t>
            </a:r>
          </a:p>
        </p:txBody>
      </p:sp>
      <p:sp>
        <p:nvSpPr>
          <p:cNvPr id="203839" name="WordArt 63"/>
          <p:cNvSpPr>
            <a:spLocks noChangeArrowheads="1" noChangeShapeType="1" noTextEdit="1"/>
          </p:cNvSpPr>
          <p:nvPr/>
        </p:nvSpPr>
        <p:spPr bwMode="auto">
          <a:xfrm>
            <a:off x="304800" y="190500"/>
            <a:ext cx="8534400" cy="495300"/>
          </a:xfrm>
          <a:prstGeom prst="rect">
            <a:avLst/>
          </a:prstGeom>
        </p:spPr>
        <p:txBody>
          <a:bodyPr wrap="none" fromWordArt="1">
            <a:prstTxWarp prst="textPlain">
              <a:avLst>
                <a:gd name="adj" fmla="val 50000"/>
              </a:avLst>
            </a:prstTxWarp>
          </a:bodyPr>
          <a:lstStyle/>
          <a:p>
            <a:pPr algn="ctr"/>
            <a:r>
              <a:rPr lang="en-US" sz="3600" kern="10" dirty="0">
                <a:ln w="28575">
                  <a:noFill/>
                  <a:round/>
                  <a:headEnd/>
                  <a:tailEnd/>
                </a:ln>
                <a:solidFill>
                  <a:srgbClr val="0000CC"/>
                </a:solidFill>
                <a:effectLst>
                  <a:outerShdw dist="25400" dir="2700000" algn="ctr" rotWithShape="0">
                    <a:schemeClr val="bg1"/>
                  </a:outerShdw>
                </a:effectLst>
                <a:latin typeface="Arial Black"/>
              </a:rPr>
              <a:t>2.1 Universal Prime Energy</a:t>
            </a:r>
          </a:p>
        </p:txBody>
      </p:sp>
      <p:grpSp>
        <p:nvGrpSpPr>
          <p:cNvPr id="203913" name="Group 137"/>
          <p:cNvGrpSpPr>
            <a:grpSpLocks/>
          </p:cNvGrpSpPr>
          <p:nvPr/>
        </p:nvGrpSpPr>
        <p:grpSpPr bwMode="auto">
          <a:xfrm>
            <a:off x="304800" y="1343025"/>
            <a:ext cx="1676400" cy="1598613"/>
            <a:chOff x="192" y="846"/>
            <a:chExt cx="1056" cy="1007"/>
          </a:xfrm>
        </p:grpSpPr>
        <p:sp>
          <p:nvSpPr>
            <p:cNvPr id="203892" name="Oval 116"/>
            <p:cNvSpPr>
              <a:spLocks noChangeArrowheads="1"/>
            </p:cNvSpPr>
            <p:nvPr/>
          </p:nvSpPr>
          <p:spPr bwMode="auto">
            <a:xfrm>
              <a:off x="192" y="846"/>
              <a:ext cx="1056" cy="1007"/>
            </a:xfrm>
            <a:prstGeom prst="ellipse">
              <a:avLst/>
            </a:prstGeom>
            <a:gradFill rotWithShape="0">
              <a:gsLst>
                <a:gs pos="0">
                  <a:schemeClr val="bg1"/>
                </a:gs>
                <a:gs pos="100000">
                  <a:srgbClr val="FFFFFF"/>
                </a:gs>
              </a:gsLst>
              <a:lin ang="5400000" scaled="1"/>
            </a:gradFill>
            <a:ln w="12700">
              <a:round/>
              <a:headEnd/>
              <a:tailEnd/>
            </a:ln>
            <a:effectLst/>
            <a:scene3d>
              <a:camera prst="legacyObliqueTopLeft"/>
              <a:lightRig rig="legacyFlat3" dir="t"/>
            </a:scene3d>
            <a:sp3d extrusionH="430200" prstMaterial="legacyMatte">
              <a:bevelT w="13500" h="13500" prst="angle"/>
              <a:bevelB w="13500" h="13500" prst="angle"/>
              <a:extrusionClr>
                <a:schemeClr val="bg1"/>
              </a:extrusionClr>
            </a:sp3d>
          </p:spPr>
          <p:txBody>
            <a:bodyPr wrap="none" anchor="ctr">
              <a:flatTx/>
            </a:bodyPr>
            <a:lstStyle/>
            <a:p>
              <a:pPr algn="ctr">
                <a:lnSpc>
                  <a:spcPct val="100000"/>
                </a:lnSpc>
              </a:pPr>
              <a:endParaRPr lang="en-US" sz="4800" b="1">
                <a:solidFill>
                  <a:srgbClr val="6600CC"/>
                </a:solidFill>
              </a:endParaRPr>
            </a:p>
          </p:txBody>
        </p:sp>
        <p:sp>
          <p:nvSpPr>
            <p:cNvPr id="203893" name="WordArt 117"/>
            <p:cNvSpPr>
              <a:spLocks noChangeArrowheads="1" noChangeShapeType="1" noTextEdit="1"/>
            </p:cNvSpPr>
            <p:nvPr/>
          </p:nvSpPr>
          <p:spPr bwMode="auto">
            <a:xfrm>
              <a:off x="288" y="1152"/>
              <a:ext cx="880" cy="432"/>
            </a:xfrm>
            <a:prstGeom prst="rect">
              <a:avLst/>
            </a:prstGeom>
          </p:spPr>
          <p:txBody>
            <a:bodyPr wrap="none" fromWordArt="1">
              <a:prstTxWarp prst="textPlain">
                <a:avLst>
                  <a:gd name="adj" fmla="val 50000"/>
                </a:avLst>
              </a:prstTxWarp>
              <a:scene3d>
                <a:camera prst="legacyObliqueTopLeft"/>
                <a:lightRig rig="legacyFlat3" dir="t"/>
              </a:scene3d>
              <a:sp3d extrusionH="227000" prstMaterial="legacyMatte">
                <a:extrusionClr>
                  <a:srgbClr val="6600CC"/>
                </a:extrusionClr>
              </a:sp3d>
            </a:bodyPr>
            <a:lstStyle/>
            <a:p>
              <a:pPr algn="ctr"/>
              <a:r>
                <a:rPr lang="en-US" sz="3600" kern="10">
                  <a:ln w="9525">
                    <a:round/>
                    <a:headEnd/>
                    <a:tailEnd/>
                  </a:ln>
                  <a:gradFill rotWithShape="0">
                    <a:gsLst>
                      <a:gs pos="0">
                        <a:srgbClr val="6600CC"/>
                      </a:gs>
                      <a:gs pos="50000">
                        <a:srgbClr val="FFFFFF"/>
                      </a:gs>
                      <a:gs pos="100000">
                        <a:srgbClr val="6600CC"/>
                      </a:gs>
                    </a:gsLst>
                    <a:lin ang="5400000" scaled="1"/>
                  </a:gradFill>
                  <a:latin typeface="Impact"/>
                </a:rPr>
                <a:t>God</a:t>
              </a:r>
            </a:p>
          </p:txBody>
        </p:sp>
      </p:grpSp>
      <p:sp>
        <p:nvSpPr>
          <p:cNvPr id="203914" name="AutoShape 138"/>
          <p:cNvSpPr>
            <a:spLocks noChangeArrowheads="1"/>
          </p:cNvSpPr>
          <p:nvPr/>
        </p:nvSpPr>
        <p:spPr bwMode="auto">
          <a:xfrm>
            <a:off x="2286000" y="1066800"/>
            <a:ext cx="2971800" cy="2514600"/>
          </a:xfrm>
          <a:prstGeom prst="roundRect">
            <a:avLst>
              <a:gd name="adj" fmla="val 16667"/>
            </a:avLst>
          </a:prstGeom>
          <a:gradFill rotWithShape="0">
            <a:gsLst>
              <a:gs pos="0">
                <a:srgbClr val="9900FF"/>
              </a:gs>
              <a:gs pos="100000">
                <a:srgbClr val="6600CC"/>
              </a:gs>
            </a:gsLst>
            <a:path path="shape">
              <a:fillToRect l="50000" t="50000" r="50000" b="50000"/>
            </a:path>
          </a:gradFill>
          <a:ln w="38100">
            <a:noFill/>
            <a:round/>
            <a:headEnd/>
            <a:tailEnd/>
          </a:ln>
          <a:effectLst>
            <a:prstShdw prst="shdw18" dist="17961" dir="13500000">
              <a:srgbClr val="6600CC">
                <a:gamma/>
                <a:shade val="60000"/>
                <a:invGamma/>
              </a:srgbClr>
            </a:prstShdw>
          </a:effectLst>
        </p:spPr>
        <p:txBody>
          <a:bodyPr wrap="none" anchor="ctr"/>
          <a:lstStyle/>
          <a:p>
            <a:pPr>
              <a:lnSpc>
                <a:spcPct val="100000"/>
              </a:lnSpc>
            </a:pPr>
            <a:r>
              <a:rPr lang="en-US" sz="2800" b="1">
                <a:solidFill>
                  <a:srgbClr val="FFFF00"/>
                </a:solidFill>
              </a:rPr>
              <a:t> </a:t>
            </a:r>
          </a:p>
          <a:p>
            <a:pPr>
              <a:lnSpc>
                <a:spcPct val="100000"/>
              </a:lnSpc>
            </a:pPr>
            <a:endParaRPr lang="en-US" sz="2800" b="1">
              <a:solidFill>
                <a:srgbClr val="FFFF00"/>
              </a:solidFill>
            </a:endParaRPr>
          </a:p>
          <a:p>
            <a:pPr>
              <a:lnSpc>
                <a:spcPct val="100000"/>
              </a:lnSpc>
            </a:pPr>
            <a:endParaRPr lang="en-US" sz="2800" b="1">
              <a:solidFill>
                <a:srgbClr val="FFFF00"/>
              </a:solidFill>
            </a:endParaRPr>
          </a:p>
        </p:txBody>
      </p:sp>
      <p:sp>
        <p:nvSpPr>
          <p:cNvPr id="203916" name="Text Box 140"/>
          <p:cNvSpPr txBox="1">
            <a:spLocks noChangeArrowheads="1"/>
          </p:cNvSpPr>
          <p:nvPr/>
        </p:nvSpPr>
        <p:spPr bwMode="auto">
          <a:xfrm>
            <a:off x="2692400" y="1538288"/>
            <a:ext cx="2482850" cy="519112"/>
          </a:xfrm>
          <a:prstGeom prst="rect">
            <a:avLst/>
          </a:prstGeom>
          <a:noFill/>
          <a:ln w="9525">
            <a:noFill/>
            <a:miter lim="800000"/>
            <a:headEnd/>
            <a:tailEnd/>
          </a:ln>
          <a:effectLst>
            <a:outerShdw dist="35921" dir="2700000" algn="ctr" rotWithShape="0">
              <a:schemeClr val="tx1"/>
            </a:outerShdw>
          </a:effectLst>
        </p:spPr>
        <p:txBody>
          <a:bodyPr wrap="none">
            <a:spAutoFit/>
          </a:bodyPr>
          <a:lstStyle/>
          <a:p>
            <a:pPr algn="ctr">
              <a:lnSpc>
                <a:spcPct val="100000"/>
              </a:lnSpc>
            </a:pPr>
            <a:r>
              <a:rPr lang="en-US" sz="2800">
                <a:solidFill>
                  <a:schemeClr val="bg1"/>
                </a:solidFill>
              </a:rPr>
              <a:t>Absolute reality</a:t>
            </a:r>
          </a:p>
        </p:txBody>
      </p:sp>
      <p:sp>
        <p:nvSpPr>
          <p:cNvPr id="203917" name="Text Box 141"/>
          <p:cNvSpPr txBox="1">
            <a:spLocks noChangeArrowheads="1"/>
          </p:cNvSpPr>
          <p:nvPr/>
        </p:nvSpPr>
        <p:spPr bwMode="auto">
          <a:xfrm>
            <a:off x="2667000" y="2125663"/>
            <a:ext cx="1295400" cy="433387"/>
          </a:xfrm>
          <a:prstGeom prst="rect">
            <a:avLst/>
          </a:prstGeom>
          <a:noFill/>
          <a:ln w="9525">
            <a:noFill/>
            <a:miter lim="800000"/>
            <a:headEnd/>
            <a:tailEnd/>
          </a:ln>
          <a:effectLst>
            <a:outerShdw dist="35921" dir="2700000" algn="ctr" rotWithShape="0">
              <a:schemeClr val="tx1"/>
            </a:outerShdw>
          </a:effectLst>
        </p:spPr>
        <p:txBody>
          <a:bodyPr>
            <a:spAutoFit/>
          </a:bodyPr>
          <a:lstStyle/>
          <a:p>
            <a:pPr>
              <a:lnSpc>
                <a:spcPct val="80000"/>
              </a:lnSpc>
            </a:pPr>
            <a:r>
              <a:rPr lang="en-US" sz="2800">
                <a:solidFill>
                  <a:schemeClr val="bg1"/>
                </a:solidFill>
              </a:rPr>
              <a:t>Eternal</a:t>
            </a:r>
          </a:p>
        </p:txBody>
      </p:sp>
      <p:sp>
        <p:nvSpPr>
          <p:cNvPr id="203919" name="Text Box 143"/>
          <p:cNvSpPr txBox="1">
            <a:spLocks noChangeArrowheads="1"/>
          </p:cNvSpPr>
          <p:nvPr/>
        </p:nvSpPr>
        <p:spPr bwMode="auto">
          <a:xfrm>
            <a:off x="2514600" y="3048000"/>
            <a:ext cx="2514600" cy="519113"/>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lnSpc>
                <a:spcPct val="100000"/>
              </a:lnSpc>
              <a:spcBef>
                <a:spcPct val="50000"/>
              </a:spcBef>
            </a:pPr>
            <a:r>
              <a:rPr lang="en-US" sz="2800">
                <a:solidFill>
                  <a:schemeClr val="bg1"/>
                </a:solidFill>
              </a:rPr>
              <a:t>Transcendent</a:t>
            </a:r>
          </a:p>
        </p:txBody>
      </p:sp>
      <p:sp>
        <p:nvSpPr>
          <p:cNvPr id="203922" name="Text Box 146"/>
          <p:cNvSpPr txBox="1">
            <a:spLocks noChangeArrowheads="1"/>
          </p:cNvSpPr>
          <p:nvPr/>
        </p:nvSpPr>
        <p:spPr bwMode="auto">
          <a:xfrm>
            <a:off x="2362200" y="2117725"/>
            <a:ext cx="457200" cy="396875"/>
          </a:xfrm>
          <a:prstGeom prst="rect">
            <a:avLst/>
          </a:prstGeom>
          <a:noFill/>
          <a:ln w="9525">
            <a:noFill/>
            <a:miter lim="800000"/>
            <a:headEnd/>
            <a:tailEnd/>
          </a:ln>
          <a:effectLst/>
        </p:spPr>
        <p:txBody>
          <a:bodyPr>
            <a:spAutoFit/>
          </a:bodyPr>
          <a:lstStyle/>
          <a:p>
            <a:pPr>
              <a:lnSpc>
                <a:spcPct val="50000"/>
              </a:lnSpc>
            </a:pPr>
            <a:r>
              <a:rPr lang="en-US" sz="4000" b="1">
                <a:solidFill>
                  <a:schemeClr val="bg1"/>
                </a:solidFill>
                <a:latin typeface="Times New Roman" pitchFamily="18" charset="0"/>
                <a:sym typeface="CommonBullets" pitchFamily="34" charset="2"/>
              </a:rPr>
              <a:t></a:t>
            </a:r>
            <a:endParaRPr lang="en-US" sz="4000" b="1">
              <a:solidFill>
                <a:schemeClr val="bg1"/>
              </a:solidFill>
              <a:latin typeface="Times New Roman" pitchFamily="18" charset="0"/>
            </a:endParaRPr>
          </a:p>
        </p:txBody>
      </p:sp>
      <p:sp>
        <p:nvSpPr>
          <p:cNvPr id="203924" name="Text Box 148"/>
          <p:cNvSpPr txBox="1">
            <a:spLocks noChangeArrowheads="1"/>
          </p:cNvSpPr>
          <p:nvPr/>
        </p:nvSpPr>
        <p:spPr bwMode="auto">
          <a:xfrm>
            <a:off x="2362200" y="3108325"/>
            <a:ext cx="457200" cy="396875"/>
          </a:xfrm>
          <a:prstGeom prst="rect">
            <a:avLst/>
          </a:prstGeom>
          <a:noFill/>
          <a:ln w="9525">
            <a:noFill/>
            <a:miter lim="800000"/>
            <a:headEnd/>
            <a:tailEnd/>
          </a:ln>
          <a:effectLst/>
        </p:spPr>
        <p:txBody>
          <a:bodyPr>
            <a:spAutoFit/>
          </a:bodyPr>
          <a:lstStyle/>
          <a:p>
            <a:pPr>
              <a:lnSpc>
                <a:spcPct val="50000"/>
              </a:lnSpc>
            </a:pPr>
            <a:r>
              <a:rPr lang="en-US" sz="4000" b="1">
                <a:solidFill>
                  <a:schemeClr val="bg1"/>
                </a:solidFill>
                <a:latin typeface="Times New Roman" pitchFamily="18" charset="0"/>
                <a:sym typeface="CommonBullets" pitchFamily="34" charset="2"/>
              </a:rPr>
              <a:t></a:t>
            </a:r>
            <a:endParaRPr lang="en-US" sz="4000" b="1">
              <a:solidFill>
                <a:schemeClr val="bg1"/>
              </a:solidFill>
              <a:latin typeface="Times New Roman" pitchFamily="18" charset="0"/>
            </a:endParaRPr>
          </a:p>
        </p:txBody>
      </p:sp>
      <p:sp>
        <p:nvSpPr>
          <p:cNvPr id="203921" name="Text Box 145"/>
          <p:cNvSpPr txBox="1">
            <a:spLocks noChangeArrowheads="1"/>
          </p:cNvSpPr>
          <p:nvPr/>
        </p:nvSpPr>
        <p:spPr bwMode="auto">
          <a:xfrm>
            <a:off x="2362200" y="1600200"/>
            <a:ext cx="457200" cy="396875"/>
          </a:xfrm>
          <a:prstGeom prst="rect">
            <a:avLst/>
          </a:prstGeom>
          <a:noFill/>
          <a:ln w="9525">
            <a:noFill/>
            <a:miter lim="800000"/>
            <a:headEnd/>
            <a:tailEnd/>
          </a:ln>
          <a:effectLst/>
        </p:spPr>
        <p:txBody>
          <a:bodyPr>
            <a:spAutoFit/>
          </a:bodyPr>
          <a:lstStyle/>
          <a:p>
            <a:pPr>
              <a:lnSpc>
                <a:spcPct val="50000"/>
              </a:lnSpc>
            </a:pPr>
            <a:r>
              <a:rPr lang="en-US" sz="4000" b="1">
                <a:solidFill>
                  <a:schemeClr val="bg1"/>
                </a:solidFill>
                <a:latin typeface="Times New Roman" pitchFamily="18" charset="0"/>
                <a:sym typeface="CommonBullets" pitchFamily="34" charset="2"/>
              </a:rPr>
              <a:t></a:t>
            </a:r>
            <a:endParaRPr lang="en-US" sz="4000" b="1">
              <a:solidFill>
                <a:schemeClr val="bg1"/>
              </a:solidFill>
              <a:latin typeface="Times New Roman" pitchFamily="18" charset="0"/>
            </a:endParaRPr>
          </a:p>
        </p:txBody>
      </p:sp>
      <p:grpSp>
        <p:nvGrpSpPr>
          <p:cNvPr id="203928" name="Group 152"/>
          <p:cNvGrpSpPr>
            <a:grpSpLocks/>
          </p:cNvGrpSpPr>
          <p:nvPr/>
        </p:nvGrpSpPr>
        <p:grpSpPr bwMode="auto">
          <a:xfrm>
            <a:off x="2362200" y="1066800"/>
            <a:ext cx="1592263" cy="519113"/>
            <a:chOff x="1488" y="672"/>
            <a:chExt cx="1003" cy="327"/>
          </a:xfrm>
        </p:grpSpPr>
        <p:sp>
          <p:nvSpPr>
            <p:cNvPr id="203915" name="Text Box 139"/>
            <p:cNvSpPr txBox="1">
              <a:spLocks noChangeArrowheads="1"/>
            </p:cNvSpPr>
            <p:nvPr/>
          </p:nvSpPr>
          <p:spPr bwMode="auto">
            <a:xfrm>
              <a:off x="1680" y="672"/>
              <a:ext cx="811" cy="327"/>
            </a:xfrm>
            <a:prstGeom prst="rect">
              <a:avLst/>
            </a:prstGeom>
            <a:noFill/>
            <a:ln w="9525">
              <a:noFill/>
              <a:miter lim="800000"/>
              <a:headEnd/>
              <a:tailEnd/>
            </a:ln>
            <a:effectLst>
              <a:outerShdw dist="35921" dir="2700000" algn="ctr" rotWithShape="0">
                <a:schemeClr val="tx1"/>
              </a:outerShdw>
            </a:effectLst>
          </p:spPr>
          <p:txBody>
            <a:bodyPr wrap="none">
              <a:spAutoFit/>
            </a:bodyPr>
            <a:lstStyle/>
            <a:p>
              <a:pPr algn="ctr">
                <a:lnSpc>
                  <a:spcPct val="100000"/>
                </a:lnSpc>
              </a:pPr>
              <a:r>
                <a:rPr lang="en-US" sz="2800">
                  <a:solidFill>
                    <a:schemeClr val="bg1"/>
                  </a:solidFill>
                </a:rPr>
                <a:t>Creator</a:t>
              </a:r>
            </a:p>
          </p:txBody>
        </p:sp>
        <p:sp>
          <p:nvSpPr>
            <p:cNvPr id="203926" name="Text Box 150"/>
            <p:cNvSpPr txBox="1">
              <a:spLocks noChangeArrowheads="1"/>
            </p:cNvSpPr>
            <p:nvPr/>
          </p:nvSpPr>
          <p:spPr bwMode="auto">
            <a:xfrm>
              <a:off x="1488" y="720"/>
              <a:ext cx="288" cy="250"/>
            </a:xfrm>
            <a:prstGeom prst="rect">
              <a:avLst/>
            </a:prstGeom>
            <a:noFill/>
            <a:ln w="9525">
              <a:noFill/>
              <a:miter lim="800000"/>
              <a:headEnd/>
              <a:tailEnd/>
            </a:ln>
            <a:effectLst/>
          </p:spPr>
          <p:txBody>
            <a:bodyPr>
              <a:spAutoFit/>
            </a:bodyPr>
            <a:lstStyle/>
            <a:p>
              <a:pPr>
                <a:lnSpc>
                  <a:spcPct val="50000"/>
                </a:lnSpc>
              </a:pPr>
              <a:r>
                <a:rPr lang="en-US" sz="4000" b="1">
                  <a:solidFill>
                    <a:schemeClr val="bg1"/>
                  </a:solidFill>
                  <a:latin typeface="Times New Roman" pitchFamily="18" charset="0"/>
                  <a:sym typeface="CommonBullets" pitchFamily="34" charset="2"/>
                </a:rPr>
                <a:t></a:t>
              </a:r>
              <a:endParaRPr lang="en-US" sz="4000" b="1">
                <a:solidFill>
                  <a:schemeClr val="bg1"/>
                </a:solidFill>
                <a:latin typeface="Times New Roman" pitchFamily="18" charset="0"/>
              </a:endParaRPr>
            </a:p>
          </p:txBody>
        </p:sp>
      </p:grpSp>
      <p:sp>
        <p:nvSpPr>
          <p:cNvPr id="203930" name="Text Box 154"/>
          <p:cNvSpPr txBox="1">
            <a:spLocks noChangeArrowheads="1"/>
          </p:cNvSpPr>
          <p:nvPr/>
        </p:nvSpPr>
        <p:spPr bwMode="auto">
          <a:xfrm>
            <a:off x="2590800" y="2528888"/>
            <a:ext cx="2209800" cy="539750"/>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lnSpc>
                <a:spcPct val="105000"/>
              </a:lnSpc>
              <a:spcBef>
                <a:spcPct val="50000"/>
              </a:spcBef>
            </a:pPr>
            <a:r>
              <a:rPr lang="en-US" sz="2800">
                <a:solidFill>
                  <a:schemeClr val="bg1"/>
                </a:solidFill>
              </a:rPr>
              <a:t>Self-existent</a:t>
            </a:r>
          </a:p>
        </p:txBody>
      </p:sp>
      <p:sp>
        <p:nvSpPr>
          <p:cNvPr id="203931" name="Text Box 155"/>
          <p:cNvSpPr txBox="1">
            <a:spLocks noChangeArrowheads="1"/>
          </p:cNvSpPr>
          <p:nvPr/>
        </p:nvSpPr>
        <p:spPr bwMode="auto">
          <a:xfrm>
            <a:off x="2362200" y="2589213"/>
            <a:ext cx="457200" cy="427037"/>
          </a:xfrm>
          <a:prstGeom prst="rect">
            <a:avLst/>
          </a:prstGeom>
          <a:noFill/>
          <a:ln w="9525">
            <a:noFill/>
            <a:miter lim="800000"/>
            <a:headEnd/>
            <a:tailEnd/>
          </a:ln>
          <a:effectLst/>
        </p:spPr>
        <p:txBody>
          <a:bodyPr>
            <a:spAutoFit/>
          </a:bodyPr>
          <a:lstStyle/>
          <a:p>
            <a:pPr>
              <a:lnSpc>
                <a:spcPct val="55000"/>
              </a:lnSpc>
            </a:pPr>
            <a:r>
              <a:rPr lang="en-US" sz="4000" b="1">
                <a:solidFill>
                  <a:schemeClr val="bg1"/>
                </a:solidFill>
                <a:latin typeface="Times New Roman" pitchFamily="18" charset="0"/>
                <a:sym typeface="CommonBullets" pitchFamily="34" charset="2"/>
              </a:rPr>
              <a:t></a:t>
            </a:r>
            <a:endParaRPr lang="en-US" sz="4000" b="1">
              <a:solidFill>
                <a:schemeClr val="bg1"/>
              </a:solidFill>
              <a:latin typeface="Times New Roman" pitchFamily="18" charset="0"/>
            </a:endParaRP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203929"/>
                                        </p:tgtEl>
                                        <p:attrNameLst>
                                          <p:attrName>style.visibility</p:attrName>
                                        </p:attrNameLst>
                                      </p:cBhvr>
                                      <p:to>
                                        <p:strVal val="visible"/>
                                      </p:to>
                                    </p:set>
                                    <p:animEffect transition="in" filter="barn(outVertical)">
                                      <p:cBhvr>
                                        <p:cTn id="7" dur="500"/>
                                        <p:tgtEl>
                                          <p:spTgt spid="203929"/>
                                        </p:tgtEl>
                                      </p:cBhvr>
                                    </p:animEffect>
                                  </p:childTnLst>
                                </p:cTn>
                              </p:par>
                            </p:childTnLst>
                          </p:cTn>
                        </p:par>
                        <p:par>
                          <p:cTn id="8" fill="hold">
                            <p:stCondLst>
                              <p:cond delay="500"/>
                            </p:stCondLst>
                            <p:childTnLst>
                              <p:par>
                                <p:cTn id="9" presetID="10" presetClass="entr" presetSubtype="0" fill="hold" grpId="0" nodeType="afterEffect">
                                  <p:stCondLst>
                                    <p:cond delay="0"/>
                                  </p:stCondLst>
                                  <p:iterate type="wd">
                                    <p:tmPct val="0"/>
                                  </p:iterate>
                                  <p:childTnLst>
                                    <p:set>
                                      <p:cBhvr>
                                        <p:cTn id="10" dur="1" fill="hold">
                                          <p:stCondLst>
                                            <p:cond delay="0"/>
                                          </p:stCondLst>
                                        </p:cTn>
                                        <p:tgtEl>
                                          <p:spTgt spid="203882"/>
                                        </p:tgtEl>
                                        <p:attrNameLst>
                                          <p:attrName>style.visibility</p:attrName>
                                        </p:attrNameLst>
                                      </p:cBhvr>
                                      <p:to>
                                        <p:strVal val="visible"/>
                                      </p:to>
                                    </p:set>
                                    <p:animEffect transition="in" filter="fade">
                                      <p:cBhvr>
                                        <p:cTn id="11" dur="3000"/>
                                        <p:tgtEl>
                                          <p:spTgt spid="203882"/>
                                        </p:tgtEl>
                                      </p:cBhvr>
                                    </p:animEffect>
                                  </p:childTnLst>
                                </p:cTn>
                              </p:par>
                            </p:childTnLst>
                          </p:cTn>
                        </p:par>
                      </p:childTnLst>
                    </p:cTn>
                  </p:par>
                  <p:par>
                    <p:cTn id="12" fill="hold">
                      <p:stCondLst>
                        <p:cond delay="indefinite"/>
                      </p:stCondLst>
                      <p:childTnLst>
                        <p:par>
                          <p:cTn id="13" fill="hold">
                            <p:stCondLst>
                              <p:cond delay="0"/>
                            </p:stCondLst>
                            <p:childTnLst>
                              <p:par>
                                <p:cTn id="14" presetID="17" presetClass="entr" presetSubtype="10" fill="hold" grpId="1" nodeType="clickEffect">
                                  <p:stCondLst>
                                    <p:cond delay="0"/>
                                  </p:stCondLst>
                                  <p:iterate type="wd">
                                    <p:tmPct val="0"/>
                                  </p:iterate>
                                  <p:childTnLst>
                                    <p:set>
                                      <p:cBhvr>
                                        <p:cTn id="15" dur="1" fill="hold">
                                          <p:stCondLst>
                                            <p:cond delay="0"/>
                                          </p:stCondLst>
                                        </p:cTn>
                                        <p:tgtEl>
                                          <p:spTgt spid="203886"/>
                                        </p:tgtEl>
                                        <p:attrNameLst>
                                          <p:attrName>style.visibility</p:attrName>
                                        </p:attrNameLst>
                                      </p:cBhvr>
                                      <p:to>
                                        <p:strVal val="visible"/>
                                      </p:to>
                                    </p:set>
                                    <p:anim calcmode="lin" valueType="num">
                                      <p:cBhvr>
                                        <p:cTn id="16" dur="500" fill="hold"/>
                                        <p:tgtEl>
                                          <p:spTgt spid="203886"/>
                                        </p:tgtEl>
                                        <p:attrNameLst>
                                          <p:attrName>ppt_w</p:attrName>
                                        </p:attrNameLst>
                                      </p:cBhvr>
                                      <p:tavLst>
                                        <p:tav tm="0">
                                          <p:val>
                                            <p:fltVal val="0"/>
                                          </p:val>
                                        </p:tav>
                                        <p:tav tm="100000">
                                          <p:val>
                                            <p:strVal val="#ppt_w"/>
                                          </p:val>
                                        </p:tav>
                                      </p:tavLst>
                                    </p:anim>
                                    <p:anim calcmode="lin" valueType="num">
                                      <p:cBhvr>
                                        <p:cTn id="17" dur="500" fill="hold"/>
                                        <p:tgtEl>
                                          <p:spTgt spid="203886"/>
                                        </p:tgtEl>
                                        <p:attrNameLst>
                                          <p:attrName>ppt_h</p:attrName>
                                        </p:attrNameLst>
                                      </p:cBhvr>
                                      <p:tavLst>
                                        <p:tav tm="0">
                                          <p:val>
                                            <p:strVal val="#ppt_h"/>
                                          </p:val>
                                        </p:tav>
                                        <p:tav tm="100000">
                                          <p:val>
                                            <p:strVal val="#ppt_h"/>
                                          </p:val>
                                        </p:tav>
                                      </p:tavLst>
                                    </p:anim>
                                  </p:childTnLst>
                                </p:cTn>
                              </p:par>
                            </p:childTnLst>
                          </p:cTn>
                        </p:par>
                        <p:par>
                          <p:cTn id="18" fill="hold">
                            <p:stCondLst>
                              <p:cond delay="500"/>
                            </p:stCondLst>
                            <p:childTnLst>
                              <p:par>
                                <p:cTn id="19" presetID="17" presetClass="entr" presetSubtype="10" fill="hold" grpId="0" nodeType="afterEffect">
                                  <p:stCondLst>
                                    <p:cond delay="0"/>
                                  </p:stCondLst>
                                  <p:childTnLst>
                                    <p:set>
                                      <p:cBhvr>
                                        <p:cTn id="20" dur="1" fill="hold">
                                          <p:stCondLst>
                                            <p:cond delay="0"/>
                                          </p:stCondLst>
                                        </p:cTn>
                                        <p:tgtEl>
                                          <p:spTgt spid="203887"/>
                                        </p:tgtEl>
                                        <p:attrNameLst>
                                          <p:attrName>style.visibility</p:attrName>
                                        </p:attrNameLst>
                                      </p:cBhvr>
                                      <p:to>
                                        <p:strVal val="visible"/>
                                      </p:to>
                                    </p:set>
                                    <p:anim calcmode="lin" valueType="num">
                                      <p:cBhvr>
                                        <p:cTn id="21" dur="500" fill="hold"/>
                                        <p:tgtEl>
                                          <p:spTgt spid="203887"/>
                                        </p:tgtEl>
                                        <p:attrNameLst>
                                          <p:attrName>ppt_w</p:attrName>
                                        </p:attrNameLst>
                                      </p:cBhvr>
                                      <p:tavLst>
                                        <p:tav tm="0">
                                          <p:val>
                                            <p:fltVal val="0"/>
                                          </p:val>
                                        </p:tav>
                                        <p:tav tm="100000">
                                          <p:val>
                                            <p:strVal val="#ppt_w"/>
                                          </p:val>
                                        </p:tav>
                                      </p:tavLst>
                                    </p:anim>
                                    <p:anim calcmode="lin" valueType="num">
                                      <p:cBhvr>
                                        <p:cTn id="22" dur="500" fill="hold"/>
                                        <p:tgtEl>
                                          <p:spTgt spid="203887"/>
                                        </p:tgtEl>
                                        <p:attrNameLst>
                                          <p:attrName>ppt_h</p:attrName>
                                        </p:attrNameLst>
                                      </p:cBhvr>
                                      <p:tavLst>
                                        <p:tav tm="0">
                                          <p:val>
                                            <p:strVal val="#ppt_h"/>
                                          </p:val>
                                        </p:tav>
                                        <p:tav tm="100000">
                                          <p:val>
                                            <p:strVal val="#ppt_h"/>
                                          </p:val>
                                        </p:tav>
                                      </p:tavLst>
                                    </p:anim>
                                  </p:childTnLst>
                                </p:cTn>
                              </p:par>
                            </p:childTnLst>
                          </p:cTn>
                        </p:par>
                        <p:par>
                          <p:cTn id="23" fill="hold">
                            <p:stCondLst>
                              <p:cond delay="1000"/>
                            </p:stCondLst>
                            <p:childTnLst>
                              <p:par>
                                <p:cTn id="24" presetID="17" presetClass="entr" presetSubtype="10" fill="hold" grpId="1" nodeType="afterEffect">
                                  <p:stCondLst>
                                    <p:cond delay="0"/>
                                  </p:stCondLst>
                                  <p:iterate type="wd">
                                    <p:tmPct val="0"/>
                                  </p:iterate>
                                  <p:childTnLst>
                                    <p:set>
                                      <p:cBhvr>
                                        <p:cTn id="25" dur="1" fill="hold">
                                          <p:stCondLst>
                                            <p:cond delay="0"/>
                                          </p:stCondLst>
                                        </p:cTn>
                                        <p:tgtEl>
                                          <p:spTgt spid="203888"/>
                                        </p:tgtEl>
                                        <p:attrNameLst>
                                          <p:attrName>style.visibility</p:attrName>
                                        </p:attrNameLst>
                                      </p:cBhvr>
                                      <p:to>
                                        <p:strVal val="visible"/>
                                      </p:to>
                                    </p:set>
                                    <p:anim calcmode="lin" valueType="num">
                                      <p:cBhvr>
                                        <p:cTn id="26" dur="500" fill="hold"/>
                                        <p:tgtEl>
                                          <p:spTgt spid="203888"/>
                                        </p:tgtEl>
                                        <p:attrNameLst>
                                          <p:attrName>ppt_w</p:attrName>
                                        </p:attrNameLst>
                                      </p:cBhvr>
                                      <p:tavLst>
                                        <p:tav tm="0">
                                          <p:val>
                                            <p:fltVal val="0"/>
                                          </p:val>
                                        </p:tav>
                                        <p:tav tm="100000">
                                          <p:val>
                                            <p:strVal val="#ppt_w"/>
                                          </p:val>
                                        </p:tav>
                                      </p:tavLst>
                                    </p:anim>
                                    <p:anim calcmode="lin" valueType="num">
                                      <p:cBhvr>
                                        <p:cTn id="27" dur="500" fill="hold"/>
                                        <p:tgtEl>
                                          <p:spTgt spid="20388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882" grpId="0" autoUpdateAnimBg="0"/>
      <p:bldP spid="203886" grpId="1"/>
      <p:bldP spid="203887" grpId="0" autoUpdateAnimBg="0"/>
      <p:bldP spid="203888" grpId="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gradFill rotWithShape="0">
          <a:gsLst>
            <a:gs pos="0">
              <a:srgbClr val="CC99FF"/>
            </a:gs>
            <a:gs pos="100000">
              <a:schemeClr val="bg1"/>
            </a:gs>
          </a:gsLst>
          <a:lin ang="2700000" scaled="1"/>
        </a:gradFill>
        <a:effectLst/>
      </p:bgPr>
    </p:bg>
    <p:spTree>
      <p:nvGrpSpPr>
        <p:cNvPr id="1" name=""/>
        <p:cNvGrpSpPr/>
        <p:nvPr/>
      </p:nvGrpSpPr>
      <p:grpSpPr>
        <a:xfrm>
          <a:off x="0" y="0"/>
          <a:ext cx="0" cy="0"/>
          <a:chOff x="0" y="0"/>
          <a:chExt cx="0" cy="0"/>
        </a:xfrm>
      </p:grpSpPr>
      <p:sp>
        <p:nvSpPr>
          <p:cNvPr id="478235" name="AutoShape 1051"/>
          <p:cNvSpPr>
            <a:spLocks noChangeArrowheads="1"/>
          </p:cNvSpPr>
          <p:nvPr/>
        </p:nvSpPr>
        <p:spPr bwMode="auto">
          <a:xfrm>
            <a:off x="2286000" y="3886200"/>
            <a:ext cx="2971800" cy="838200"/>
          </a:xfrm>
          <a:prstGeom prst="roundRect">
            <a:avLst>
              <a:gd name="adj" fmla="val 16667"/>
            </a:avLst>
          </a:prstGeom>
          <a:gradFill rotWithShape="0">
            <a:gsLst>
              <a:gs pos="0">
                <a:schemeClr val="bg1"/>
              </a:gs>
              <a:gs pos="100000">
                <a:srgbClr val="FFCCCC"/>
              </a:gs>
            </a:gsLst>
            <a:path path="shape">
              <a:fillToRect l="50000" t="50000" r="50000" b="50000"/>
            </a:path>
          </a:gradFill>
          <a:ln w="19050">
            <a:round/>
            <a:headEnd/>
            <a:tailEnd/>
          </a:ln>
          <a:effectLst/>
          <a:scene3d>
            <a:camera prst="legacyObliqueBottomLeft"/>
            <a:lightRig rig="legacyFlat3" dir="t"/>
          </a:scene3d>
          <a:sp3d extrusionH="430200" prstMaterial="legacyMatte">
            <a:bevelT w="13500" h="13500" prst="angle"/>
            <a:bevelB w="13500" h="13500" prst="angle"/>
            <a:extrusionClr>
              <a:srgbClr val="FFCCCC"/>
            </a:extrusionClr>
          </a:sp3d>
        </p:spPr>
        <p:txBody>
          <a:bodyPr wrap="none" anchor="ctr">
            <a:flatTx/>
          </a:bodyPr>
          <a:lstStyle/>
          <a:p>
            <a:pPr algn="ctr">
              <a:lnSpc>
                <a:spcPct val="100000"/>
              </a:lnSpc>
            </a:pPr>
            <a:r>
              <a:rPr lang="en-US" sz="3600">
                <a:solidFill>
                  <a:srgbClr val="5900B2"/>
                </a:solidFill>
                <a:latin typeface="Arial Black" pitchFamily="34" charset="0"/>
              </a:rPr>
              <a:t>Exist</a:t>
            </a:r>
          </a:p>
        </p:txBody>
      </p:sp>
      <p:sp>
        <p:nvSpPr>
          <p:cNvPr id="478232" name="Text Box 1048"/>
          <p:cNvSpPr txBox="1">
            <a:spLocks noChangeArrowheads="1"/>
          </p:cNvSpPr>
          <p:nvPr/>
        </p:nvSpPr>
        <p:spPr bwMode="auto">
          <a:xfrm>
            <a:off x="5657850" y="4406900"/>
            <a:ext cx="2438400" cy="774700"/>
          </a:xfrm>
          <a:prstGeom prst="rect">
            <a:avLst/>
          </a:prstGeom>
          <a:noFill/>
          <a:ln w="9525">
            <a:noFill/>
            <a:miter lim="800000"/>
            <a:headEnd/>
            <a:tailEnd/>
          </a:ln>
          <a:effectLst/>
        </p:spPr>
        <p:txBody>
          <a:bodyPr>
            <a:spAutoFit/>
          </a:bodyPr>
          <a:lstStyle/>
          <a:p>
            <a:pPr algn="ctr">
              <a:lnSpc>
                <a:spcPct val="70000"/>
              </a:lnSpc>
            </a:pPr>
            <a:r>
              <a:rPr lang="en-US" sz="3200">
                <a:solidFill>
                  <a:srgbClr val="6400A8"/>
                </a:solidFill>
                <a:latin typeface="Arial Black" pitchFamily="34" charset="0"/>
              </a:rPr>
              <a:t>Origin of </a:t>
            </a:r>
          </a:p>
          <a:p>
            <a:pPr algn="ctr">
              <a:lnSpc>
                <a:spcPct val="70000"/>
              </a:lnSpc>
            </a:pPr>
            <a:r>
              <a:rPr lang="en-US" sz="3200">
                <a:solidFill>
                  <a:srgbClr val="6400A8"/>
                </a:solidFill>
                <a:latin typeface="Arial Black" pitchFamily="34" charset="0"/>
              </a:rPr>
              <a:t>all energy</a:t>
            </a:r>
          </a:p>
        </p:txBody>
      </p:sp>
      <p:sp>
        <p:nvSpPr>
          <p:cNvPr id="478237" name="Rectangle 1053"/>
          <p:cNvSpPr>
            <a:spLocks noChangeArrowheads="1"/>
          </p:cNvSpPr>
          <p:nvPr/>
        </p:nvSpPr>
        <p:spPr bwMode="auto">
          <a:xfrm>
            <a:off x="0" y="5334000"/>
            <a:ext cx="9144000" cy="1524000"/>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478222" name="Text Box 1038"/>
          <p:cNvSpPr txBox="1">
            <a:spLocks noChangeArrowheads="1"/>
          </p:cNvSpPr>
          <p:nvPr/>
        </p:nvSpPr>
        <p:spPr bwMode="auto">
          <a:xfrm>
            <a:off x="7672388" y="2233613"/>
            <a:ext cx="1295400" cy="433387"/>
          </a:xfrm>
          <a:prstGeom prst="rect">
            <a:avLst/>
          </a:prstGeom>
          <a:noFill/>
          <a:ln w="9525">
            <a:noFill/>
            <a:miter lim="800000"/>
            <a:headEnd/>
            <a:tailEnd/>
          </a:ln>
          <a:effectLst/>
        </p:spPr>
        <p:txBody>
          <a:bodyPr>
            <a:spAutoFit/>
          </a:bodyPr>
          <a:lstStyle/>
          <a:p>
            <a:pPr>
              <a:lnSpc>
                <a:spcPct val="80000"/>
              </a:lnSpc>
            </a:pPr>
            <a:r>
              <a:rPr lang="en-US" sz="2800">
                <a:solidFill>
                  <a:srgbClr val="800080"/>
                </a:solidFill>
              </a:rPr>
              <a:t>Eternal</a:t>
            </a:r>
          </a:p>
        </p:txBody>
      </p:sp>
      <p:sp>
        <p:nvSpPr>
          <p:cNvPr id="478223" name="Text Box 1039"/>
          <p:cNvSpPr txBox="1">
            <a:spLocks noChangeArrowheads="1"/>
          </p:cNvSpPr>
          <p:nvPr/>
        </p:nvSpPr>
        <p:spPr bwMode="auto">
          <a:xfrm>
            <a:off x="7672388" y="2806700"/>
            <a:ext cx="1447800" cy="688975"/>
          </a:xfrm>
          <a:prstGeom prst="rect">
            <a:avLst/>
          </a:prstGeom>
          <a:noFill/>
          <a:ln w="9525">
            <a:noFill/>
            <a:miter lim="800000"/>
            <a:headEnd/>
            <a:tailEnd/>
          </a:ln>
          <a:effectLst/>
        </p:spPr>
        <p:txBody>
          <a:bodyPr>
            <a:spAutoFit/>
          </a:bodyPr>
          <a:lstStyle/>
          <a:p>
            <a:pPr>
              <a:lnSpc>
                <a:spcPct val="70000"/>
              </a:lnSpc>
            </a:pPr>
            <a:r>
              <a:rPr lang="en-US" sz="2800">
                <a:solidFill>
                  <a:srgbClr val="800080"/>
                </a:solidFill>
              </a:rPr>
              <a:t>Self-</a:t>
            </a:r>
          </a:p>
          <a:p>
            <a:pPr>
              <a:lnSpc>
                <a:spcPct val="70000"/>
              </a:lnSpc>
            </a:pPr>
            <a:r>
              <a:rPr lang="en-US" sz="2800">
                <a:solidFill>
                  <a:srgbClr val="800080"/>
                </a:solidFill>
              </a:rPr>
              <a:t>existent</a:t>
            </a:r>
          </a:p>
        </p:txBody>
      </p:sp>
      <p:sp>
        <p:nvSpPr>
          <p:cNvPr id="478224" name="Text Box 1040"/>
          <p:cNvSpPr txBox="1">
            <a:spLocks noChangeArrowheads="1"/>
          </p:cNvSpPr>
          <p:nvPr/>
        </p:nvSpPr>
        <p:spPr bwMode="auto">
          <a:xfrm>
            <a:off x="7672388" y="3595688"/>
            <a:ext cx="1471612" cy="519112"/>
          </a:xfrm>
          <a:prstGeom prst="rect">
            <a:avLst/>
          </a:prstGeom>
          <a:noFill/>
          <a:ln w="9525">
            <a:noFill/>
            <a:miter lim="800000"/>
            <a:headEnd/>
            <a:tailEnd/>
          </a:ln>
          <a:effectLst/>
        </p:spPr>
        <p:txBody>
          <a:bodyPr wrap="none">
            <a:spAutoFit/>
          </a:bodyPr>
          <a:lstStyle/>
          <a:p>
            <a:pPr>
              <a:lnSpc>
                <a:spcPct val="100000"/>
              </a:lnSpc>
            </a:pPr>
            <a:r>
              <a:rPr lang="en-US" sz="2800">
                <a:solidFill>
                  <a:srgbClr val="800080"/>
                </a:solidFill>
              </a:rPr>
              <a:t>Absolute</a:t>
            </a:r>
          </a:p>
        </p:txBody>
      </p:sp>
      <p:sp>
        <p:nvSpPr>
          <p:cNvPr id="478268" name="WordArt 1084"/>
          <p:cNvSpPr>
            <a:spLocks noChangeArrowheads="1" noChangeShapeType="1" noTextEdit="1"/>
          </p:cNvSpPr>
          <p:nvPr/>
        </p:nvSpPr>
        <p:spPr bwMode="auto">
          <a:xfrm>
            <a:off x="304800" y="190500"/>
            <a:ext cx="8534400" cy="495300"/>
          </a:xfrm>
          <a:prstGeom prst="rect">
            <a:avLst/>
          </a:prstGeom>
        </p:spPr>
        <p:txBody>
          <a:bodyPr wrap="none" fromWordArt="1">
            <a:prstTxWarp prst="textPlain">
              <a:avLst>
                <a:gd name="adj" fmla="val 50000"/>
              </a:avLst>
            </a:prstTxWarp>
          </a:bodyPr>
          <a:lstStyle/>
          <a:p>
            <a:pPr algn="ctr"/>
            <a:r>
              <a:rPr lang="en-US" sz="3600" kern="10" dirty="0">
                <a:ln w="28575">
                  <a:noFill/>
                  <a:round/>
                  <a:headEnd/>
                  <a:tailEnd/>
                </a:ln>
                <a:solidFill>
                  <a:srgbClr val="0000CC"/>
                </a:solidFill>
                <a:effectLst>
                  <a:outerShdw dist="25400" dir="2700000" algn="ctr" rotWithShape="0">
                    <a:schemeClr val="bg1"/>
                  </a:outerShdw>
                </a:effectLst>
                <a:latin typeface="Arial Black"/>
              </a:rPr>
              <a:t>2.1 Universal Prime Energy</a:t>
            </a:r>
          </a:p>
        </p:txBody>
      </p:sp>
      <p:grpSp>
        <p:nvGrpSpPr>
          <p:cNvPr id="478288" name="Group 1104"/>
          <p:cNvGrpSpPr>
            <a:grpSpLocks/>
          </p:cNvGrpSpPr>
          <p:nvPr/>
        </p:nvGrpSpPr>
        <p:grpSpPr bwMode="auto">
          <a:xfrm>
            <a:off x="304800" y="1343025"/>
            <a:ext cx="1676400" cy="1598613"/>
            <a:chOff x="192" y="846"/>
            <a:chExt cx="1056" cy="1007"/>
          </a:xfrm>
        </p:grpSpPr>
        <p:sp>
          <p:nvSpPr>
            <p:cNvPr id="478289" name="Oval 1105"/>
            <p:cNvSpPr>
              <a:spLocks noChangeArrowheads="1"/>
            </p:cNvSpPr>
            <p:nvPr/>
          </p:nvSpPr>
          <p:spPr bwMode="auto">
            <a:xfrm>
              <a:off x="192" y="846"/>
              <a:ext cx="1056" cy="1007"/>
            </a:xfrm>
            <a:prstGeom prst="ellipse">
              <a:avLst/>
            </a:prstGeom>
            <a:gradFill rotWithShape="0">
              <a:gsLst>
                <a:gs pos="0">
                  <a:schemeClr val="bg1"/>
                </a:gs>
                <a:gs pos="100000">
                  <a:srgbClr val="FFFFFF"/>
                </a:gs>
              </a:gsLst>
              <a:lin ang="5400000" scaled="1"/>
            </a:gradFill>
            <a:ln w="12700">
              <a:round/>
              <a:headEnd/>
              <a:tailEnd/>
            </a:ln>
            <a:effectLst/>
            <a:scene3d>
              <a:camera prst="legacyObliqueTopLeft"/>
              <a:lightRig rig="legacyFlat3" dir="t"/>
            </a:scene3d>
            <a:sp3d extrusionH="430200" prstMaterial="legacyMatte">
              <a:bevelT w="13500" h="13500" prst="angle"/>
              <a:bevelB w="13500" h="13500" prst="angle"/>
              <a:extrusionClr>
                <a:schemeClr val="bg1"/>
              </a:extrusionClr>
            </a:sp3d>
          </p:spPr>
          <p:txBody>
            <a:bodyPr wrap="none" anchor="ctr">
              <a:flatTx/>
            </a:bodyPr>
            <a:lstStyle/>
            <a:p>
              <a:pPr algn="ctr">
                <a:lnSpc>
                  <a:spcPct val="100000"/>
                </a:lnSpc>
              </a:pPr>
              <a:endParaRPr lang="en-US" sz="4800" b="1">
                <a:solidFill>
                  <a:srgbClr val="6600CC"/>
                </a:solidFill>
              </a:endParaRPr>
            </a:p>
          </p:txBody>
        </p:sp>
        <p:sp>
          <p:nvSpPr>
            <p:cNvPr id="478290" name="WordArt 1106"/>
            <p:cNvSpPr>
              <a:spLocks noChangeArrowheads="1" noChangeShapeType="1" noTextEdit="1"/>
            </p:cNvSpPr>
            <p:nvPr/>
          </p:nvSpPr>
          <p:spPr bwMode="auto">
            <a:xfrm>
              <a:off x="288" y="1152"/>
              <a:ext cx="880" cy="432"/>
            </a:xfrm>
            <a:prstGeom prst="rect">
              <a:avLst/>
            </a:prstGeom>
          </p:spPr>
          <p:txBody>
            <a:bodyPr wrap="none" fromWordArt="1">
              <a:prstTxWarp prst="textPlain">
                <a:avLst>
                  <a:gd name="adj" fmla="val 50000"/>
                </a:avLst>
              </a:prstTxWarp>
              <a:scene3d>
                <a:camera prst="legacyObliqueTopLeft"/>
                <a:lightRig rig="legacyFlat3" dir="t"/>
              </a:scene3d>
              <a:sp3d extrusionH="227000" prstMaterial="legacyMatte">
                <a:extrusionClr>
                  <a:srgbClr val="6600CC"/>
                </a:extrusionClr>
              </a:sp3d>
            </a:bodyPr>
            <a:lstStyle/>
            <a:p>
              <a:pPr algn="ctr"/>
              <a:r>
                <a:rPr lang="en-US" sz="3600" kern="10">
                  <a:ln w="9525">
                    <a:round/>
                    <a:headEnd/>
                    <a:tailEnd/>
                  </a:ln>
                  <a:gradFill rotWithShape="0">
                    <a:gsLst>
                      <a:gs pos="0">
                        <a:srgbClr val="6600CC"/>
                      </a:gs>
                      <a:gs pos="50000">
                        <a:srgbClr val="FFFFFF"/>
                      </a:gs>
                      <a:gs pos="100000">
                        <a:srgbClr val="6600CC"/>
                      </a:gs>
                    </a:gsLst>
                    <a:lin ang="5400000" scaled="1"/>
                  </a:gradFill>
                  <a:latin typeface="Impact"/>
                </a:rPr>
                <a:t>God</a:t>
              </a:r>
            </a:p>
          </p:txBody>
        </p:sp>
      </p:grpSp>
      <p:sp>
        <p:nvSpPr>
          <p:cNvPr id="478306" name="AutoShape 1122"/>
          <p:cNvSpPr>
            <a:spLocks noChangeArrowheads="1"/>
          </p:cNvSpPr>
          <p:nvPr/>
        </p:nvSpPr>
        <p:spPr bwMode="auto">
          <a:xfrm>
            <a:off x="2286000" y="1066800"/>
            <a:ext cx="2971800" cy="2514600"/>
          </a:xfrm>
          <a:prstGeom prst="roundRect">
            <a:avLst>
              <a:gd name="adj" fmla="val 16667"/>
            </a:avLst>
          </a:prstGeom>
          <a:gradFill rotWithShape="0">
            <a:gsLst>
              <a:gs pos="0">
                <a:srgbClr val="9900FF"/>
              </a:gs>
              <a:gs pos="100000">
                <a:srgbClr val="6600CC"/>
              </a:gs>
            </a:gsLst>
            <a:path path="shape">
              <a:fillToRect l="50000" t="50000" r="50000" b="50000"/>
            </a:path>
          </a:gradFill>
          <a:ln w="38100">
            <a:noFill/>
            <a:round/>
            <a:headEnd/>
            <a:tailEnd/>
          </a:ln>
          <a:effectLst>
            <a:prstShdw prst="shdw18" dist="17961" dir="13500000">
              <a:srgbClr val="6600CC">
                <a:gamma/>
                <a:shade val="60000"/>
                <a:invGamma/>
              </a:srgbClr>
            </a:prstShdw>
          </a:effectLst>
        </p:spPr>
        <p:txBody>
          <a:bodyPr wrap="none" anchor="ctr"/>
          <a:lstStyle/>
          <a:p>
            <a:pPr>
              <a:lnSpc>
                <a:spcPct val="100000"/>
              </a:lnSpc>
            </a:pPr>
            <a:r>
              <a:rPr lang="en-US" sz="2800" b="1">
                <a:solidFill>
                  <a:srgbClr val="FFFF00"/>
                </a:solidFill>
              </a:rPr>
              <a:t> </a:t>
            </a:r>
          </a:p>
          <a:p>
            <a:pPr>
              <a:lnSpc>
                <a:spcPct val="100000"/>
              </a:lnSpc>
            </a:pPr>
            <a:endParaRPr lang="en-US" sz="2800" b="1">
              <a:solidFill>
                <a:srgbClr val="FFFF00"/>
              </a:solidFill>
            </a:endParaRPr>
          </a:p>
          <a:p>
            <a:pPr>
              <a:lnSpc>
                <a:spcPct val="100000"/>
              </a:lnSpc>
            </a:pPr>
            <a:endParaRPr lang="en-US" sz="2800" b="1">
              <a:solidFill>
                <a:srgbClr val="FFFF00"/>
              </a:solidFill>
            </a:endParaRPr>
          </a:p>
        </p:txBody>
      </p:sp>
      <p:sp>
        <p:nvSpPr>
          <p:cNvPr id="478307" name="Text Box 1123"/>
          <p:cNvSpPr txBox="1">
            <a:spLocks noChangeArrowheads="1"/>
          </p:cNvSpPr>
          <p:nvPr/>
        </p:nvSpPr>
        <p:spPr bwMode="auto">
          <a:xfrm>
            <a:off x="2667000" y="1066800"/>
            <a:ext cx="1287463" cy="519113"/>
          </a:xfrm>
          <a:prstGeom prst="rect">
            <a:avLst/>
          </a:prstGeom>
          <a:noFill/>
          <a:ln w="9525">
            <a:noFill/>
            <a:miter lim="800000"/>
            <a:headEnd/>
            <a:tailEnd/>
          </a:ln>
          <a:effectLst>
            <a:outerShdw dist="35921" dir="2700000" algn="ctr" rotWithShape="0">
              <a:schemeClr val="tx1"/>
            </a:outerShdw>
          </a:effectLst>
        </p:spPr>
        <p:txBody>
          <a:bodyPr wrap="none">
            <a:spAutoFit/>
          </a:bodyPr>
          <a:lstStyle/>
          <a:p>
            <a:pPr algn="ctr">
              <a:lnSpc>
                <a:spcPct val="100000"/>
              </a:lnSpc>
            </a:pPr>
            <a:r>
              <a:rPr lang="en-US" sz="2800">
                <a:solidFill>
                  <a:schemeClr val="bg1"/>
                </a:solidFill>
              </a:rPr>
              <a:t>Creator</a:t>
            </a:r>
          </a:p>
        </p:txBody>
      </p:sp>
      <p:sp>
        <p:nvSpPr>
          <p:cNvPr id="478308" name="Text Box 1124"/>
          <p:cNvSpPr txBox="1">
            <a:spLocks noChangeArrowheads="1"/>
          </p:cNvSpPr>
          <p:nvPr/>
        </p:nvSpPr>
        <p:spPr bwMode="auto">
          <a:xfrm>
            <a:off x="2692400" y="1538288"/>
            <a:ext cx="2482850" cy="519112"/>
          </a:xfrm>
          <a:prstGeom prst="rect">
            <a:avLst/>
          </a:prstGeom>
          <a:noFill/>
          <a:ln w="9525">
            <a:noFill/>
            <a:miter lim="800000"/>
            <a:headEnd/>
            <a:tailEnd/>
          </a:ln>
          <a:effectLst>
            <a:outerShdw dist="35921" dir="2700000" algn="ctr" rotWithShape="0">
              <a:schemeClr val="tx1"/>
            </a:outerShdw>
          </a:effectLst>
        </p:spPr>
        <p:txBody>
          <a:bodyPr wrap="none">
            <a:spAutoFit/>
          </a:bodyPr>
          <a:lstStyle/>
          <a:p>
            <a:pPr algn="ctr">
              <a:lnSpc>
                <a:spcPct val="100000"/>
              </a:lnSpc>
            </a:pPr>
            <a:r>
              <a:rPr lang="en-US" sz="2800">
                <a:solidFill>
                  <a:schemeClr val="bg1"/>
                </a:solidFill>
              </a:rPr>
              <a:t>Absolute reality</a:t>
            </a:r>
          </a:p>
        </p:txBody>
      </p:sp>
      <p:sp>
        <p:nvSpPr>
          <p:cNvPr id="478309" name="Text Box 1125"/>
          <p:cNvSpPr txBox="1">
            <a:spLocks noChangeArrowheads="1"/>
          </p:cNvSpPr>
          <p:nvPr/>
        </p:nvSpPr>
        <p:spPr bwMode="auto">
          <a:xfrm>
            <a:off x="2667000" y="2125663"/>
            <a:ext cx="1295400" cy="433387"/>
          </a:xfrm>
          <a:prstGeom prst="rect">
            <a:avLst/>
          </a:prstGeom>
          <a:noFill/>
          <a:ln w="9525">
            <a:noFill/>
            <a:miter lim="800000"/>
            <a:headEnd/>
            <a:tailEnd/>
          </a:ln>
          <a:effectLst>
            <a:outerShdw dist="35921" dir="2700000" algn="ctr" rotWithShape="0">
              <a:schemeClr val="tx1"/>
            </a:outerShdw>
          </a:effectLst>
        </p:spPr>
        <p:txBody>
          <a:bodyPr>
            <a:spAutoFit/>
          </a:bodyPr>
          <a:lstStyle/>
          <a:p>
            <a:pPr>
              <a:lnSpc>
                <a:spcPct val="80000"/>
              </a:lnSpc>
            </a:pPr>
            <a:r>
              <a:rPr lang="en-US" sz="2800">
                <a:solidFill>
                  <a:schemeClr val="bg1"/>
                </a:solidFill>
              </a:rPr>
              <a:t>Eternal</a:t>
            </a:r>
          </a:p>
        </p:txBody>
      </p:sp>
      <p:sp>
        <p:nvSpPr>
          <p:cNvPr id="478311" name="Text Box 1127"/>
          <p:cNvSpPr txBox="1">
            <a:spLocks noChangeArrowheads="1"/>
          </p:cNvSpPr>
          <p:nvPr/>
        </p:nvSpPr>
        <p:spPr bwMode="auto">
          <a:xfrm>
            <a:off x="2514600" y="3048000"/>
            <a:ext cx="2514600" cy="519113"/>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lnSpc>
                <a:spcPct val="100000"/>
              </a:lnSpc>
              <a:spcBef>
                <a:spcPct val="50000"/>
              </a:spcBef>
            </a:pPr>
            <a:r>
              <a:rPr lang="en-US" sz="2800">
                <a:solidFill>
                  <a:schemeClr val="bg1"/>
                </a:solidFill>
              </a:rPr>
              <a:t>Transcendent</a:t>
            </a:r>
          </a:p>
        </p:txBody>
      </p:sp>
      <p:sp>
        <p:nvSpPr>
          <p:cNvPr id="478313" name="Text Box 1129"/>
          <p:cNvSpPr txBox="1">
            <a:spLocks noChangeArrowheads="1"/>
          </p:cNvSpPr>
          <p:nvPr/>
        </p:nvSpPr>
        <p:spPr bwMode="auto">
          <a:xfrm>
            <a:off x="2362200" y="1600200"/>
            <a:ext cx="457200" cy="396875"/>
          </a:xfrm>
          <a:prstGeom prst="rect">
            <a:avLst/>
          </a:prstGeom>
          <a:noFill/>
          <a:ln w="9525">
            <a:noFill/>
            <a:miter lim="800000"/>
            <a:headEnd/>
            <a:tailEnd/>
          </a:ln>
          <a:effectLst/>
        </p:spPr>
        <p:txBody>
          <a:bodyPr>
            <a:spAutoFit/>
          </a:bodyPr>
          <a:lstStyle/>
          <a:p>
            <a:pPr>
              <a:lnSpc>
                <a:spcPct val="50000"/>
              </a:lnSpc>
            </a:pPr>
            <a:r>
              <a:rPr lang="en-US" sz="4000" b="1">
                <a:solidFill>
                  <a:schemeClr val="bg1"/>
                </a:solidFill>
                <a:latin typeface="Times New Roman" pitchFamily="18" charset="0"/>
                <a:sym typeface="CommonBullets" pitchFamily="34" charset="2"/>
              </a:rPr>
              <a:t></a:t>
            </a:r>
            <a:endParaRPr lang="en-US" sz="4000" b="1">
              <a:solidFill>
                <a:schemeClr val="bg1"/>
              </a:solidFill>
              <a:latin typeface="Times New Roman" pitchFamily="18" charset="0"/>
            </a:endParaRPr>
          </a:p>
        </p:txBody>
      </p:sp>
      <p:sp>
        <p:nvSpPr>
          <p:cNvPr id="478314" name="Text Box 1130"/>
          <p:cNvSpPr txBox="1">
            <a:spLocks noChangeArrowheads="1"/>
          </p:cNvSpPr>
          <p:nvPr/>
        </p:nvSpPr>
        <p:spPr bwMode="auto">
          <a:xfrm>
            <a:off x="2362200" y="2117725"/>
            <a:ext cx="457200" cy="396875"/>
          </a:xfrm>
          <a:prstGeom prst="rect">
            <a:avLst/>
          </a:prstGeom>
          <a:noFill/>
          <a:ln w="9525">
            <a:noFill/>
            <a:miter lim="800000"/>
            <a:headEnd/>
            <a:tailEnd/>
          </a:ln>
          <a:effectLst/>
        </p:spPr>
        <p:txBody>
          <a:bodyPr>
            <a:spAutoFit/>
          </a:bodyPr>
          <a:lstStyle/>
          <a:p>
            <a:pPr>
              <a:lnSpc>
                <a:spcPct val="50000"/>
              </a:lnSpc>
            </a:pPr>
            <a:r>
              <a:rPr lang="en-US" sz="4000" b="1">
                <a:solidFill>
                  <a:schemeClr val="bg1"/>
                </a:solidFill>
                <a:latin typeface="Times New Roman" pitchFamily="18" charset="0"/>
                <a:sym typeface="CommonBullets" pitchFamily="34" charset="2"/>
              </a:rPr>
              <a:t></a:t>
            </a:r>
            <a:endParaRPr lang="en-US" sz="4000" b="1">
              <a:solidFill>
                <a:schemeClr val="bg1"/>
              </a:solidFill>
              <a:latin typeface="Times New Roman" pitchFamily="18" charset="0"/>
            </a:endParaRPr>
          </a:p>
        </p:txBody>
      </p:sp>
      <p:sp>
        <p:nvSpPr>
          <p:cNvPr id="478316" name="Text Box 1132"/>
          <p:cNvSpPr txBox="1">
            <a:spLocks noChangeArrowheads="1"/>
          </p:cNvSpPr>
          <p:nvPr/>
        </p:nvSpPr>
        <p:spPr bwMode="auto">
          <a:xfrm>
            <a:off x="2362200" y="3108325"/>
            <a:ext cx="457200" cy="396875"/>
          </a:xfrm>
          <a:prstGeom prst="rect">
            <a:avLst/>
          </a:prstGeom>
          <a:noFill/>
          <a:ln w="9525">
            <a:noFill/>
            <a:miter lim="800000"/>
            <a:headEnd/>
            <a:tailEnd/>
          </a:ln>
          <a:effectLst/>
        </p:spPr>
        <p:txBody>
          <a:bodyPr>
            <a:spAutoFit/>
          </a:bodyPr>
          <a:lstStyle/>
          <a:p>
            <a:pPr>
              <a:lnSpc>
                <a:spcPct val="50000"/>
              </a:lnSpc>
            </a:pPr>
            <a:r>
              <a:rPr lang="en-US" sz="4000" b="1">
                <a:solidFill>
                  <a:schemeClr val="bg1"/>
                </a:solidFill>
                <a:latin typeface="Times New Roman" pitchFamily="18" charset="0"/>
                <a:sym typeface="CommonBullets" pitchFamily="34" charset="2"/>
              </a:rPr>
              <a:t></a:t>
            </a:r>
            <a:endParaRPr lang="en-US" sz="4000" b="1">
              <a:solidFill>
                <a:schemeClr val="bg1"/>
              </a:solidFill>
              <a:latin typeface="Times New Roman" pitchFamily="18" charset="0"/>
            </a:endParaRPr>
          </a:p>
        </p:txBody>
      </p:sp>
      <p:sp>
        <p:nvSpPr>
          <p:cNvPr id="478212" name="Oval 1028"/>
          <p:cNvSpPr>
            <a:spLocks noChangeArrowheads="1"/>
          </p:cNvSpPr>
          <p:nvPr/>
        </p:nvSpPr>
        <p:spPr bwMode="auto">
          <a:xfrm>
            <a:off x="285750" y="3657600"/>
            <a:ext cx="1752600" cy="1143000"/>
          </a:xfrm>
          <a:prstGeom prst="ellipse">
            <a:avLst/>
          </a:prstGeom>
          <a:gradFill rotWithShape="0">
            <a:gsLst>
              <a:gs pos="0">
                <a:srgbClr val="FF66CC"/>
              </a:gs>
              <a:gs pos="100000">
                <a:srgbClr val="FF3399"/>
              </a:gs>
            </a:gsLst>
            <a:path path="shape">
              <a:fillToRect l="50000" t="50000" r="50000" b="50000"/>
            </a:path>
          </a:gradFill>
          <a:ln w="9525">
            <a:round/>
            <a:headEnd/>
            <a:tailEnd/>
          </a:ln>
          <a:effectLst/>
          <a:scene3d>
            <a:camera prst="legacyObliqueBottomLeft"/>
            <a:lightRig rig="legacyFlat3" dir="t"/>
          </a:scene3d>
          <a:sp3d extrusionH="430200" prstMaterial="legacyMatte">
            <a:bevelT w="13500" h="13500" prst="angle"/>
            <a:bevelB w="13500" h="13500" prst="angle"/>
            <a:extrusionClr>
              <a:srgbClr val="FF3399"/>
            </a:extrusionClr>
          </a:sp3d>
        </p:spPr>
        <p:txBody>
          <a:bodyPr wrap="none" anchor="ctr">
            <a:flatTx/>
          </a:bodyPr>
          <a:lstStyle/>
          <a:p>
            <a:pPr algn="ctr">
              <a:lnSpc>
                <a:spcPct val="80000"/>
              </a:lnSpc>
            </a:pPr>
            <a:endParaRPr lang="en-US" sz="3200">
              <a:solidFill>
                <a:schemeClr val="bg1"/>
              </a:solidFill>
              <a:effectLst>
                <a:outerShdw blurRad="38100" dist="38100" dir="2700000" algn="tl">
                  <a:srgbClr val="000000"/>
                </a:outerShdw>
              </a:effectLst>
            </a:endParaRPr>
          </a:p>
        </p:txBody>
      </p:sp>
      <p:sp>
        <p:nvSpPr>
          <p:cNvPr id="478317" name="Oval 1133"/>
          <p:cNvSpPr>
            <a:spLocks noChangeArrowheads="1"/>
          </p:cNvSpPr>
          <p:nvPr/>
        </p:nvSpPr>
        <p:spPr bwMode="auto">
          <a:xfrm>
            <a:off x="285750" y="3657600"/>
            <a:ext cx="1752600" cy="1143000"/>
          </a:xfrm>
          <a:prstGeom prst="ellipse">
            <a:avLst/>
          </a:prstGeom>
          <a:noFill/>
          <a:ln w="9525">
            <a:noFill/>
            <a:round/>
            <a:headEnd/>
            <a:tailEnd/>
          </a:ln>
          <a:effectLst>
            <a:outerShdw dist="53882" dir="2700000" algn="ctr" rotWithShape="0">
              <a:schemeClr val="tx1"/>
            </a:outerShdw>
          </a:effectLst>
        </p:spPr>
        <p:txBody>
          <a:bodyPr wrap="none" anchor="ctr">
            <a:flatTx/>
          </a:bodyPr>
          <a:lstStyle/>
          <a:p>
            <a:pPr algn="ctr">
              <a:lnSpc>
                <a:spcPct val="80000"/>
              </a:lnSpc>
            </a:pPr>
            <a:endParaRPr lang="en-US" sz="1000" dirty="0">
              <a:solidFill>
                <a:schemeClr val="bg1"/>
              </a:solidFill>
            </a:endParaRPr>
          </a:p>
          <a:p>
            <a:pPr algn="ctr"/>
            <a:r>
              <a:rPr lang="en-US" sz="3200" dirty="0">
                <a:solidFill>
                  <a:schemeClr val="bg1"/>
                </a:solidFill>
                <a:effectLst>
                  <a:outerShdw blurRad="38100" dist="38100" dir="2700000" algn="tl">
                    <a:srgbClr val="000000"/>
                  </a:outerShdw>
                </a:effectLst>
              </a:rPr>
              <a:t>Created</a:t>
            </a:r>
          </a:p>
          <a:p>
            <a:pPr algn="ctr"/>
            <a:r>
              <a:rPr lang="en-US" sz="3200" dirty="0">
                <a:solidFill>
                  <a:schemeClr val="bg1"/>
                </a:solidFill>
                <a:effectLst>
                  <a:outerShdw blurRad="38100" dist="38100" dir="2700000" algn="tl">
                    <a:srgbClr val="000000"/>
                  </a:outerShdw>
                </a:effectLst>
              </a:rPr>
              <a:t>beings</a:t>
            </a:r>
          </a:p>
        </p:txBody>
      </p:sp>
      <p:sp>
        <p:nvSpPr>
          <p:cNvPr id="478320" name="Text Box 1136"/>
          <p:cNvSpPr txBox="1">
            <a:spLocks noChangeArrowheads="1"/>
          </p:cNvSpPr>
          <p:nvPr/>
        </p:nvSpPr>
        <p:spPr bwMode="auto">
          <a:xfrm>
            <a:off x="5257800" y="1143000"/>
            <a:ext cx="3162300" cy="774700"/>
          </a:xfrm>
          <a:prstGeom prst="rect">
            <a:avLst/>
          </a:prstGeom>
          <a:noFill/>
          <a:ln w="9525">
            <a:noFill/>
            <a:miter lim="800000"/>
            <a:headEnd/>
            <a:tailEnd/>
          </a:ln>
          <a:effectLst/>
        </p:spPr>
        <p:txBody>
          <a:bodyPr>
            <a:spAutoFit/>
          </a:bodyPr>
          <a:lstStyle/>
          <a:p>
            <a:pPr algn="ctr">
              <a:lnSpc>
                <a:spcPct val="70000"/>
              </a:lnSpc>
            </a:pPr>
            <a:r>
              <a:rPr lang="en-US" sz="3200">
                <a:solidFill>
                  <a:srgbClr val="6600CC"/>
                </a:solidFill>
                <a:latin typeface="Arial Black" pitchFamily="34" charset="0"/>
              </a:rPr>
              <a:t>Fundamental</a:t>
            </a:r>
          </a:p>
          <a:p>
            <a:pPr algn="ctr">
              <a:lnSpc>
                <a:spcPct val="70000"/>
              </a:lnSpc>
            </a:pPr>
            <a:r>
              <a:rPr lang="en-US" sz="3200">
                <a:solidFill>
                  <a:srgbClr val="6600CC"/>
                </a:solidFill>
                <a:latin typeface="Arial Black" pitchFamily="34" charset="0"/>
              </a:rPr>
              <a:t>energy</a:t>
            </a:r>
          </a:p>
        </p:txBody>
      </p:sp>
      <p:sp>
        <p:nvSpPr>
          <p:cNvPr id="478321" name="Text Box 1137"/>
          <p:cNvSpPr txBox="1">
            <a:spLocks noChangeArrowheads="1"/>
          </p:cNvSpPr>
          <p:nvPr/>
        </p:nvSpPr>
        <p:spPr bwMode="auto">
          <a:xfrm>
            <a:off x="2362200" y="1143000"/>
            <a:ext cx="457200" cy="396875"/>
          </a:xfrm>
          <a:prstGeom prst="rect">
            <a:avLst/>
          </a:prstGeom>
          <a:noFill/>
          <a:ln w="9525">
            <a:noFill/>
            <a:miter lim="800000"/>
            <a:headEnd/>
            <a:tailEnd/>
          </a:ln>
          <a:effectLst/>
        </p:spPr>
        <p:txBody>
          <a:bodyPr>
            <a:spAutoFit/>
          </a:bodyPr>
          <a:lstStyle/>
          <a:p>
            <a:pPr>
              <a:lnSpc>
                <a:spcPct val="50000"/>
              </a:lnSpc>
            </a:pPr>
            <a:r>
              <a:rPr lang="en-US" sz="4000" b="1">
                <a:solidFill>
                  <a:schemeClr val="bg1"/>
                </a:solidFill>
                <a:latin typeface="Times New Roman" pitchFamily="18" charset="0"/>
                <a:sym typeface="CommonBullets" pitchFamily="34" charset="2"/>
              </a:rPr>
              <a:t></a:t>
            </a:r>
            <a:endParaRPr lang="en-US" sz="4000" b="1">
              <a:solidFill>
                <a:schemeClr val="bg1"/>
              </a:solidFill>
              <a:latin typeface="Times New Roman" pitchFamily="18" charset="0"/>
            </a:endParaRPr>
          </a:p>
        </p:txBody>
      </p:sp>
      <p:sp>
        <p:nvSpPr>
          <p:cNvPr id="478322" name="Text Box 1138"/>
          <p:cNvSpPr txBox="1">
            <a:spLocks noChangeArrowheads="1"/>
          </p:cNvSpPr>
          <p:nvPr/>
        </p:nvSpPr>
        <p:spPr bwMode="auto">
          <a:xfrm>
            <a:off x="2590800" y="2528888"/>
            <a:ext cx="2209800" cy="539750"/>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lnSpc>
                <a:spcPct val="105000"/>
              </a:lnSpc>
              <a:spcBef>
                <a:spcPct val="50000"/>
              </a:spcBef>
            </a:pPr>
            <a:r>
              <a:rPr lang="en-US" sz="2800">
                <a:solidFill>
                  <a:schemeClr val="bg1"/>
                </a:solidFill>
              </a:rPr>
              <a:t>Self-existent</a:t>
            </a:r>
          </a:p>
        </p:txBody>
      </p:sp>
      <p:sp>
        <p:nvSpPr>
          <p:cNvPr id="478323" name="Text Box 1139"/>
          <p:cNvSpPr txBox="1">
            <a:spLocks noChangeArrowheads="1"/>
          </p:cNvSpPr>
          <p:nvPr/>
        </p:nvSpPr>
        <p:spPr bwMode="auto">
          <a:xfrm>
            <a:off x="2362200" y="2589213"/>
            <a:ext cx="457200" cy="427037"/>
          </a:xfrm>
          <a:prstGeom prst="rect">
            <a:avLst/>
          </a:prstGeom>
          <a:noFill/>
          <a:ln w="9525">
            <a:noFill/>
            <a:miter lim="800000"/>
            <a:headEnd/>
            <a:tailEnd/>
          </a:ln>
          <a:effectLst/>
        </p:spPr>
        <p:txBody>
          <a:bodyPr>
            <a:spAutoFit/>
          </a:bodyPr>
          <a:lstStyle/>
          <a:p>
            <a:pPr>
              <a:lnSpc>
                <a:spcPct val="55000"/>
              </a:lnSpc>
            </a:pPr>
            <a:r>
              <a:rPr lang="en-US" sz="4000" b="1">
                <a:solidFill>
                  <a:schemeClr val="bg1"/>
                </a:solidFill>
                <a:latin typeface="Times New Roman" pitchFamily="18" charset="0"/>
                <a:sym typeface="CommonBullets" pitchFamily="34" charset="2"/>
              </a:rPr>
              <a:t></a:t>
            </a:r>
            <a:endParaRPr lang="en-US" sz="4000" b="1">
              <a:solidFill>
                <a:schemeClr val="bg1"/>
              </a:solidFill>
              <a:latin typeface="Times New Roman" pitchFamily="18" charset="0"/>
            </a:endParaRPr>
          </a:p>
        </p:txBody>
      </p:sp>
      <p:grpSp>
        <p:nvGrpSpPr>
          <p:cNvPr id="478324" name="Group 1140"/>
          <p:cNvGrpSpPr>
            <a:grpSpLocks/>
          </p:cNvGrpSpPr>
          <p:nvPr/>
        </p:nvGrpSpPr>
        <p:grpSpPr bwMode="auto">
          <a:xfrm>
            <a:off x="1143000" y="5708650"/>
            <a:ext cx="7772400" cy="768350"/>
            <a:chOff x="576" y="3600"/>
            <a:chExt cx="4848" cy="484"/>
          </a:xfrm>
        </p:grpSpPr>
        <p:sp>
          <p:nvSpPr>
            <p:cNvPr id="478325" name="Text Box 1141"/>
            <p:cNvSpPr txBox="1">
              <a:spLocks noChangeArrowheads="1"/>
            </p:cNvSpPr>
            <p:nvPr/>
          </p:nvSpPr>
          <p:spPr bwMode="auto">
            <a:xfrm>
              <a:off x="768" y="3600"/>
              <a:ext cx="4656" cy="484"/>
            </a:xfrm>
            <a:prstGeom prst="rect">
              <a:avLst/>
            </a:prstGeom>
            <a:noFill/>
            <a:ln w="9525">
              <a:noFill/>
              <a:miter lim="800000"/>
              <a:headEnd/>
              <a:tailEnd/>
            </a:ln>
            <a:effectLst/>
          </p:spPr>
          <p:txBody>
            <a:bodyPr>
              <a:spAutoFit/>
            </a:bodyPr>
            <a:lstStyle/>
            <a:p>
              <a:pPr>
                <a:lnSpc>
                  <a:spcPct val="85000"/>
                </a:lnSpc>
              </a:pPr>
              <a:r>
                <a:rPr lang="en-US" sz="2600" b="1">
                  <a:solidFill>
                    <a:schemeClr val="bg1"/>
                  </a:solidFill>
                  <a:latin typeface="Arial Narrow" pitchFamily="34" charset="0"/>
                </a:rPr>
                <a:t>It is the origin of all energies and forces that allow </a:t>
              </a:r>
              <a:r>
                <a:rPr lang="en-US" sz="2600" b="1" u="sng">
                  <a:solidFill>
                    <a:schemeClr val="bg1"/>
                  </a:solidFill>
                  <a:latin typeface="Arial Narrow" pitchFamily="34" charset="0"/>
                </a:rPr>
                <a:t>created beings</a:t>
              </a:r>
              <a:r>
                <a:rPr lang="en-US" sz="2600" b="1">
                  <a:solidFill>
                    <a:schemeClr val="bg1"/>
                  </a:solidFill>
                  <a:latin typeface="Arial Narrow" pitchFamily="34" charset="0"/>
                </a:rPr>
                <a:t> to </a:t>
              </a:r>
              <a:r>
                <a:rPr lang="en-US" sz="2600" b="1" u="sng">
                  <a:solidFill>
                    <a:schemeClr val="bg1"/>
                  </a:solidFill>
                  <a:latin typeface="Arial Narrow" pitchFamily="34" charset="0"/>
                </a:rPr>
                <a:t>exist</a:t>
              </a:r>
              <a:r>
                <a:rPr lang="en-US" sz="2600" b="1">
                  <a:solidFill>
                    <a:schemeClr val="bg1"/>
                  </a:solidFill>
                  <a:latin typeface="Arial Narrow" pitchFamily="34" charset="0"/>
                </a:rPr>
                <a:t>.</a:t>
              </a:r>
              <a:endParaRPr lang="en-US" sz="2600" b="1" u="sng">
                <a:solidFill>
                  <a:schemeClr val="bg1"/>
                </a:solidFill>
                <a:latin typeface="Arial Narrow" pitchFamily="34" charset="0"/>
              </a:endParaRPr>
            </a:p>
          </p:txBody>
        </p:sp>
        <p:sp>
          <p:nvSpPr>
            <p:cNvPr id="478326" name="Text Box 1142"/>
            <p:cNvSpPr txBox="1">
              <a:spLocks noChangeArrowheads="1"/>
            </p:cNvSpPr>
            <p:nvPr/>
          </p:nvSpPr>
          <p:spPr bwMode="auto">
            <a:xfrm>
              <a:off x="576" y="3600"/>
              <a:ext cx="288" cy="250"/>
            </a:xfrm>
            <a:prstGeom prst="rect">
              <a:avLst/>
            </a:prstGeom>
            <a:noFill/>
            <a:ln w="9525">
              <a:noFill/>
              <a:miter lim="800000"/>
              <a:headEnd/>
              <a:tailEnd/>
            </a:ln>
            <a:effectLst/>
          </p:spPr>
          <p:txBody>
            <a:bodyPr>
              <a:spAutoFit/>
            </a:bodyPr>
            <a:lstStyle/>
            <a:p>
              <a:pPr>
                <a:lnSpc>
                  <a:spcPct val="50000"/>
                </a:lnSpc>
              </a:pPr>
              <a:r>
                <a:rPr lang="en-US" sz="4000">
                  <a:solidFill>
                    <a:schemeClr val="bg1"/>
                  </a:solidFill>
                  <a:latin typeface="Times New Roman" pitchFamily="18" charset="0"/>
                  <a:sym typeface="CommonBullets" pitchFamily="34" charset="2"/>
                </a:rPr>
                <a:t></a:t>
              </a:r>
              <a:endParaRPr lang="en-US" sz="4000">
                <a:solidFill>
                  <a:schemeClr val="bg1"/>
                </a:solidFill>
                <a:latin typeface="Times New Roman" pitchFamily="18" charset="0"/>
              </a:endParaRPr>
            </a:p>
          </p:txBody>
        </p:sp>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478324"/>
                                        </p:tgtEl>
                                        <p:attrNameLst>
                                          <p:attrName>style.visibility</p:attrName>
                                        </p:attrNameLst>
                                      </p:cBhvr>
                                      <p:to>
                                        <p:strVal val="visible"/>
                                      </p:to>
                                    </p:set>
                                    <p:animEffect transition="in" filter="barn(outVertical)">
                                      <p:cBhvr>
                                        <p:cTn id="7" dur="500"/>
                                        <p:tgtEl>
                                          <p:spTgt spid="478324"/>
                                        </p:tgtEl>
                                      </p:cBhvr>
                                    </p:animEffect>
                                  </p:childTnLst>
                                </p:cTn>
                              </p:par>
                            </p:childTnLst>
                          </p:cTn>
                        </p:par>
                        <p:par>
                          <p:cTn id="8" fill="hold">
                            <p:stCondLst>
                              <p:cond delay="500"/>
                            </p:stCondLst>
                            <p:childTnLst>
                              <p:par>
                                <p:cTn id="9" presetID="10" presetClass="entr" presetSubtype="0" fill="hold" grpId="1" nodeType="afterEffect">
                                  <p:stCondLst>
                                    <p:cond delay="0"/>
                                  </p:stCondLst>
                                  <p:childTnLst>
                                    <p:set>
                                      <p:cBhvr>
                                        <p:cTn id="10" dur="1" fill="hold">
                                          <p:stCondLst>
                                            <p:cond delay="0"/>
                                          </p:stCondLst>
                                        </p:cTn>
                                        <p:tgtEl>
                                          <p:spTgt spid="478232"/>
                                        </p:tgtEl>
                                        <p:attrNameLst>
                                          <p:attrName>style.visibility</p:attrName>
                                        </p:attrNameLst>
                                      </p:cBhvr>
                                      <p:to>
                                        <p:strVal val="visible"/>
                                      </p:to>
                                    </p:set>
                                    <p:animEffect transition="in" filter="fade">
                                      <p:cBhvr>
                                        <p:cTn id="11" dur="2000"/>
                                        <p:tgtEl>
                                          <p:spTgt spid="47823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478212"/>
                                        </p:tgtEl>
                                        <p:attrNameLst>
                                          <p:attrName>style.visibility</p:attrName>
                                        </p:attrNameLst>
                                      </p:cBhvr>
                                      <p:to>
                                        <p:strVal val="visible"/>
                                      </p:to>
                                    </p:set>
                                    <p:animEffect transition="in" filter="fade">
                                      <p:cBhvr>
                                        <p:cTn id="16" dur="1000"/>
                                        <p:tgtEl>
                                          <p:spTgt spid="478212"/>
                                        </p:tgtEl>
                                      </p:cBhvr>
                                    </p:animEffect>
                                  </p:childTnLst>
                                </p:cTn>
                              </p:par>
                              <p:par>
                                <p:cTn id="17" presetID="17" presetClass="entr" presetSubtype="10" fill="hold" nodeType="withEffect">
                                  <p:stCondLst>
                                    <p:cond delay="0"/>
                                  </p:stCondLst>
                                  <p:childTnLst>
                                    <p:set>
                                      <p:cBhvr>
                                        <p:cTn id="18" dur="1" fill="hold">
                                          <p:stCondLst>
                                            <p:cond delay="0"/>
                                          </p:stCondLst>
                                        </p:cTn>
                                        <p:tgtEl>
                                          <p:spTgt spid="478317"/>
                                        </p:tgtEl>
                                        <p:attrNameLst>
                                          <p:attrName>style.visibility</p:attrName>
                                        </p:attrNameLst>
                                      </p:cBhvr>
                                      <p:to>
                                        <p:strVal val="visible"/>
                                      </p:to>
                                    </p:set>
                                    <p:anim calcmode="lin" valueType="num">
                                      <p:cBhvr>
                                        <p:cTn id="19" dur="1000" fill="hold"/>
                                        <p:tgtEl>
                                          <p:spTgt spid="478317"/>
                                        </p:tgtEl>
                                        <p:attrNameLst>
                                          <p:attrName>ppt_w</p:attrName>
                                        </p:attrNameLst>
                                      </p:cBhvr>
                                      <p:tavLst>
                                        <p:tav tm="0">
                                          <p:val>
                                            <p:fltVal val="0"/>
                                          </p:val>
                                        </p:tav>
                                        <p:tav tm="100000">
                                          <p:val>
                                            <p:strVal val="#ppt_w"/>
                                          </p:val>
                                        </p:tav>
                                      </p:tavLst>
                                    </p:anim>
                                    <p:anim calcmode="lin" valueType="num">
                                      <p:cBhvr>
                                        <p:cTn id="20" dur="1000" fill="hold"/>
                                        <p:tgtEl>
                                          <p:spTgt spid="478317"/>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272" fill="hold" grpId="0" nodeType="clickEffect">
                                  <p:stCondLst>
                                    <p:cond delay="0"/>
                                  </p:stCondLst>
                                  <p:childTnLst>
                                    <p:set>
                                      <p:cBhvr>
                                        <p:cTn id="24" dur="1" fill="hold">
                                          <p:stCondLst>
                                            <p:cond delay="0"/>
                                          </p:stCondLst>
                                        </p:cTn>
                                        <p:tgtEl>
                                          <p:spTgt spid="478235"/>
                                        </p:tgtEl>
                                        <p:attrNameLst>
                                          <p:attrName>style.visibility</p:attrName>
                                        </p:attrNameLst>
                                      </p:cBhvr>
                                      <p:to>
                                        <p:strVal val="visible"/>
                                      </p:to>
                                    </p:set>
                                    <p:anim calcmode="lin" valueType="num">
                                      <p:cBhvr>
                                        <p:cTn id="25" dur="1000" fill="hold"/>
                                        <p:tgtEl>
                                          <p:spTgt spid="478235"/>
                                        </p:tgtEl>
                                        <p:attrNameLst>
                                          <p:attrName>ppt_w</p:attrName>
                                        </p:attrNameLst>
                                      </p:cBhvr>
                                      <p:tavLst>
                                        <p:tav tm="0">
                                          <p:val>
                                            <p:strVal val="2/3*#ppt_w"/>
                                          </p:val>
                                        </p:tav>
                                        <p:tav tm="100000">
                                          <p:val>
                                            <p:strVal val="#ppt_w"/>
                                          </p:val>
                                        </p:tav>
                                      </p:tavLst>
                                    </p:anim>
                                    <p:anim calcmode="lin" valueType="num">
                                      <p:cBhvr>
                                        <p:cTn id="26" dur="1000" fill="hold"/>
                                        <p:tgtEl>
                                          <p:spTgt spid="478235"/>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8235" grpId="0" animBg="1" autoUpdateAnimBg="0"/>
      <p:bldP spid="478232" grpId="1"/>
      <p:bldP spid="478212" grpId="0" animBg="1"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gradFill rotWithShape="0">
          <a:gsLst>
            <a:gs pos="0">
              <a:srgbClr val="CC99FF"/>
            </a:gs>
            <a:gs pos="100000">
              <a:schemeClr val="bg1"/>
            </a:gs>
          </a:gsLst>
          <a:lin ang="2700000" scaled="1"/>
        </a:gradFill>
        <a:effectLst/>
      </p:bgPr>
    </p:bg>
    <p:spTree>
      <p:nvGrpSpPr>
        <p:cNvPr id="1" name=""/>
        <p:cNvGrpSpPr/>
        <p:nvPr/>
      </p:nvGrpSpPr>
      <p:grpSpPr>
        <a:xfrm>
          <a:off x="0" y="0"/>
          <a:ext cx="0" cy="0"/>
          <a:chOff x="0" y="0"/>
          <a:chExt cx="0" cy="0"/>
        </a:xfrm>
      </p:grpSpPr>
      <p:grpSp>
        <p:nvGrpSpPr>
          <p:cNvPr id="882690" name="Group 2"/>
          <p:cNvGrpSpPr>
            <a:grpSpLocks/>
          </p:cNvGrpSpPr>
          <p:nvPr/>
        </p:nvGrpSpPr>
        <p:grpSpPr bwMode="auto">
          <a:xfrm>
            <a:off x="6076950" y="1981200"/>
            <a:ext cx="1600200" cy="2362200"/>
            <a:chOff x="3828" y="1248"/>
            <a:chExt cx="1008" cy="1488"/>
          </a:xfrm>
        </p:grpSpPr>
        <p:sp>
          <p:nvSpPr>
            <p:cNvPr id="882691" name="AutoShape 3"/>
            <p:cNvSpPr>
              <a:spLocks noChangeArrowheads="1"/>
            </p:cNvSpPr>
            <p:nvPr/>
          </p:nvSpPr>
          <p:spPr bwMode="auto">
            <a:xfrm>
              <a:off x="3828" y="1248"/>
              <a:ext cx="1008" cy="1488"/>
            </a:xfrm>
            <a:prstGeom prst="roundRect">
              <a:avLst>
                <a:gd name="adj" fmla="val 16667"/>
              </a:avLst>
            </a:prstGeom>
            <a:gradFill rotWithShape="0">
              <a:gsLst>
                <a:gs pos="0">
                  <a:srgbClr val="9900FF"/>
                </a:gs>
                <a:gs pos="100000">
                  <a:srgbClr val="430086"/>
                </a:gs>
              </a:gsLst>
              <a:path path="shape">
                <a:fillToRect l="50000" t="50000" r="50000" b="50000"/>
              </a:path>
            </a:gradFill>
            <a:ln w="57150">
              <a:solidFill>
                <a:schemeClr val="bg1"/>
              </a:solidFill>
              <a:round/>
              <a:headEnd/>
              <a:tailEnd/>
            </a:ln>
            <a:effectLst/>
          </p:spPr>
          <p:txBody>
            <a:bodyPr wrap="none" anchor="ctr"/>
            <a:lstStyle/>
            <a:p>
              <a:pPr>
                <a:lnSpc>
                  <a:spcPct val="100000"/>
                </a:lnSpc>
              </a:pPr>
              <a:endParaRPr lang="en-US" sz="2800" b="1">
                <a:solidFill>
                  <a:schemeClr val="tx1"/>
                </a:solidFill>
              </a:endParaRPr>
            </a:p>
          </p:txBody>
        </p:sp>
        <p:sp>
          <p:nvSpPr>
            <p:cNvPr id="882692" name="Text Box 4"/>
            <p:cNvSpPr txBox="1">
              <a:spLocks noChangeArrowheads="1"/>
            </p:cNvSpPr>
            <p:nvPr/>
          </p:nvSpPr>
          <p:spPr bwMode="auto">
            <a:xfrm>
              <a:off x="3828" y="1560"/>
              <a:ext cx="1000" cy="865"/>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lnSpc>
                  <a:spcPct val="100000"/>
                </a:lnSpc>
              </a:pPr>
              <a:r>
                <a:rPr lang="en-US" sz="2800">
                  <a:solidFill>
                    <a:schemeClr val="bg1"/>
                  </a:solidFill>
                </a:rPr>
                <a:t>Universal</a:t>
              </a:r>
            </a:p>
            <a:p>
              <a:pPr algn="ctr">
                <a:lnSpc>
                  <a:spcPct val="100000"/>
                </a:lnSpc>
              </a:pPr>
              <a:r>
                <a:rPr lang="en-US" sz="2800">
                  <a:solidFill>
                    <a:schemeClr val="bg1"/>
                  </a:solidFill>
                </a:rPr>
                <a:t>Prime</a:t>
              </a:r>
            </a:p>
            <a:p>
              <a:pPr algn="ctr">
                <a:lnSpc>
                  <a:spcPct val="100000"/>
                </a:lnSpc>
              </a:pPr>
              <a:r>
                <a:rPr lang="en-US" sz="2800">
                  <a:solidFill>
                    <a:schemeClr val="bg1"/>
                  </a:solidFill>
                </a:rPr>
                <a:t>Energy</a:t>
              </a:r>
            </a:p>
          </p:txBody>
        </p:sp>
      </p:grpSp>
      <p:grpSp>
        <p:nvGrpSpPr>
          <p:cNvPr id="882693" name="Group 5"/>
          <p:cNvGrpSpPr>
            <a:grpSpLocks/>
          </p:cNvGrpSpPr>
          <p:nvPr/>
        </p:nvGrpSpPr>
        <p:grpSpPr bwMode="auto">
          <a:xfrm>
            <a:off x="5105400" y="2297113"/>
            <a:ext cx="903288" cy="1893887"/>
            <a:chOff x="3216" y="1447"/>
            <a:chExt cx="569" cy="1193"/>
          </a:xfrm>
        </p:grpSpPr>
        <p:sp>
          <p:nvSpPr>
            <p:cNvPr id="882694" name="AutoShape 6"/>
            <p:cNvSpPr>
              <a:spLocks noChangeArrowheads="1"/>
            </p:cNvSpPr>
            <p:nvPr/>
          </p:nvSpPr>
          <p:spPr bwMode="auto">
            <a:xfrm rot="6367766" flipV="1">
              <a:off x="3428" y="1283"/>
              <a:ext cx="191" cy="519"/>
            </a:xfrm>
            <a:prstGeom prst="downArrow">
              <a:avLst>
                <a:gd name="adj1" fmla="val 50000"/>
                <a:gd name="adj2" fmla="val 118881"/>
              </a:avLst>
            </a:prstGeom>
            <a:gradFill rotWithShape="0">
              <a:gsLst>
                <a:gs pos="0">
                  <a:srgbClr val="FFFFFF"/>
                </a:gs>
                <a:gs pos="100000">
                  <a:srgbClr val="9900FF"/>
                </a:gs>
              </a:gsLst>
              <a:lin ang="0" scaled="1"/>
            </a:gradFill>
            <a:ln w="28575">
              <a:solidFill>
                <a:srgbClr val="9900CC"/>
              </a:solidFill>
              <a:miter lim="800000"/>
              <a:headEnd/>
              <a:tailEnd/>
            </a:ln>
            <a:effectLst/>
          </p:spPr>
          <p:txBody>
            <a:bodyPr wrap="none" anchor="ctr"/>
            <a:lstStyle/>
            <a:p>
              <a:endParaRPr lang="en-US"/>
            </a:p>
          </p:txBody>
        </p:sp>
        <p:sp>
          <p:nvSpPr>
            <p:cNvPr id="882695" name="AutoShape 7"/>
            <p:cNvSpPr>
              <a:spLocks noChangeArrowheads="1"/>
            </p:cNvSpPr>
            <p:nvPr/>
          </p:nvSpPr>
          <p:spPr bwMode="auto">
            <a:xfrm rot="-6367766">
              <a:off x="3411" y="2266"/>
              <a:ext cx="179" cy="569"/>
            </a:xfrm>
            <a:prstGeom prst="downArrow">
              <a:avLst>
                <a:gd name="adj1" fmla="val 50000"/>
                <a:gd name="adj2" fmla="val 139071"/>
              </a:avLst>
            </a:prstGeom>
            <a:gradFill rotWithShape="0">
              <a:gsLst>
                <a:gs pos="0">
                  <a:srgbClr val="FFCCCC"/>
                </a:gs>
                <a:gs pos="50000">
                  <a:srgbClr val="FFFFFF"/>
                </a:gs>
                <a:gs pos="100000">
                  <a:srgbClr val="FFCCCC"/>
                </a:gs>
              </a:gsLst>
              <a:lin ang="0" scaled="1"/>
            </a:gradFill>
            <a:ln w="28575">
              <a:solidFill>
                <a:srgbClr val="CC3399"/>
              </a:solidFill>
              <a:miter lim="800000"/>
              <a:headEnd/>
              <a:tailEnd/>
            </a:ln>
            <a:effectLst/>
          </p:spPr>
          <p:txBody>
            <a:bodyPr wrap="none" anchor="ctr"/>
            <a:lstStyle/>
            <a:p>
              <a:endParaRPr lang="en-US"/>
            </a:p>
          </p:txBody>
        </p:sp>
      </p:grpSp>
      <p:sp>
        <p:nvSpPr>
          <p:cNvPr id="882696" name="AutoShape 8"/>
          <p:cNvSpPr>
            <a:spLocks noChangeArrowheads="1"/>
          </p:cNvSpPr>
          <p:nvPr/>
        </p:nvSpPr>
        <p:spPr bwMode="auto">
          <a:xfrm>
            <a:off x="2286000" y="3886200"/>
            <a:ext cx="2971800" cy="838200"/>
          </a:xfrm>
          <a:prstGeom prst="roundRect">
            <a:avLst>
              <a:gd name="adj" fmla="val 16667"/>
            </a:avLst>
          </a:prstGeom>
          <a:gradFill rotWithShape="0">
            <a:gsLst>
              <a:gs pos="0">
                <a:schemeClr val="bg1"/>
              </a:gs>
              <a:gs pos="100000">
                <a:srgbClr val="FFCCCC"/>
              </a:gs>
            </a:gsLst>
            <a:path path="shape">
              <a:fillToRect l="50000" t="50000" r="50000" b="50000"/>
            </a:path>
          </a:gradFill>
          <a:ln w="19050">
            <a:round/>
            <a:headEnd/>
            <a:tailEnd/>
          </a:ln>
          <a:effectLst/>
          <a:scene3d>
            <a:camera prst="legacyObliqueBottomLeft"/>
            <a:lightRig rig="legacyFlat3" dir="t"/>
          </a:scene3d>
          <a:sp3d extrusionH="430200" prstMaterial="legacyMatte">
            <a:bevelT w="13500" h="13500" prst="angle"/>
            <a:bevelB w="13500" h="13500" prst="angle"/>
            <a:extrusionClr>
              <a:srgbClr val="FFCCCC"/>
            </a:extrusionClr>
          </a:sp3d>
        </p:spPr>
        <p:txBody>
          <a:bodyPr wrap="none" anchor="ctr">
            <a:flatTx/>
          </a:bodyPr>
          <a:lstStyle/>
          <a:p>
            <a:pPr algn="ctr">
              <a:lnSpc>
                <a:spcPct val="100000"/>
              </a:lnSpc>
            </a:pPr>
            <a:r>
              <a:rPr lang="en-US" sz="3600">
                <a:solidFill>
                  <a:srgbClr val="5900B2"/>
                </a:solidFill>
                <a:latin typeface="Arial Black" pitchFamily="34" charset="0"/>
              </a:rPr>
              <a:t>Exist</a:t>
            </a:r>
          </a:p>
        </p:txBody>
      </p:sp>
      <p:sp>
        <p:nvSpPr>
          <p:cNvPr id="882697" name="Text Box 9"/>
          <p:cNvSpPr txBox="1">
            <a:spLocks noChangeArrowheads="1"/>
          </p:cNvSpPr>
          <p:nvPr/>
        </p:nvSpPr>
        <p:spPr bwMode="auto">
          <a:xfrm>
            <a:off x="5657850" y="4406900"/>
            <a:ext cx="2438400" cy="774700"/>
          </a:xfrm>
          <a:prstGeom prst="rect">
            <a:avLst/>
          </a:prstGeom>
          <a:noFill/>
          <a:ln w="9525">
            <a:noFill/>
            <a:miter lim="800000"/>
            <a:headEnd/>
            <a:tailEnd/>
          </a:ln>
          <a:effectLst/>
        </p:spPr>
        <p:txBody>
          <a:bodyPr>
            <a:spAutoFit/>
          </a:bodyPr>
          <a:lstStyle/>
          <a:p>
            <a:pPr algn="ctr">
              <a:lnSpc>
                <a:spcPct val="70000"/>
              </a:lnSpc>
            </a:pPr>
            <a:r>
              <a:rPr lang="en-US" sz="3200">
                <a:solidFill>
                  <a:srgbClr val="6400A8"/>
                </a:solidFill>
                <a:latin typeface="Arial Black" pitchFamily="34" charset="0"/>
              </a:rPr>
              <a:t>Origin of </a:t>
            </a:r>
          </a:p>
          <a:p>
            <a:pPr algn="ctr">
              <a:lnSpc>
                <a:spcPct val="70000"/>
              </a:lnSpc>
            </a:pPr>
            <a:r>
              <a:rPr lang="en-US" sz="3200">
                <a:solidFill>
                  <a:srgbClr val="6400A8"/>
                </a:solidFill>
                <a:latin typeface="Arial Black" pitchFamily="34" charset="0"/>
              </a:rPr>
              <a:t>all energy</a:t>
            </a:r>
          </a:p>
        </p:txBody>
      </p:sp>
      <p:sp>
        <p:nvSpPr>
          <p:cNvPr id="882698" name="Rectangle 10"/>
          <p:cNvSpPr>
            <a:spLocks noChangeArrowheads="1"/>
          </p:cNvSpPr>
          <p:nvPr/>
        </p:nvSpPr>
        <p:spPr bwMode="auto">
          <a:xfrm>
            <a:off x="0" y="5334000"/>
            <a:ext cx="9144000" cy="1524000"/>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882699" name="Text Box 11"/>
          <p:cNvSpPr txBox="1">
            <a:spLocks noChangeArrowheads="1"/>
          </p:cNvSpPr>
          <p:nvPr/>
        </p:nvSpPr>
        <p:spPr bwMode="auto">
          <a:xfrm>
            <a:off x="7672388" y="2233613"/>
            <a:ext cx="1295400" cy="433387"/>
          </a:xfrm>
          <a:prstGeom prst="rect">
            <a:avLst/>
          </a:prstGeom>
          <a:noFill/>
          <a:ln w="9525">
            <a:noFill/>
            <a:miter lim="800000"/>
            <a:headEnd/>
            <a:tailEnd/>
          </a:ln>
          <a:effectLst/>
        </p:spPr>
        <p:txBody>
          <a:bodyPr>
            <a:spAutoFit/>
          </a:bodyPr>
          <a:lstStyle/>
          <a:p>
            <a:pPr>
              <a:lnSpc>
                <a:spcPct val="80000"/>
              </a:lnSpc>
            </a:pPr>
            <a:r>
              <a:rPr lang="en-US" sz="2800">
                <a:solidFill>
                  <a:srgbClr val="800080"/>
                </a:solidFill>
              </a:rPr>
              <a:t>Eternal</a:t>
            </a:r>
          </a:p>
        </p:txBody>
      </p:sp>
      <p:sp>
        <p:nvSpPr>
          <p:cNvPr id="882700" name="Text Box 12"/>
          <p:cNvSpPr txBox="1">
            <a:spLocks noChangeArrowheads="1"/>
          </p:cNvSpPr>
          <p:nvPr/>
        </p:nvSpPr>
        <p:spPr bwMode="auto">
          <a:xfrm>
            <a:off x="7672388" y="2806700"/>
            <a:ext cx="1447800" cy="688975"/>
          </a:xfrm>
          <a:prstGeom prst="rect">
            <a:avLst/>
          </a:prstGeom>
          <a:noFill/>
          <a:ln w="9525">
            <a:noFill/>
            <a:miter lim="800000"/>
            <a:headEnd/>
            <a:tailEnd/>
          </a:ln>
          <a:effectLst/>
        </p:spPr>
        <p:txBody>
          <a:bodyPr>
            <a:spAutoFit/>
          </a:bodyPr>
          <a:lstStyle/>
          <a:p>
            <a:pPr>
              <a:lnSpc>
                <a:spcPct val="70000"/>
              </a:lnSpc>
            </a:pPr>
            <a:r>
              <a:rPr lang="en-US" sz="2800">
                <a:solidFill>
                  <a:srgbClr val="800080"/>
                </a:solidFill>
              </a:rPr>
              <a:t>Self-</a:t>
            </a:r>
          </a:p>
          <a:p>
            <a:pPr>
              <a:lnSpc>
                <a:spcPct val="70000"/>
              </a:lnSpc>
            </a:pPr>
            <a:r>
              <a:rPr lang="en-US" sz="2800">
                <a:solidFill>
                  <a:srgbClr val="800080"/>
                </a:solidFill>
              </a:rPr>
              <a:t>existent</a:t>
            </a:r>
          </a:p>
        </p:txBody>
      </p:sp>
      <p:sp>
        <p:nvSpPr>
          <p:cNvPr id="882701" name="Text Box 13"/>
          <p:cNvSpPr txBox="1">
            <a:spLocks noChangeArrowheads="1"/>
          </p:cNvSpPr>
          <p:nvPr/>
        </p:nvSpPr>
        <p:spPr bwMode="auto">
          <a:xfrm>
            <a:off x="7672388" y="3595688"/>
            <a:ext cx="1471612" cy="519112"/>
          </a:xfrm>
          <a:prstGeom prst="rect">
            <a:avLst/>
          </a:prstGeom>
          <a:noFill/>
          <a:ln w="9525">
            <a:noFill/>
            <a:miter lim="800000"/>
            <a:headEnd/>
            <a:tailEnd/>
          </a:ln>
          <a:effectLst/>
        </p:spPr>
        <p:txBody>
          <a:bodyPr wrap="none">
            <a:spAutoFit/>
          </a:bodyPr>
          <a:lstStyle/>
          <a:p>
            <a:pPr>
              <a:lnSpc>
                <a:spcPct val="100000"/>
              </a:lnSpc>
            </a:pPr>
            <a:r>
              <a:rPr lang="en-US" sz="2800">
                <a:solidFill>
                  <a:srgbClr val="800080"/>
                </a:solidFill>
              </a:rPr>
              <a:t>Absolute</a:t>
            </a:r>
          </a:p>
        </p:txBody>
      </p:sp>
      <p:sp>
        <p:nvSpPr>
          <p:cNvPr id="882702" name="WordArt 14"/>
          <p:cNvSpPr>
            <a:spLocks noChangeArrowheads="1" noChangeShapeType="1" noTextEdit="1"/>
          </p:cNvSpPr>
          <p:nvPr/>
        </p:nvSpPr>
        <p:spPr bwMode="auto">
          <a:xfrm>
            <a:off x="304800" y="190500"/>
            <a:ext cx="8534400" cy="495300"/>
          </a:xfrm>
          <a:prstGeom prst="rect">
            <a:avLst/>
          </a:prstGeom>
        </p:spPr>
        <p:txBody>
          <a:bodyPr wrap="none" fromWordArt="1">
            <a:prstTxWarp prst="textPlain">
              <a:avLst>
                <a:gd name="adj" fmla="val 50000"/>
              </a:avLst>
            </a:prstTxWarp>
          </a:bodyPr>
          <a:lstStyle/>
          <a:p>
            <a:pPr algn="ctr"/>
            <a:r>
              <a:rPr lang="en-US" sz="3600" kern="10" dirty="0">
                <a:ln w="28575">
                  <a:noFill/>
                  <a:round/>
                  <a:headEnd/>
                  <a:tailEnd/>
                </a:ln>
                <a:solidFill>
                  <a:srgbClr val="0000CC"/>
                </a:solidFill>
                <a:effectLst>
                  <a:outerShdw dist="25400" dir="2700000" algn="ctr" rotWithShape="0">
                    <a:schemeClr val="bg1"/>
                  </a:outerShdw>
                </a:effectLst>
                <a:latin typeface="Arial Black"/>
              </a:rPr>
              <a:t>2.1 Universal Prime Energy</a:t>
            </a:r>
          </a:p>
        </p:txBody>
      </p:sp>
      <p:grpSp>
        <p:nvGrpSpPr>
          <p:cNvPr id="882703" name="Group 15"/>
          <p:cNvGrpSpPr>
            <a:grpSpLocks/>
          </p:cNvGrpSpPr>
          <p:nvPr/>
        </p:nvGrpSpPr>
        <p:grpSpPr bwMode="auto">
          <a:xfrm>
            <a:off x="304800" y="1343025"/>
            <a:ext cx="1676400" cy="1598613"/>
            <a:chOff x="192" y="846"/>
            <a:chExt cx="1056" cy="1007"/>
          </a:xfrm>
        </p:grpSpPr>
        <p:sp>
          <p:nvSpPr>
            <p:cNvPr id="882704" name="Oval 16"/>
            <p:cNvSpPr>
              <a:spLocks noChangeArrowheads="1"/>
            </p:cNvSpPr>
            <p:nvPr/>
          </p:nvSpPr>
          <p:spPr bwMode="auto">
            <a:xfrm>
              <a:off x="192" y="846"/>
              <a:ext cx="1056" cy="1007"/>
            </a:xfrm>
            <a:prstGeom prst="ellipse">
              <a:avLst/>
            </a:prstGeom>
            <a:gradFill rotWithShape="0">
              <a:gsLst>
                <a:gs pos="0">
                  <a:schemeClr val="bg1"/>
                </a:gs>
                <a:gs pos="100000">
                  <a:srgbClr val="FFFFFF"/>
                </a:gs>
              </a:gsLst>
              <a:lin ang="5400000" scaled="1"/>
            </a:gradFill>
            <a:ln w="12700">
              <a:round/>
              <a:headEnd/>
              <a:tailEnd/>
            </a:ln>
            <a:effectLst/>
            <a:scene3d>
              <a:camera prst="legacyObliqueTopLeft"/>
              <a:lightRig rig="legacyFlat3" dir="t"/>
            </a:scene3d>
            <a:sp3d extrusionH="430200" prstMaterial="legacyMatte">
              <a:bevelT w="13500" h="13500" prst="angle"/>
              <a:bevelB w="13500" h="13500" prst="angle"/>
              <a:extrusionClr>
                <a:schemeClr val="bg1"/>
              </a:extrusionClr>
            </a:sp3d>
          </p:spPr>
          <p:txBody>
            <a:bodyPr wrap="none" anchor="ctr">
              <a:flatTx/>
            </a:bodyPr>
            <a:lstStyle/>
            <a:p>
              <a:pPr algn="ctr">
                <a:lnSpc>
                  <a:spcPct val="100000"/>
                </a:lnSpc>
              </a:pPr>
              <a:endParaRPr lang="en-US" sz="4800" b="1">
                <a:solidFill>
                  <a:srgbClr val="6600CC"/>
                </a:solidFill>
              </a:endParaRPr>
            </a:p>
          </p:txBody>
        </p:sp>
        <p:sp>
          <p:nvSpPr>
            <p:cNvPr id="882705" name="WordArt 17"/>
            <p:cNvSpPr>
              <a:spLocks noChangeArrowheads="1" noChangeShapeType="1" noTextEdit="1"/>
            </p:cNvSpPr>
            <p:nvPr/>
          </p:nvSpPr>
          <p:spPr bwMode="auto">
            <a:xfrm>
              <a:off x="288" y="1152"/>
              <a:ext cx="880" cy="432"/>
            </a:xfrm>
            <a:prstGeom prst="rect">
              <a:avLst/>
            </a:prstGeom>
          </p:spPr>
          <p:txBody>
            <a:bodyPr wrap="none" fromWordArt="1">
              <a:prstTxWarp prst="textPlain">
                <a:avLst>
                  <a:gd name="adj" fmla="val 50000"/>
                </a:avLst>
              </a:prstTxWarp>
              <a:scene3d>
                <a:camera prst="legacyObliqueTopLeft"/>
                <a:lightRig rig="legacyFlat3" dir="t"/>
              </a:scene3d>
              <a:sp3d extrusionH="227000" prstMaterial="legacyMatte">
                <a:extrusionClr>
                  <a:srgbClr val="6600CC"/>
                </a:extrusionClr>
              </a:sp3d>
            </a:bodyPr>
            <a:lstStyle/>
            <a:p>
              <a:pPr algn="ctr"/>
              <a:r>
                <a:rPr lang="en-US" sz="3600" kern="10">
                  <a:ln w="9525">
                    <a:round/>
                    <a:headEnd/>
                    <a:tailEnd/>
                  </a:ln>
                  <a:gradFill rotWithShape="0">
                    <a:gsLst>
                      <a:gs pos="0">
                        <a:srgbClr val="6600CC"/>
                      </a:gs>
                      <a:gs pos="50000">
                        <a:srgbClr val="FFFFFF"/>
                      </a:gs>
                      <a:gs pos="100000">
                        <a:srgbClr val="6600CC"/>
                      </a:gs>
                    </a:gsLst>
                    <a:lin ang="5400000" scaled="1"/>
                  </a:gradFill>
                  <a:latin typeface="Impact"/>
                </a:rPr>
                <a:t>God</a:t>
              </a:r>
            </a:p>
          </p:txBody>
        </p:sp>
      </p:grpSp>
      <p:sp>
        <p:nvSpPr>
          <p:cNvPr id="882706" name="AutoShape 18"/>
          <p:cNvSpPr>
            <a:spLocks noChangeArrowheads="1"/>
          </p:cNvSpPr>
          <p:nvPr/>
        </p:nvSpPr>
        <p:spPr bwMode="auto">
          <a:xfrm>
            <a:off x="2286000" y="1066800"/>
            <a:ext cx="2971800" cy="2514600"/>
          </a:xfrm>
          <a:prstGeom prst="roundRect">
            <a:avLst>
              <a:gd name="adj" fmla="val 16667"/>
            </a:avLst>
          </a:prstGeom>
          <a:gradFill rotWithShape="0">
            <a:gsLst>
              <a:gs pos="0">
                <a:srgbClr val="9900FF"/>
              </a:gs>
              <a:gs pos="100000">
                <a:srgbClr val="6600CC"/>
              </a:gs>
            </a:gsLst>
            <a:path path="shape">
              <a:fillToRect l="50000" t="50000" r="50000" b="50000"/>
            </a:path>
          </a:gradFill>
          <a:ln w="38100">
            <a:noFill/>
            <a:round/>
            <a:headEnd/>
            <a:tailEnd/>
          </a:ln>
          <a:effectLst>
            <a:prstShdw prst="shdw18" dist="17961" dir="13500000">
              <a:srgbClr val="6600CC">
                <a:gamma/>
                <a:shade val="60000"/>
                <a:invGamma/>
              </a:srgbClr>
            </a:prstShdw>
          </a:effectLst>
        </p:spPr>
        <p:txBody>
          <a:bodyPr wrap="none" anchor="ctr"/>
          <a:lstStyle/>
          <a:p>
            <a:pPr>
              <a:lnSpc>
                <a:spcPct val="100000"/>
              </a:lnSpc>
            </a:pPr>
            <a:r>
              <a:rPr lang="en-US" sz="2800" b="1">
                <a:solidFill>
                  <a:srgbClr val="FFFF00"/>
                </a:solidFill>
              </a:rPr>
              <a:t> </a:t>
            </a:r>
          </a:p>
          <a:p>
            <a:pPr>
              <a:lnSpc>
                <a:spcPct val="100000"/>
              </a:lnSpc>
            </a:pPr>
            <a:endParaRPr lang="en-US" sz="2800" b="1">
              <a:solidFill>
                <a:srgbClr val="FFFF00"/>
              </a:solidFill>
            </a:endParaRPr>
          </a:p>
          <a:p>
            <a:pPr>
              <a:lnSpc>
                <a:spcPct val="100000"/>
              </a:lnSpc>
            </a:pPr>
            <a:endParaRPr lang="en-US" sz="2800" b="1">
              <a:solidFill>
                <a:srgbClr val="FFFF00"/>
              </a:solidFill>
            </a:endParaRPr>
          </a:p>
        </p:txBody>
      </p:sp>
      <p:sp>
        <p:nvSpPr>
          <p:cNvPr id="882707" name="Text Box 19"/>
          <p:cNvSpPr txBox="1">
            <a:spLocks noChangeArrowheads="1"/>
          </p:cNvSpPr>
          <p:nvPr/>
        </p:nvSpPr>
        <p:spPr bwMode="auto">
          <a:xfrm>
            <a:off x="2667000" y="1066800"/>
            <a:ext cx="1287463" cy="519113"/>
          </a:xfrm>
          <a:prstGeom prst="rect">
            <a:avLst/>
          </a:prstGeom>
          <a:noFill/>
          <a:ln w="9525">
            <a:noFill/>
            <a:miter lim="800000"/>
            <a:headEnd/>
            <a:tailEnd/>
          </a:ln>
          <a:effectLst>
            <a:outerShdw dist="35921" dir="2700000" algn="ctr" rotWithShape="0">
              <a:schemeClr val="tx1"/>
            </a:outerShdw>
          </a:effectLst>
        </p:spPr>
        <p:txBody>
          <a:bodyPr wrap="none">
            <a:spAutoFit/>
          </a:bodyPr>
          <a:lstStyle/>
          <a:p>
            <a:pPr algn="ctr">
              <a:lnSpc>
                <a:spcPct val="100000"/>
              </a:lnSpc>
            </a:pPr>
            <a:r>
              <a:rPr lang="en-US" sz="2800">
                <a:solidFill>
                  <a:schemeClr val="bg1"/>
                </a:solidFill>
              </a:rPr>
              <a:t>Creator</a:t>
            </a:r>
          </a:p>
        </p:txBody>
      </p:sp>
      <p:sp>
        <p:nvSpPr>
          <p:cNvPr id="882708" name="Text Box 20"/>
          <p:cNvSpPr txBox="1">
            <a:spLocks noChangeArrowheads="1"/>
          </p:cNvSpPr>
          <p:nvPr/>
        </p:nvSpPr>
        <p:spPr bwMode="auto">
          <a:xfrm>
            <a:off x="2692400" y="1538288"/>
            <a:ext cx="2482850" cy="519112"/>
          </a:xfrm>
          <a:prstGeom prst="rect">
            <a:avLst/>
          </a:prstGeom>
          <a:noFill/>
          <a:ln w="9525">
            <a:noFill/>
            <a:miter lim="800000"/>
            <a:headEnd/>
            <a:tailEnd/>
          </a:ln>
          <a:effectLst>
            <a:outerShdw dist="35921" dir="2700000" algn="ctr" rotWithShape="0">
              <a:schemeClr val="tx1"/>
            </a:outerShdw>
          </a:effectLst>
        </p:spPr>
        <p:txBody>
          <a:bodyPr wrap="none">
            <a:spAutoFit/>
          </a:bodyPr>
          <a:lstStyle/>
          <a:p>
            <a:pPr algn="ctr">
              <a:lnSpc>
                <a:spcPct val="100000"/>
              </a:lnSpc>
            </a:pPr>
            <a:r>
              <a:rPr lang="en-US" sz="2800">
                <a:solidFill>
                  <a:schemeClr val="bg1"/>
                </a:solidFill>
              </a:rPr>
              <a:t>Absolute reality</a:t>
            </a:r>
          </a:p>
        </p:txBody>
      </p:sp>
      <p:sp>
        <p:nvSpPr>
          <p:cNvPr id="882709" name="Text Box 21"/>
          <p:cNvSpPr txBox="1">
            <a:spLocks noChangeArrowheads="1"/>
          </p:cNvSpPr>
          <p:nvPr/>
        </p:nvSpPr>
        <p:spPr bwMode="auto">
          <a:xfrm>
            <a:off x="2667000" y="2125663"/>
            <a:ext cx="1295400" cy="433387"/>
          </a:xfrm>
          <a:prstGeom prst="rect">
            <a:avLst/>
          </a:prstGeom>
          <a:noFill/>
          <a:ln w="9525">
            <a:noFill/>
            <a:miter lim="800000"/>
            <a:headEnd/>
            <a:tailEnd/>
          </a:ln>
          <a:effectLst>
            <a:outerShdw dist="35921" dir="2700000" algn="ctr" rotWithShape="0">
              <a:schemeClr val="tx1"/>
            </a:outerShdw>
          </a:effectLst>
        </p:spPr>
        <p:txBody>
          <a:bodyPr>
            <a:spAutoFit/>
          </a:bodyPr>
          <a:lstStyle/>
          <a:p>
            <a:pPr>
              <a:lnSpc>
                <a:spcPct val="80000"/>
              </a:lnSpc>
            </a:pPr>
            <a:r>
              <a:rPr lang="en-US" sz="2800">
                <a:solidFill>
                  <a:schemeClr val="bg1"/>
                </a:solidFill>
              </a:rPr>
              <a:t>Eternal</a:t>
            </a:r>
          </a:p>
        </p:txBody>
      </p:sp>
      <p:sp>
        <p:nvSpPr>
          <p:cNvPr id="882710" name="Text Box 22"/>
          <p:cNvSpPr txBox="1">
            <a:spLocks noChangeArrowheads="1"/>
          </p:cNvSpPr>
          <p:nvPr/>
        </p:nvSpPr>
        <p:spPr bwMode="auto">
          <a:xfrm>
            <a:off x="2514600" y="3048000"/>
            <a:ext cx="2514600" cy="519113"/>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lnSpc>
                <a:spcPct val="100000"/>
              </a:lnSpc>
              <a:spcBef>
                <a:spcPct val="50000"/>
              </a:spcBef>
            </a:pPr>
            <a:r>
              <a:rPr lang="en-US" sz="2800">
                <a:solidFill>
                  <a:schemeClr val="bg1"/>
                </a:solidFill>
              </a:rPr>
              <a:t>Transcendent</a:t>
            </a:r>
          </a:p>
        </p:txBody>
      </p:sp>
      <p:sp>
        <p:nvSpPr>
          <p:cNvPr id="882711" name="Text Box 23"/>
          <p:cNvSpPr txBox="1">
            <a:spLocks noChangeArrowheads="1"/>
          </p:cNvSpPr>
          <p:nvPr/>
        </p:nvSpPr>
        <p:spPr bwMode="auto">
          <a:xfrm>
            <a:off x="2362200" y="1600200"/>
            <a:ext cx="457200" cy="396875"/>
          </a:xfrm>
          <a:prstGeom prst="rect">
            <a:avLst/>
          </a:prstGeom>
          <a:noFill/>
          <a:ln w="9525">
            <a:noFill/>
            <a:miter lim="800000"/>
            <a:headEnd/>
            <a:tailEnd/>
          </a:ln>
          <a:effectLst/>
        </p:spPr>
        <p:txBody>
          <a:bodyPr>
            <a:spAutoFit/>
          </a:bodyPr>
          <a:lstStyle/>
          <a:p>
            <a:pPr>
              <a:lnSpc>
                <a:spcPct val="50000"/>
              </a:lnSpc>
            </a:pPr>
            <a:r>
              <a:rPr lang="en-US" sz="4000" b="1">
                <a:solidFill>
                  <a:schemeClr val="bg1"/>
                </a:solidFill>
                <a:latin typeface="Times New Roman" pitchFamily="18" charset="0"/>
                <a:sym typeface="CommonBullets" pitchFamily="34" charset="2"/>
              </a:rPr>
              <a:t></a:t>
            </a:r>
            <a:endParaRPr lang="en-US" sz="4000" b="1">
              <a:solidFill>
                <a:schemeClr val="bg1"/>
              </a:solidFill>
              <a:latin typeface="Times New Roman" pitchFamily="18" charset="0"/>
            </a:endParaRPr>
          </a:p>
        </p:txBody>
      </p:sp>
      <p:sp>
        <p:nvSpPr>
          <p:cNvPr id="882712" name="Text Box 24"/>
          <p:cNvSpPr txBox="1">
            <a:spLocks noChangeArrowheads="1"/>
          </p:cNvSpPr>
          <p:nvPr/>
        </p:nvSpPr>
        <p:spPr bwMode="auto">
          <a:xfrm>
            <a:off x="2362200" y="2117725"/>
            <a:ext cx="457200" cy="396875"/>
          </a:xfrm>
          <a:prstGeom prst="rect">
            <a:avLst/>
          </a:prstGeom>
          <a:noFill/>
          <a:ln w="9525">
            <a:noFill/>
            <a:miter lim="800000"/>
            <a:headEnd/>
            <a:tailEnd/>
          </a:ln>
          <a:effectLst/>
        </p:spPr>
        <p:txBody>
          <a:bodyPr>
            <a:spAutoFit/>
          </a:bodyPr>
          <a:lstStyle/>
          <a:p>
            <a:pPr>
              <a:lnSpc>
                <a:spcPct val="50000"/>
              </a:lnSpc>
            </a:pPr>
            <a:r>
              <a:rPr lang="en-US" sz="4000" b="1">
                <a:solidFill>
                  <a:schemeClr val="bg1"/>
                </a:solidFill>
                <a:latin typeface="Times New Roman" pitchFamily="18" charset="0"/>
                <a:sym typeface="CommonBullets" pitchFamily="34" charset="2"/>
              </a:rPr>
              <a:t></a:t>
            </a:r>
            <a:endParaRPr lang="en-US" sz="4000" b="1">
              <a:solidFill>
                <a:schemeClr val="bg1"/>
              </a:solidFill>
              <a:latin typeface="Times New Roman" pitchFamily="18" charset="0"/>
            </a:endParaRPr>
          </a:p>
        </p:txBody>
      </p:sp>
      <p:sp>
        <p:nvSpPr>
          <p:cNvPr id="882713" name="Text Box 25"/>
          <p:cNvSpPr txBox="1">
            <a:spLocks noChangeArrowheads="1"/>
          </p:cNvSpPr>
          <p:nvPr/>
        </p:nvSpPr>
        <p:spPr bwMode="auto">
          <a:xfrm>
            <a:off x="2362200" y="3108325"/>
            <a:ext cx="457200" cy="396875"/>
          </a:xfrm>
          <a:prstGeom prst="rect">
            <a:avLst/>
          </a:prstGeom>
          <a:noFill/>
          <a:ln w="9525">
            <a:noFill/>
            <a:miter lim="800000"/>
            <a:headEnd/>
            <a:tailEnd/>
          </a:ln>
          <a:effectLst/>
        </p:spPr>
        <p:txBody>
          <a:bodyPr>
            <a:spAutoFit/>
          </a:bodyPr>
          <a:lstStyle/>
          <a:p>
            <a:pPr>
              <a:lnSpc>
                <a:spcPct val="50000"/>
              </a:lnSpc>
            </a:pPr>
            <a:r>
              <a:rPr lang="en-US" sz="4000" b="1">
                <a:solidFill>
                  <a:schemeClr val="bg1"/>
                </a:solidFill>
                <a:latin typeface="Times New Roman" pitchFamily="18" charset="0"/>
                <a:sym typeface="CommonBullets" pitchFamily="34" charset="2"/>
              </a:rPr>
              <a:t></a:t>
            </a:r>
            <a:endParaRPr lang="en-US" sz="4000" b="1">
              <a:solidFill>
                <a:schemeClr val="bg1"/>
              </a:solidFill>
              <a:latin typeface="Times New Roman" pitchFamily="18" charset="0"/>
            </a:endParaRPr>
          </a:p>
        </p:txBody>
      </p:sp>
      <p:sp>
        <p:nvSpPr>
          <p:cNvPr id="882714" name="Oval 26"/>
          <p:cNvSpPr>
            <a:spLocks noChangeArrowheads="1"/>
          </p:cNvSpPr>
          <p:nvPr/>
        </p:nvSpPr>
        <p:spPr bwMode="auto">
          <a:xfrm>
            <a:off x="285750" y="3657600"/>
            <a:ext cx="1752600" cy="1143000"/>
          </a:xfrm>
          <a:prstGeom prst="ellipse">
            <a:avLst/>
          </a:prstGeom>
          <a:gradFill rotWithShape="0">
            <a:gsLst>
              <a:gs pos="0">
                <a:srgbClr val="FF66CC"/>
              </a:gs>
              <a:gs pos="100000">
                <a:srgbClr val="FF3399"/>
              </a:gs>
            </a:gsLst>
            <a:path path="shape">
              <a:fillToRect l="50000" t="50000" r="50000" b="50000"/>
            </a:path>
          </a:gradFill>
          <a:ln w="9525">
            <a:round/>
            <a:headEnd/>
            <a:tailEnd/>
          </a:ln>
          <a:effectLst/>
          <a:scene3d>
            <a:camera prst="legacyObliqueBottomLeft"/>
            <a:lightRig rig="legacyFlat3" dir="t"/>
          </a:scene3d>
          <a:sp3d extrusionH="430200" prstMaterial="legacyMatte">
            <a:bevelT w="13500" h="13500" prst="angle"/>
            <a:bevelB w="13500" h="13500" prst="angle"/>
            <a:extrusionClr>
              <a:srgbClr val="FF3399"/>
            </a:extrusionClr>
          </a:sp3d>
        </p:spPr>
        <p:txBody>
          <a:bodyPr wrap="none" anchor="ctr">
            <a:flatTx/>
          </a:bodyPr>
          <a:lstStyle/>
          <a:p>
            <a:pPr algn="ctr">
              <a:lnSpc>
                <a:spcPct val="80000"/>
              </a:lnSpc>
            </a:pPr>
            <a:endParaRPr lang="en-US" sz="3200">
              <a:solidFill>
                <a:schemeClr val="bg1"/>
              </a:solidFill>
              <a:effectLst>
                <a:outerShdw blurRad="38100" dist="38100" dir="2700000" algn="tl">
                  <a:srgbClr val="000000"/>
                </a:outerShdw>
              </a:effectLst>
            </a:endParaRPr>
          </a:p>
        </p:txBody>
      </p:sp>
      <p:sp>
        <p:nvSpPr>
          <p:cNvPr id="882715" name="Oval 27"/>
          <p:cNvSpPr>
            <a:spLocks noChangeArrowheads="1"/>
          </p:cNvSpPr>
          <p:nvPr/>
        </p:nvSpPr>
        <p:spPr bwMode="auto">
          <a:xfrm>
            <a:off x="285750" y="3657600"/>
            <a:ext cx="1752600" cy="1143000"/>
          </a:xfrm>
          <a:prstGeom prst="ellipse">
            <a:avLst/>
          </a:prstGeom>
          <a:noFill/>
          <a:ln w="9525">
            <a:noFill/>
            <a:round/>
            <a:headEnd/>
            <a:tailEnd/>
          </a:ln>
          <a:effectLst>
            <a:outerShdw dist="53882" dir="2700000" algn="ctr" rotWithShape="0">
              <a:schemeClr val="tx1"/>
            </a:outerShdw>
          </a:effectLst>
        </p:spPr>
        <p:txBody>
          <a:bodyPr wrap="none" anchor="ctr">
            <a:flatTx/>
          </a:bodyPr>
          <a:lstStyle/>
          <a:p>
            <a:pPr algn="ctr">
              <a:lnSpc>
                <a:spcPct val="80000"/>
              </a:lnSpc>
            </a:pPr>
            <a:endParaRPr lang="en-US" sz="1000">
              <a:solidFill>
                <a:schemeClr val="bg1"/>
              </a:solidFill>
            </a:endParaRPr>
          </a:p>
          <a:p>
            <a:pPr algn="ctr"/>
            <a:r>
              <a:rPr lang="en-US" sz="3200">
                <a:solidFill>
                  <a:schemeClr val="bg1"/>
                </a:solidFill>
                <a:effectLst>
                  <a:outerShdw blurRad="38100" dist="38100" dir="2700000" algn="tl">
                    <a:srgbClr val="000000"/>
                  </a:outerShdw>
                </a:effectLst>
              </a:rPr>
              <a:t>Created</a:t>
            </a:r>
          </a:p>
          <a:p>
            <a:pPr algn="ctr"/>
            <a:r>
              <a:rPr lang="en-US" sz="3200">
                <a:solidFill>
                  <a:schemeClr val="bg1"/>
                </a:solidFill>
                <a:effectLst>
                  <a:outerShdw blurRad="38100" dist="38100" dir="2700000" algn="tl">
                    <a:srgbClr val="000000"/>
                  </a:outerShdw>
                </a:effectLst>
              </a:rPr>
              <a:t>beings</a:t>
            </a:r>
          </a:p>
        </p:txBody>
      </p:sp>
      <p:sp>
        <p:nvSpPr>
          <p:cNvPr id="882716" name="Text Box 28"/>
          <p:cNvSpPr txBox="1">
            <a:spLocks noChangeArrowheads="1"/>
          </p:cNvSpPr>
          <p:nvPr/>
        </p:nvSpPr>
        <p:spPr bwMode="auto">
          <a:xfrm>
            <a:off x="5257800" y="1143000"/>
            <a:ext cx="3162300" cy="774700"/>
          </a:xfrm>
          <a:prstGeom prst="rect">
            <a:avLst/>
          </a:prstGeom>
          <a:noFill/>
          <a:ln w="9525">
            <a:noFill/>
            <a:miter lim="800000"/>
            <a:headEnd/>
            <a:tailEnd/>
          </a:ln>
          <a:effectLst/>
        </p:spPr>
        <p:txBody>
          <a:bodyPr>
            <a:spAutoFit/>
          </a:bodyPr>
          <a:lstStyle/>
          <a:p>
            <a:pPr algn="ctr">
              <a:lnSpc>
                <a:spcPct val="70000"/>
              </a:lnSpc>
            </a:pPr>
            <a:r>
              <a:rPr lang="en-US" sz="3200">
                <a:solidFill>
                  <a:srgbClr val="6600CC"/>
                </a:solidFill>
                <a:latin typeface="Arial Black" pitchFamily="34" charset="0"/>
              </a:rPr>
              <a:t>Fundamental</a:t>
            </a:r>
          </a:p>
          <a:p>
            <a:pPr algn="ctr">
              <a:lnSpc>
                <a:spcPct val="70000"/>
              </a:lnSpc>
            </a:pPr>
            <a:r>
              <a:rPr lang="en-US" sz="3200">
                <a:solidFill>
                  <a:srgbClr val="6600CC"/>
                </a:solidFill>
                <a:latin typeface="Arial Black" pitchFamily="34" charset="0"/>
              </a:rPr>
              <a:t>energy</a:t>
            </a:r>
          </a:p>
        </p:txBody>
      </p:sp>
      <p:sp>
        <p:nvSpPr>
          <p:cNvPr id="882717" name="Text Box 29"/>
          <p:cNvSpPr txBox="1">
            <a:spLocks noChangeArrowheads="1"/>
          </p:cNvSpPr>
          <p:nvPr/>
        </p:nvSpPr>
        <p:spPr bwMode="auto">
          <a:xfrm>
            <a:off x="2362200" y="1143000"/>
            <a:ext cx="457200" cy="396875"/>
          </a:xfrm>
          <a:prstGeom prst="rect">
            <a:avLst/>
          </a:prstGeom>
          <a:noFill/>
          <a:ln w="9525">
            <a:noFill/>
            <a:miter lim="800000"/>
            <a:headEnd/>
            <a:tailEnd/>
          </a:ln>
          <a:effectLst/>
        </p:spPr>
        <p:txBody>
          <a:bodyPr>
            <a:spAutoFit/>
          </a:bodyPr>
          <a:lstStyle/>
          <a:p>
            <a:pPr>
              <a:lnSpc>
                <a:spcPct val="50000"/>
              </a:lnSpc>
            </a:pPr>
            <a:r>
              <a:rPr lang="en-US" sz="4000" b="1">
                <a:solidFill>
                  <a:schemeClr val="bg1"/>
                </a:solidFill>
                <a:latin typeface="Times New Roman" pitchFamily="18" charset="0"/>
                <a:sym typeface="CommonBullets" pitchFamily="34" charset="2"/>
              </a:rPr>
              <a:t></a:t>
            </a:r>
            <a:endParaRPr lang="en-US" sz="4000" b="1">
              <a:solidFill>
                <a:schemeClr val="bg1"/>
              </a:solidFill>
              <a:latin typeface="Times New Roman" pitchFamily="18" charset="0"/>
            </a:endParaRPr>
          </a:p>
        </p:txBody>
      </p:sp>
      <p:sp>
        <p:nvSpPr>
          <p:cNvPr id="882718" name="Text Box 30"/>
          <p:cNvSpPr txBox="1">
            <a:spLocks noChangeArrowheads="1"/>
          </p:cNvSpPr>
          <p:nvPr/>
        </p:nvSpPr>
        <p:spPr bwMode="auto">
          <a:xfrm>
            <a:off x="2590800" y="2528888"/>
            <a:ext cx="2209800" cy="539750"/>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lnSpc>
                <a:spcPct val="105000"/>
              </a:lnSpc>
              <a:spcBef>
                <a:spcPct val="50000"/>
              </a:spcBef>
            </a:pPr>
            <a:r>
              <a:rPr lang="en-US" sz="2800">
                <a:solidFill>
                  <a:schemeClr val="bg1"/>
                </a:solidFill>
              </a:rPr>
              <a:t>Self-existent</a:t>
            </a:r>
          </a:p>
        </p:txBody>
      </p:sp>
      <p:sp>
        <p:nvSpPr>
          <p:cNvPr id="882719" name="Text Box 31"/>
          <p:cNvSpPr txBox="1">
            <a:spLocks noChangeArrowheads="1"/>
          </p:cNvSpPr>
          <p:nvPr/>
        </p:nvSpPr>
        <p:spPr bwMode="auto">
          <a:xfrm>
            <a:off x="2362200" y="2589213"/>
            <a:ext cx="457200" cy="427037"/>
          </a:xfrm>
          <a:prstGeom prst="rect">
            <a:avLst/>
          </a:prstGeom>
          <a:noFill/>
          <a:ln w="9525">
            <a:noFill/>
            <a:miter lim="800000"/>
            <a:headEnd/>
            <a:tailEnd/>
          </a:ln>
          <a:effectLst/>
        </p:spPr>
        <p:txBody>
          <a:bodyPr>
            <a:spAutoFit/>
          </a:bodyPr>
          <a:lstStyle/>
          <a:p>
            <a:pPr>
              <a:lnSpc>
                <a:spcPct val="55000"/>
              </a:lnSpc>
            </a:pPr>
            <a:r>
              <a:rPr lang="en-US" sz="4000" b="1">
                <a:solidFill>
                  <a:schemeClr val="bg1"/>
                </a:solidFill>
                <a:latin typeface="Times New Roman" pitchFamily="18" charset="0"/>
                <a:sym typeface="CommonBullets" pitchFamily="34" charset="2"/>
              </a:rPr>
              <a:t></a:t>
            </a:r>
            <a:endParaRPr lang="en-US" sz="4000" b="1">
              <a:solidFill>
                <a:schemeClr val="bg1"/>
              </a:solidFill>
              <a:latin typeface="Times New Roman" pitchFamily="18" charset="0"/>
            </a:endParaRPr>
          </a:p>
        </p:txBody>
      </p:sp>
      <p:grpSp>
        <p:nvGrpSpPr>
          <p:cNvPr id="882723" name="Group 35"/>
          <p:cNvGrpSpPr>
            <a:grpSpLocks/>
          </p:cNvGrpSpPr>
          <p:nvPr/>
        </p:nvGrpSpPr>
        <p:grpSpPr bwMode="auto">
          <a:xfrm>
            <a:off x="685800" y="5867400"/>
            <a:ext cx="7772400" cy="430213"/>
            <a:chOff x="576" y="3600"/>
            <a:chExt cx="4848" cy="271"/>
          </a:xfrm>
        </p:grpSpPr>
        <p:sp>
          <p:nvSpPr>
            <p:cNvPr id="882724" name="Text Box 36"/>
            <p:cNvSpPr txBox="1">
              <a:spLocks noChangeArrowheads="1"/>
            </p:cNvSpPr>
            <p:nvPr/>
          </p:nvSpPr>
          <p:spPr bwMode="auto">
            <a:xfrm>
              <a:off x="768" y="3600"/>
              <a:ext cx="4656" cy="271"/>
            </a:xfrm>
            <a:prstGeom prst="rect">
              <a:avLst/>
            </a:prstGeom>
            <a:noFill/>
            <a:ln w="9525">
              <a:noFill/>
              <a:miter lim="800000"/>
              <a:headEnd/>
              <a:tailEnd/>
            </a:ln>
            <a:effectLst/>
          </p:spPr>
          <p:txBody>
            <a:bodyPr>
              <a:spAutoFit/>
            </a:bodyPr>
            <a:lstStyle/>
            <a:p>
              <a:pPr>
                <a:lnSpc>
                  <a:spcPct val="85000"/>
                </a:lnSpc>
              </a:pPr>
              <a:r>
                <a:rPr lang="en-US" sz="2600" b="1">
                  <a:solidFill>
                    <a:schemeClr val="bg1"/>
                  </a:solidFill>
                  <a:latin typeface="Arial Narrow" pitchFamily="34" charset="0"/>
                </a:rPr>
                <a:t>We call this fundamental energy </a:t>
              </a:r>
              <a:r>
                <a:rPr lang="en-US" sz="2600" b="1" u="sng">
                  <a:solidFill>
                    <a:schemeClr val="bg1"/>
                  </a:solidFill>
                  <a:latin typeface="Arial Narrow" pitchFamily="34" charset="0"/>
                </a:rPr>
                <a:t>universal prime energy</a:t>
              </a:r>
              <a:r>
                <a:rPr lang="en-US" sz="2600" b="1">
                  <a:solidFill>
                    <a:schemeClr val="bg1"/>
                  </a:solidFill>
                  <a:latin typeface="Arial Narrow" pitchFamily="34" charset="0"/>
                </a:rPr>
                <a:t>.</a:t>
              </a:r>
              <a:endParaRPr lang="en-US" sz="2600" b="1" u="sng">
                <a:solidFill>
                  <a:schemeClr val="bg1"/>
                </a:solidFill>
                <a:latin typeface="Arial Narrow" pitchFamily="34" charset="0"/>
              </a:endParaRPr>
            </a:p>
          </p:txBody>
        </p:sp>
        <p:sp>
          <p:nvSpPr>
            <p:cNvPr id="882725" name="Text Box 37"/>
            <p:cNvSpPr txBox="1">
              <a:spLocks noChangeArrowheads="1"/>
            </p:cNvSpPr>
            <p:nvPr/>
          </p:nvSpPr>
          <p:spPr bwMode="auto">
            <a:xfrm>
              <a:off x="576" y="3600"/>
              <a:ext cx="288" cy="250"/>
            </a:xfrm>
            <a:prstGeom prst="rect">
              <a:avLst/>
            </a:prstGeom>
            <a:noFill/>
            <a:ln w="9525">
              <a:noFill/>
              <a:miter lim="800000"/>
              <a:headEnd/>
              <a:tailEnd/>
            </a:ln>
            <a:effectLst/>
          </p:spPr>
          <p:txBody>
            <a:bodyPr>
              <a:spAutoFit/>
            </a:bodyPr>
            <a:lstStyle/>
            <a:p>
              <a:pPr>
                <a:lnSpc>
                  <a:spcPct val="50000"/>
                </a:lnSpc>
              </a:pPr>
              <a:r>
                <a:rPr lang="en-US" sz="4000">
                  <a:solidFill>
                    <a:schemeClr val="bg1"/>
                  </a:solidFill>
                  <a:latin typeface="Times New Roman" pitchFamily="18" charset="0"/>
                  <a:sym typeface="CommonBullets" pitchFamily="34" charset="2"/>
                </a:rPr>
                <a:t></a:t>
              </a:r>
              <a:endParaRPr lang="en-US" sz="4000">
                <a:solidFill>
                  <a:schemeClr val="bg1"/>
                </a:solidFill>
                <a:latin typeface="Times New Roman" pitchFamily="18" charset="0"/>
              </a:endParaRPr>
            </a:p>
          </p:txBody>
        </p:sp>
      </p:gr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882723"/>
                                        </p:tgtEl>
                                        <p:attrNameLst>
                                          <p:attrName>style.visibility</p:attrName>
                                        </p:attrNameLst>
                                      </p:cBhvr>
                                      <p:to>
                                        <p:strVal val="visible"/>
                                      </p:to>
                                    </p:set>
                                    <p:animEffect transition="in" filter="barn(outVertical)">
                                      <p:cBhvr>
                                        <p:cTn id="7" dur="500"/>
                                        <p:tgtEl>
                                          <p:spTgt spid="8827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repeatCount="2000" fill="hold" nodeType="clickEffect">
                                  <p:stCondLst>
                                    <p:cond delay="0"/>
                                  </p:stCondLst>
                                  <p:childTnLst>
                                    <p:set>
                                      <p:cBhvr>
                                        <p:cTn id="11" dur="1" fill="hold">
                                          <p:stCondLst>
                                            <p:cond delay="0"/>
                                          </p:stCondLst>
                                        </p:cTn>
                                        <p:tgtEl>
                                          <p:spTgt spid="882693"/>
                                        </p:tgtEl>
                                        <p:attrNameLst>
                                          <p:attrName>style.visibility</p:attrName>
                                        </p:attrNameLst>
                                      </p:cBhvr>
                                      <p:to>
                                        <p:strVal val="visible"/>
                                      </p:to>
                                    </p:set>
                                    <p:animEffect transition="in" filter="wipe(left)">
                                      <p:cBhvr>
                                        <p:cTn id="12" dur="1000"/>
                                        <p:tgtEl>
                                          <p:spTgt spid="882693"/>
                                        </p:tgtEl>
                                      </p:cBhvr>
                                    </p:animEffect>
                                  </p:childTnLst>
                                </p:cTn>
                              </p:par>
                              <p:par>
                                <p:cTn id="13" presetID="53" presetClass="entr" presetSubtype="0" fill="hold" nodeType="withEffect">
                                  <p:stCondLst>
                                    <p:cond delay="0"/>
                                  </p:stCondLst>
                                  <p:childTnLst>
                                    <p:set>
                                      <p:cBhvr>
                                        <p:cTn id="14" dur="1" fill="hold">
                                          <p:stCondLst>
                                            <p:cond delay="0"/>
                                          </p:stCondLst>
                                        </p:cTn>
                                        <p:tgtEl>
                                          <p:spTgt spid="882690"/>
                                        </p:tgtEl>
                                        <p:attrNameLst>
                                          <p:attrName>style.visibility</p:attrName>
                                        </p:attrNameLst>
                                      </p:cBhvr>
                                      <p:to>
                                        <p:strVal val="visible"/>
                                      </p:to>
                                    </p:set>
                                    <p:anim calcmode="lin" valueType="num">
                                      <p:cBhvr>
                                        <p:cTn id="15" dur="2000" fill="hold"/>
                                        <p:tgtEl>
                                          <p:spTgt spid="882690"/>
                                        </p:tgtEl>
                                        <p:attrNameLst>
                                          <p:attrName>ppt_w</p:attrName>
                                        </p:attrNameLst>
                                      </p:cBhvr>
                                      <p:tavLst>
                                        <p:tav tm="0">
                                          <p:val>
                                            <p:fltVal val="0"/>
                                          </p:val>
                                        </p:tav>
                                        <p:tav tm="100000">
                                          <p:val>
                                            <p:strVal val="#ppt_w"/>
                                          </p:val>
                                        </p:tav>
                                      </p:tavLst>
                                    </p:anim>
                                    <p:anim calcmode="lin" valueType="num">
                                      <p:cBhvr>
                                        <p:cTn id="16" dur="2000" fill="hold"/>
                                        <p:tgtEl>
                                          <p:spTgt spid="882690"/>
                                        </p:tgtEl>
                                        <p:attrNameLst>
                                          <p:attrName>ppt_h</p:attrName>
                                        </p:attrNameLst>
                                      </p:cBhvr>
                                      <p:tavLst>
                                        <p:tav tm="0">
                                          <p:val>
                                            <p:fltVal val="0"/>
                                          </p:val>
                                        </p:tav>
                                        <p:tav tm="100000">
                                          <p:val>
                                            <p:strVal val="#ppt_h"/>
                                          </p:val>
                                        </p:tav>
                                      </p:tavLst>
                                    </p:anim>
                                    <p:animEffect transition="in" filter="fade">
                                      <p:cBhvr>
                                        <p:cTn id="17" dur="2000"/>
                                        <p:tgtEl>
                                          <p:spTgt spid="8826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gradFill rotWithShape="0">
          <a:gsLst>
            <a:gs pos="0">
              <a:srgbClr val="CC99FF"/>
            </a:gs>
            <a:gs pos="100000">
              <a:schemeClr val="bg1"/>
            </a:gs>
          </a:gsLst>
          <a:lin ang="18900000" scaled="1"/>
        </a:gradFill>
        <a:effectLst/>
      </p:bgPr>
    </p:bg>
    <p:spTree>
      <p:nvGrpSpPr>
        <p:cNvPr id="1" name=""/>
        <p:cNvGrpSpPr/>
        <p:nvPr/>
      </p:nvGrpSpPr>
      <p:grpSpPr>
        <a:xfrm>
          <a:off x="0" y="0"/>
          <a:ext cx="0" cy="0"/>
          <a:chOff x="0" y="0"/>
          <a:chExt cx="0" cy="0"/>
        </a:xfrm>
      </p:grpSpPr>
      <p:sp>
        <p:nvSpPr>
          <p:cNvPr id="206943" name="AutoShape 95"/>
          <p:cNvSpPr>
            <a:spLocks noChangeArrowheads="1"/>
          </p:cNvSpPr>
          <p:nvPr/>
        </p:nvSpPr>
        <p:spPr bwMode="auto">
          <a:xfrm>
            <a:off x="5715000" y="2667000"/>
            <a:ext cx="609600" cy="304800"/>
          </a:xfrm>
          <a:prstGeom prst="downArrow">
            <a:avLst>
              <a:gd name="adj1" fmla="val 50000"/>
              <a:gd name="adj2" fmla="val 43750"/>
            </a:avLst>
          </a:prstGeom>
          <a:gradFill rotWithShape="0">
            <a:gsLst>
              <a:gs pos="0">
                <a:srgbClr val="FFFFFF"/>
              </a:gs>
              <a:gs pos="100000">
                <a:srgbClr val="FFFF00"/>
              </a:gs>
            </a:gsLst>
            <a:path path="rect">
              <a:fillToRect l="50000" t="50000" r="50000" b="50000"/>
            </a:path>
          </a:gradFill>
          <a:ln w="28575">
            <a:solidFill>
              <a:srgbClr val="0000FF"/>
            </a:solidFill>
            <a:miter lim="800000"/>
            <a:headEnd/>
            <a:tailEnd/>
          </a:ln>
          <a:effectLst/>
        </p:spPr>
        <p:txBody>
          <a:bodyPr wrap="none" anchor="ctr"/>
          <a:lstStyle/>
          <a:p>
            <a:endParaRPr lang="en-US"/>
          </a:p>
        </p:txBody>
      </p:sp>
      <p:sp>
        <p:nvSpPr>
          <p:cNvPr id="206851" name="Rectangle 3"/>
          <p:cNvSpPr>
            <a:spLocks noChangeArrowheads="1"/>
          </p:cNvSpPr>
          <p:nvPr/>
        </p:nvSpPr>
        <p:spPr bwMode="auto">
          <a:xfrm>
            <a:off x="0" y="5181600"/>
            <a:ext cx="9144000" cy="1676400"/>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206913" name="Oval 65"/>
          <p:cNvSpPr>
            <a:spLocks noChangeArrowheads="1"/>
          </p:cNvSpPr>
          <p:nvPr/>
        </p:nvSpPr>
        <p:spPr bwMode="auto">
          <a:xfrm>
            <a:off x="184150" y="2570163"/>
            <a:ext cx="1549400" cy="788987"/>
          </a:xfrm>
          <a:prstGeom prst="ellipse">
            <a:avLst/>
          </a:prstGeom>
          <a:gradFill rotWithShape="0">
            <a:gsLst>
              <a:gs pos="0">
                <a:schemeClr val="bg1"/>
              </a:gs>
              <a:gs pos="100000">
                <a:srgbClr val="FFCCFF"/>
              </a:gs>
            </a:gsLst>
            <a:path path="shape">
              <a:fillToRect l="50000" t="50000" r="50000" b="50000"/>
            </a:path>
          </a:gradFill>
          <a:ln w="9525">
            <a:round/>
            <a:headEnd/>
            <a:tailEnd/>
          </a:ln>
          <a:effectLst/>
          <a:scene3d>
            <a:camera prst="legacyPerspectiveBottomLeft"/>
            <a:lightRig rig="legacyFlat3" dir="t"/>
          </a:scene3d>
          <a:sp3d extrusionH="887400" prstMaterial="legacyMatte">
            <a:bevelT w="13500" h="13500" prst="angle"/>
            <a:bevelB w="13500" h="13500" prst="angle"/>
            <a:extrusionClr>
              <a:srgbClr val="FFCCFF"/>
            </a:extrusionClr>
          </a:sp3d>
        </p:spPr>
        <p:txBody>
          <a:bodyPr wrap="none" anchor="ctr">
            <a:flatTx/>
          </a:bodyPr>
          <a:lstStyle/>
          <a:p>
            <a:pPr algn="ctr">
              <a:lnSpc>
                <a:spcPct val="80000"/>
              </a:lnSpc>
            </a:pPr>
            <a:r>
              <a:rPr lang="en-US" sz="2400">
                <a:solidFill>
                  <a:srgbClr val="660066"/>
                </a:solidFill>
              </a:rPr>
              <a:t>Subject</a:t>
            </a:r>
          </a:p>
          <a:p>
            <a:pPr algn="ctr">
              <a:lnSpc>
                <a:spcPct val="80000"/>
              </a:lnSpc>
            </a:pPr>
            <a:r>
              <a:rPr lang="en-US" sz="2400">
                <a:solidFill>
                  <a:srgbClr val="660066"/>
                </a:solidFill>
              </a:rPr>
              <a:t>element</a:t>
            </a:r>
            <a:endParaRPr lang="en-US" sz="2400">
              <a:solidFill>
                <a:srgbClr val="660066"/>
              </a:solidFill>
              <a:latin typeface="Arial Black" pitchFamily="34" charset="0"/>
            </a:endParaRPr>
          </a:p>
        </p:txBody>
      </p:sp>
      <p:sp>
        <p:nvSpPr>
          <p:cNvPr id="206914" name="Oval 66"/>
          <p:cNvSpPr>
            <a:spLocks noChangeArrowheads="1"/>
          </p:cNvSpPr>
          <p:nvPr/>
        </p:nvSpPr>
        <p:spPr bwMode="auto">
          <a:xfrm>
            <a:off x="2717800" y="2570163"/>
            <a:ext cx="1549400" cy="788987"/>
          </a:xfrm>
          <a:prstGeom prst="ellipse">
            <a:avLst/>
          </a:prstGeom>
          <a:gradFill rotWithShape="0">
            <a:gsLst>
              <a:gs pos="0">
                <a:srgbClr val="FFFFFF"/>
              </a:gs>
              <a:gs pos="100000">
                <a:srgbClr val="CCFF99"/>
              </a:gs>
            </a:gsLst>
            <a:path path="shape">
              <a:fillToRect l="50000" t="50000" r="50000" b="50000"/>
            </a:path>
          </a:gradFill>
          <a:ln w="9525">
            <a:round/>
            <a:headEnd/>
            <a:tailEnd/>
          </a:ln>
          <a:effectLst/>
          <a:scene3d>
            <a:camera prst="legacyPerspectiveBottomLeft"/>
            <a:lightRig rig="legacyFlat3" dir="t"/>
          </a:scene3d>
          <a:sp3d extrusionH="887400" prstMaterial="legacyMatte">
            <a:bevelT w="13500" h="13500" prst="angle"/>
            <a:bevelB w="13500" h="13500" prst="angle"/>
            <a:extrusionClr>
              <a:srgbClr val="CCFF99"/>
            </a:extrusionClr>
          </a:sp3d>
        </p:spPr>
        <p:txBody>
          <a:bodyPr wrap="none" anchor="ctr">
            <a:flatTx/>
          </a:bodyPr>
          <a:lstStyle/>
          <a:p>
            <a:pPr algn="ctr">
              <a:lnSpc>
                <a:spcPct val="80000"/>
              </a:lnSpc>
            </a:pPr>
            <a:r>
              <a:rPr lang="en-US" sz="2400">
                <a:solidFill>
                  <a:srgbClr val="003300"/>
                </a:solidFill>
              </a:rPr>
              <a:t>Object</a:t>
            </a:r>
          </a:p>
          <a:p>
            <a:pPr algn="ctr">
              <a:lnSpc>
                <a:spcPct val="80000"/>
              </a:lnSpc>
            </a:pPr>
            <a:r>
              <a:rPr lang="en-US" sz="2400">
                <a:solidFill>
                  <a:srgbClr val="003300"/>
                </a:solidFill>
              </a:rPr>
              <a:t>element</a:t>
            </a:r>
            <a:endParaRPr lang="en-US" sz="2400">
              <a:solidFill>
                <a:srgbClr val="003300"/>
              </a:solidFill>
              <a:latin typeface="Times New Roman" pitchFamily="18" charset="0"/>
            </a:endParaRPr>
          </a:p>
        </p:txBody>
      </p:sp>
      <p:sp>
        <p:nvSpPr>
          <p:cNvPr id="206911" name="AutoShape 63"/>
          <p:cNvSpPr>
            <a:spLocks noChangeArrowheads="1"/>
          </p:cNvSpPr>
          <p:nvPr/>
        </p:nvSpPr>
        <p:spPr bwMode="auto">
          <a:xfrm rot="-5400000">
            <a:off x="2095501" y="2393950"/>
            <a:ext cx="215900" cy="898525"/>
          </a:xfrm>
          <a:prstGeom prst="curvedLeftArrow">
            <a:avLst>
              <a:gd name="adj1" fmla="val 83235"/>
              <a:gd name="adj2" fmla="val 166471"/>
              <a:gd name="adj3" fmla="val 33333"/>
            </a:avLst>
          </a:prstGeom>
          <a:gradFill rotWithShape="0">
            <a:gsLst>
              <a:gs pos="0">
                <a:srgbClr val="006699"/>
              </a:gs>
              <a:gs pos="9500">
                <a:srgbClr val="1170FF"/>
              </a:gs>
              <a:gs pos="14499">
                <a:srgbClr val="3333CC"/>
              </a:gs>
              <a:gs pos="20000">
                <a:srgbClr val="2E6792"/>
              </a:gs>
              <a:gs pos="26500">
                <a:srgbClr val="9999FF"/>
              </a:gs>
              <a:gs pos="42000">
                <a:srgbClr val="00CCCC"/>
              </a:gs>
              <a:gs pos="50000">
                <a:srgbClr val="3399FF"/>
              </a:gs>
              <a:gs pos="58000">
                <a:srgbClr val="00CCCC"/>
              </a:gs>
              <a:gs pos="73500">
                <a:srgbClr val="9999FF"/>
              </a:gs>
              <a:gs pos="80001">
                <a:srgbClr val="2E6792"/>
              </a:gs>
              <a:gs pos="85501">
                <a:srgbClr val="3333CC"/>
              </a:gs>
              <a:gs pos="90500">
                <a:srgbClr val="1170FF"/>
              </a:gs>
              <a:gs pos="100000">
                <a:srgbClr val="006699"/>
              </a:gs>
            </a:gsLst>
            <a:lin ang="0" scaled="1"/>
          </a:gradFill>
          <a:ln w="19050">
            <a:solidFill>
              <a:schemeClr val="bg1"/>
            </a:solidFill>
            <a:miter lim="800000"/>
            <a:headEnd/>
            <a:tailEnd/>
          </a:ln>
          <a:effectLst/>
        </p:spPr>
        <p:txBody>
          <a:bodyPr wrap="none" anchor="ctr"/>
          <a:lstStyle/>
          <a:p>
            <a:endParaRPr lang="en-US"/>
          </a:p>
        </p:txBody>
      </p:sp>
      <p:sp>
        <p:nvSpPr>
          <p:cNvPr id="206912" name="AutoShape 64"/>
          <p:cNvSpPr>
            <a:spLocks noChangeArrowheads="1"/>
          </p:cNvSpPr>
          <p:nvPr/>
        </p:nvSpPr>
        <p:spPr bwMode="auto">
          <a:xfrm rot="-16200000">
            <a:off x="2044701" y="2716212"/>
            <a:ext cx="215900" cy="898525"/>
          </a:xfrm>
          <a:prstGeom prst="curvedLeftArrow">
            <a:avLst>
              <a:gd name="adj1" fmla="val 83235"/>
              <a:gd name="adj2" fmla="val 166471"/>
              <a:gd name="adj3" fmla="val 33333"/>
            </a:avLst>
          </a:prstGeom>
          <a:gradFill rotWithShape="0">
            <a:gsLst>
              <a:gs pos="0">
                <a:srgbClr val="006699"/>
              </a:gs>
              <a:gs pos="9500">
                <a:srgbClr val="1170FF"/>
              </a:gs>
              <a:gs pos="14499">
                <a:srgbClr val="3333CC"/>
              </a:gs>
              <a:gs pos="20000">
                <a:srgbClr val="2E6792"/>
              </a:gs>
              <a:gs pos="26500">
                <a:srgbClr val="9999FF"/>
              </a:gs>
              <a:gs pos="42000">
                <a:srgbClr val="00CCCC"/>
              </a:gs>
              <a:gs pos="50000">
                <a:srgbClr val="3399FF"/>
              </a:gs>
              <a:gs pos="58000">
                <a:srgbClr val="00CCCC"/>
              </a:gs>
              <a:gs pos="73500">
                <a:srgbClr val="9999FF"/>
              </a:gs>
              <a:gs pos="80001">
                <a:srgbClr val="2E6792"/>
              </a:gs>
              <a:gs pos="85501">
                <a:srgbClr val="3333CC"/>
              </a:gs>
              <a:gs pos="90500">
                <a:srgbClr val="1170FF"/>
              </a:gs>
              <a:gs pos="100000">
                <a:srgbClr val="006699"/>
              </a:gs>
            </a:gsLst>
            <a:lin ang="0" scaled="1"/>
          </a:gradFill>
          <a:ln w="19050">
            <a:solidFill>
              <a:schemeClr val="bg1"/>
            </a:solidFill>
            <a:miter lim="800000"/>
            <a:headEnd/>
            <a:tailEnd/>
          </a:ln>
          <a:effectLst/>
        </p:spPr>
        <p:txBody>
          <a:bodyPr wrap="none" anchor="ctr"/>
          <a:lstStyle/>
          <a:p>
            <a:endParaRPr lang="en-US"/>
          </a:p>
        </p:txBody>
      </p:sp>
      <p:sp>
        <p:nvSpPr>
          <p:cNvPr id="206915" name="AutoShape 67"/>
          <p:cNvSpPr>
            <a:spLocks noChangeArrowheads="1"/>
          </p:cNvSpPr>
          <p:nvPr/>
        </p:nvSpPr>
        <p:spPr bwMode="auto">
          <a:xfrm rot="-5400000">
            <a:off x="2095501" y="2393950"/>
            <a:ext cx="215900" cy="898525"/>
          </a:xfrm>
          <a:prstGeom prst="curvedLeftArrow">
            <a:avLst>
              <a:gd name="adj1" fmla="val 83235"/>
              <a:gd name="adj2" fmla="val 166471"/>
              <a:gd name="adj3" fmla="val 33333"/>
            </a:avLst>
          </a:prstGeom>
          <a:gradFill rotWithShape="0">
            <a:gsLst>
              <a:gs pos="0">
                <a:srgbClr val="006699"/>
              </a:gs>
              <a:gs pos="9500">
                <a:srgbClr val="1170FF"/>
              </a:gs>
              <a:gs pos="14499">
                <a:srgbClr val="3333CC"/>
              </a:gs>
              <a:gs pos="20000">
                <a:srgbClr val="2E6792"/>
              </a:gs>
              <a:gs pos="26500">
                <a:srgbClr val="9999FF"/>
              </a:gs>
              <a:gs pos="42000">
                <a:srgbClr val="00CCCC"/>
              </a:gs>
              <a:gs pos="50000">
                <a:srgbClr val="3399FF"/>
              </a:gs>
              <a:gs pos="58000">
                <a:srgbClr val="00CCCC"/>
              </a:gs>
              <a:gs pos="73500">
                <a:srgbClr val="9999FF"/>
              </a:gs>
              <a:gs pos="80001">
                <a:srgbClr val="2E6792"/>
              </a:gs>
              <a:gs pos="85501">
                <a:srgbClr val="3333CC"/>
              </a:gs>
              <a:gs pos="90500">
                <a:srgbClr val="1170FF"/>
              </a:gs>
              <a:gs pos="100000">
                <a:srgbClr val="006699"/>
              </a:gs>
            </a:gsLst>
            <a:lin ang="0" scaled="1"/>
          </a:gradFill>
          <a:ln w="19050">
            <a:solidFill>
              <a:schemeClr val="bg1"/>
            </a:solidFill>
            <a:miter lim="800000"/>
            <a:headEnd/>
            <a:tailEnd/>
          </a:ln>
          <a:effectLst/>
        </p:spPr>
        <p:txBody>
          <a:bodyPr wrap="none" anchor="ctr"/>
          <a:lstStyle/>
          <a:p>
            <a:endParaRPr lang="en-US"/>
          </a:p>
        </p:txBody>
      </p:sp>
      <p:sp>
        <p:nvSpPr>
          <p:cNvPr id="206916" name="AutoShape 68"/>
          <p:cNvSpPr>
            <a:spLocks noChangeArrowheads="1"/>
          </p:cNvSpPr>
          <p:nvPr/>
        </p:nvSpPr>
        <p:spPr bwMode="auto">
          <a:xfrm rot="-16200000">
            <a:off x="2044701" y="2716212"/>
            <a:ext cx="215900" cy="898525"/>
          </a:xfrm>
          <a:prstGeom prst="curvedLeftArrow">
            <a:avLst>
              <a:gd name="adj1" fmla="val 83235"/>
              <a:gd name="adj2" fmla="val 166471"/>
              <a:gd name="adj3" fmla="val 33333"/>
            </a:avLst>
          </a:prstGeom>
          <a:gradFill rotWithShape="0">
            <a:gsLst>
              <a:gs pos="0">
                <a:srgbClr val="006699"/>
              </a:gs>
              <a:gs pos="9500">
                <a:srgbClr val="1170FF"/>
              </a:gs>
              <a:gs pos="14499">
                <a:srgbClr val="3333CC"/>
              </a:gs>
              <a:gs pos="20000">
                <a:srgbClr val="2E6792"/>
              </a:gs>
              <a:gs pos="26500">
                <a:srgbClr val="9999FF"/>
              </a:gs>
              <a:gs pos="42000">
                <a:srgbClr val="00CCCC"/>
              </a:gs>
              <a:gs pos="50000">
                <a:srgbClr val="3399FF"/>
              </a:gs>
              <a:gs pos="58000">
                <a:srgbClr val="00CCCC"/>
              </a:gs>
              <a:gs pos="73500">
                <a:srgbClr val="9999FF"/>
              </a:gs>
              <a:gs pos="80001">
                <a:srgbClr val="2E6792"/>
              </a:gs>
              <a:gs pos="85501">
                <a:srgbClr val="3333CC"/>
              </a:gs>
              <a:gs pos="90500">
                <a:srgbClr val="1170FF"/>
              </a:gs>
              <a:gs pos="100000">
                <a:srgbClr val="006699"/>
              </a:gs>
            </a:gsLst>
            <a:lin ang="0" scaled="1"/>
          </a:gradFill>
          <a:ln w="19050">
            <a:solidFill>
              <a:schemeClr val="bg1"/>
            </a:solidFill>
            <a:miter lim="800000"/>
            <a:headEnd/>
            <a:tailEnd/>
          </a:ln>
          <a:effectLst/>
        </p:spPr>
        <p:txBody>
          <a:bodyPr wrap="none" anchor="ctr"/>
          <a:lstStyle/>
          <a:p>
            <a:endParaRPr lang="en-US"/>
          </a:p>
        </p:txBody>
      </p:sp>
      <p:sp>
        <p:nvSpPr>
          <p:cNvPr id="206938" name="AutoShape 90"/>
          <p:cNvSpPr>
            <a:spLocks noChangeArrowheads="1"/>
          </p:cNvSpPr>
          <p:nvPr/>
        </p:nvSpPr>
        <p:spPr bwMode="auto">
          <a:xfrm>
            <a:off x="4495800" y="1981200"/>
            <a:ext cx="3048000" cy="533400"/>
          </a:xfrm>
          <a:prstGeom prst="roundRect">
            <a:avLst>
              <a:gd name="adj" fmla="val 16667"/>
            </a:avLst>
          </a:prstGeom>
          <a:gradFill rotWithShape="0">
            <a:gsLst>
              <a:gs pos="0">
                <a:schemeClr val="bg1"/>
              </a:gs>
              <a:gs pos="100000">
                <a:srgbClr val="FFCCCC"/>
              </a:gs>
            </a:gsLst>
            <a:path path="shape">
              <a:fillToRect l="50000" t="50000" r="50000" b="50000"/>
            </a:path>
          </a:gradFill>
          <a:ln w="19050">
            <a:round/>
            <a:headEnd/>
            <a:tailEnd/>
          </a:ln>
          <a:effectLst/>
          <a:scene3d>
            <a:camera prst="legacyObliqueBottomLeft"/>
            <a:lightRig rig="legacyFlat3" dir="t"/>
          </a:scene3d>
          <a:sp3d extrusionH="430200" prstMaterial="legacyMatte">
            <a:bevelT w="13500" h="13500" prst="angle"/>
            <a:bevelB w="13500" h="13500" prst="angle"/>
            <a:extrusionClr>
              <a:srgbClr val="FFCCCC"/>
            </a:extrusionClr>
          </a:sp3d>
        </p:spPr>
        <p:txBody>
          <a:bodyPr wrap="none" anchor="ctr">
            <a:flatTx/>
          </a:bodyPr>
          <a:lstStyle/>
          <a:p>
            <a:pPr algn="ctr">
              <a:lnSpc>
                <a:spcPct val="100000"/>
              </a:lnSpc>
            </a:pPr>
            <a:r>
              <a:rPr lang="en-US" sz="2600">
                <a:solidFill>
                  <a:srgbClr val="0000FF"/>
                </a:solidFill>
              </a:rPr>
              <a:t>Common base</a:t>
            </a:r>
          </a:p>
        </p:txBody>
      </p:sp>
      <p:sp>
        <p:nvSpPr>
          <p:cNvPr id="206939" name="AutoShape 91"/>
          <p:cNvSpPr>
            <a:spLocks noChangeArrowheads="1"/>
          </p:cNvSpPr>
          <p:nvPr/>
        </p:nvSpPr>
        <p:spPr bwMode="auto">
          <a:xfrm>
            <a:off x="4495800" y="2971800"/>
            <a:ext cx="3048000" cy="533400"/>
          </a:xfrm>
          <a:prstGeom prst="roundRect">
            <a:avLst>
              <a:gd name="adj" fmla="val 16667"/>
            </a:avLst>
          </a:prstGeom>
          <a:gradFill rotWithShape="0">
            <a:gsLst>
              <a:gs pos="0">
                <a:schemeClr val="bg1"/>
              </a:gs>
              <a:gs pos="100000">
                <a:srgbClr val="FFCCCC"/>
              </a:gs>
            </a:gsLst>
            <a:path path="shape">
              <a:fillToRect l="50000" t="50000" r="50000" b="50000"/>
            </a:path>
          </a:gradFill>
          <a:ln w="19050">
            <a:round/>
            <a:headEnd/>
            <a:tailEnd/>
          </a:ln>
          <a:effectLst/>
          <a:scene3d>
            <a:camera prst="legacyObliqueBottomLeft"/>
            <a:lightRig rig="legacyFlat3" dir="t"/>
          </a:scene3d>
          <a:sp3d extrusionH="430200" prstMaterial="legacyMatte">
            <a:bevelT w="13500" h="13500" prst="angle"/>
            <a:bevelB w="13500" h="13500" prst="angle"/>
            <a:extrusionClr>
              <a:srgbClr val="FFCCCC"/>
            </a:extrusionClr>
          </a:sp3d>
        </p:spPr>
        <p:txBody>
          <a:bodyPr wrap="none" anchor="ctr">
            <a:flatTx/>
          </a:bodyPr>
          <a:lstStyle/>
          <a:p>
            <a:pPr algn="ctr">
              <a:lnSpc>
                <a:spcPct val="100000"/>
              </a:lnSpc>
            </a:pPr>
            <a:r>
              <a:rPr lang="en-US" sz="2600">
                <a:solidFill>
                  <a:srgbClr val="0000FF"/>
                </a:solidFill>
              </a:rPr>
              <a:t>Interaction</a:t>
            </a:r>
          </a:p>
        </p:txBody>
      </p:sp>
      <p:sp>
        <p:nvSpPr>
          <p:cNvPr id="206941" name="AutoShape 93"/>
          <p:cNvSpPr>
            <a:spLocks noChangeArrowheads="1"/>
          </p:cNvSpPr>
          <p:nvPr/>
        </p:nvSpPr>
        <p:spPr bwMode="auto">
          <a:xfrm>
            <a:off x="5715000" y="1676400"/>
            <a:ext cx="609600" cy="304800"/>
          </a:xfrm>
          <a:prstGeom prst="downArrow">
            <a:avLst>
              <a:gd name="adj1" fmla="val 50000"/>
              <a:gd name="adj2" fmla="val 43750"/>
            </a:avLst>
          </a:prstGeom>
          <a:gradFill rotWithShape="0">
            <a:gsLst>
              <a:gs pos="0">
                <a:srgbClr val="FFFFFF"/>
              </a:gs>
              <a:gs pos="100000">
                <a:srgbClr val="FFFF00"/>
              </a:gs>
            </a:gsLst>
            <a:path path="rect">
              <a:fillToRect l="50000" t="50000" r="50000" b="50000"/>
            </a:path>
          </a:gradFill>
          <a:ln w="28575">
            <a:solidFill>
              <a:srgbClr val="0000FF"/>
            </a:solidFill>
            <a:miter lim="800000"/>
            <a:headEnd/>
            <a:tailEnd/>
          </a:ln>
          <a:effectLst/>
        </p:spPr>
        <p:txBody>
          <a:bodyPr wrap="none" anchor="ctr"/>
          <a:lstStyle/>
          <a:p>
            <a:endParaRPr lang="en-US"/>
          </a:p>
        </p:txBody>
      </p:sp>
      <p:sp>
        <p:nvSpPr>
          <p:cNvPr id="206854" name="WordArt 6"/>
          <p:cNvSpPr>
            <a:spLocks noChangeArrowheads="1" noChangeShapeType="1" noTextEdit="1"/>
          </p:cNvSpPr>
          <p:nvPr/>
        </p:nvSpPr>
        <p:spPr bwMode="auto">
          <a:xfrm>
            <a:off x="228600" y="152400"/>
            <a:ext cx="5715000" cy="381000"/>
          </a:xfrm>
          <a:prstGeom prst="rect">
            <a:avLst/>
          </a:prstGeom>
        </p:spPr>
        <p:txBody>
          <a:bodyPr wrap="none" fromWordArt="1">
            <a:prstTxWarp prst="textPlain">
              <a:avLst>
                <a:gd name="adj" fmla="val 50000"/>
              </a:avLst>
            </a:prstTxWarp>
          </a:bodyPr>
          <a:lstStyle/>
          <a:p>
            <a:pPr algn="ctr"/>
            <a:r>
              <a:rPr lang="en-US" sz="3600" kern="10" dirty="0">
                <a:ln w="28575">
                  <a:noFill/>
                  <a:round/>
                  <a:headEnd/>
                  <a:tailEnd/>
                </a:ln>
                <a:solidFill>
                  <a:srgbClr val="0000CC"/>
                </a:solidFill>
                <a:effectLst>
                  <a:outerShdw dist="35921" dir="2700000" algn="ctr" rotWithShape="0">
                    <a:schemeClr val="bg1"/>
                  </a:outerShdw>
                </a:effectLst>
                <a:latin typeface="Arial Black"/>
              </a:rPr>
              <a:t>2.2 Give and Take Action</a:t>
            </a:r>
          </a:p>
        </p:txBody>
      </p:sp>
      <p:grpSp>
        <p:nvGrpSpPr>
          <p:cNvPr id="206981" name="Group 133"/>
          <p:cNvGrpSpPr>
            <a:grpSpLocks/>
          </p:cNvGrpSpPr>
          <p:nvPr/>
        </p:nvGrpSpPr>
        <p:grpSpPr bwMode="auto">
          <a:xfrm>
            <a:off x="863600" y="2139950"/>
            <a:ext cx="2535238" cy="228600"/>
            <a:chOff x="544" y="1244"/>
            <a:chExt cx="1597" cy="144"/>
          </a:xfrm>
        </p:grpSpPr>
        <p:sp>
          <p:nvSpPr>
            <p:cNvPr id="206908" name="AutoShape 60"/>
            <p:cNvSpPr>
              <a:spLocks noChangeArrowheads="1"/>
            </p:cNvSpPr>
            <p:nvPr/>
          </p:nvSpPr>
          <p:spPr bwMode="auto">
            <a:xfrm rot="-2875056">
              <a:off x="1835" y="1049"/>
              <a:ext cx="111" cy="501"/>
            </a:xfrm>
            <a:prstGeom prst="downArrow">
              <a:avLst>
                <a:gd name="adj1" fmla="val 50000"/>
                <a:gd name="adj2" fmla="val 197466"/>
              </a:avLst>
            </a:prstGeom>
            <a:gradFill rotWithShape="0">
              <a:gsLst>
                <a:gs pos="0">
                  <a:srgbClr val="FFFFFF"/>
                </a:gs>
                <a:gs pos="100000">
                  <a:srgbClr val="9900FF"/>
                </a:gs>
              </a:gsLst>
              <a:path path="rect">
                <a:fillToRect l="50000" t="50000" r="50000" b="50000"/>
              </a:path>
            </a:gradFill>
            <a:ln w="28575">
              <a:solidFill>
                <a:srgbClr val="0000CC"/>
              </a:solidFill>
              <a:miter lim="800000"/>
              <a:headEnd/>
              <a:tailEnd/>
            </a:ln>
            <a:effectLst/>
          </p:spPr>
          <p:txBody>
            <a:bodyPr wrap="none" anchor="ctr"/>
            <a:lstStyle/>
            <a:p>
              <a:endParaRPr lang="en-US"/>
            </a:p>
          </p:txBody>
        </p:sp>
        <p:sp>
          <p:nvSpPr>
            <p:cNvPr id="206936" name="AutoShape 88"/>
            <p:cNvSpPr>
              <a:spLocks noChangeArrowheads="1"/>
            </p:cNvSpPr>
            <p:nvPr/>
          </p:nvSpPr>
          <p:spPr bwMode="auto">
            <a:xfrm rot="2875056" flipH="1">
              <a:off x="698" y="1107"/>
              <a:ext cx="127" cy="435"/>
            </a:xfrm>
            <a:prstGeom prst="downArrow">
              <a:avLst>
                <a:gd name="adj1" fmla="val 50000"/>
                <a:gd name="adj2" fmla="val 149852"/>
              </a:avLst>
            </a:prstGeom>
            <a:gradFill rotWithShape="0">
              <a:gsLst>
                <a:gs pos="0">
                  <a:srgbClr val="FFFFFF"/>
                </a:gs>
                <a:gs pos="100000">
                  <a:srgbClr val="9900FF"/>
                </a:gs>
              </a:gsLst>
              <a:path path="rect">
                <a:fillToRect l="50000" t="50000" r="50000" b="50000"/>
              </a:path>
            </a:gradFill>
            <a:ln w="28575">
              <a:solidFill>
                <a:srgbClr val="0000CC"/>
              </a:solidFill>
              <a:miter lim="800000"/>
              <a:headEnd/>
              <a:tailEnd/>
            </a:ln>
            <a:effectLst/>
          </p:spPr>
          <p:txBody>
            <a:bodyPr wrap="none" anchor="ctr"/>
            <a:lstStyle/>
            <a:p>
              <a:endParaRPr lang="en-US"/>
            </a:p>
          </p:txBody>
        </p:sp>
      </p:grpSp>
      <p:grpSp>
        <p:nvGrpSpPr>
          <p:cNvPr id="207011" name="Group 163"/>
          <p:cNvGrpSpPr>
            <a:grpSpLocks/>
          </p:cNvGrpSpPr>
          <p:nvPr/>
        </p:nvGrpSpPr>
        <p:grpSpPr bwMode="auto">
          <a:xfrm>
            <a:off x="1143000" y="5410200"/>
            <a:ext cx="6853238" cy="1106488"/>
            <a:chOff x="195" y="3408"/>
            <a:chExt cx="4797" cy="697"/>
          </a:xfrm>
        </p:grpSpPr>
        <p:sp>
          <p:nvSpPr>
            <p:cNvPr id="206855" name="Text Box 7"/>
            <p:cNvSpPr txBox="1">
              <a:spLocks noChangeArrowheads="1"/>
            </p:cNvSpPr>
            <p:nvPr/>
          </p:nvSpPr>
          <p:spPr bwMode="auto">
            <a:xfrm>
              <a:off x="430" y="3408"/>
              <a:ext cx="4562" cy="697"/>
            </a:xfrm>
            <a:prstGeom prst="rect">
              <a:avLst/>
            </a:prstGeom>
            <a:noFill/>
            <a:ln w="9525">
              <a:noFill/>
              <a:miter lim="800000"/>
              <a:headEnd/>
              <a:tailEnd/>
            </a:ln>
            <a:effectLst/>
          </p:spPr>
          <p:txBody>
            <a:bodyPr>
              <a:spAutoFit/>
            </a:bodyPr>
            <a:lstStyle/>
            <a:p>
              <a:pPr>
                <a:lnSpc>
                  <a:spcPct val="85000"/>
                </a:lnSpc>
              </a:pPr>
              <a:r>
                <a:rPr lang="en-US" sz="2600" b="1">
                  <a:solidFill>
                    <a:schemeClr val="bg1"/>
                  </a:solidFill>
                  <a:latin typeface="Arial Narrow" pitchFamily="34" charset="0"/>
                </a:rPr>
                <a:t>Through the agency of </a:t>
              </a:r>
              <a:r>
                <a:rPr lang="en-US" sz="2600" b="1" u="sng">
                  <a:solidFill>
                    <a:schemeClr val="bg1"/>
                  </a:solidFill>
                  <a:latin typeface="Arial Narrow" pitchFamily="34" charset="0"/>
                </a:rPr>
                <a:t>universal prime energy</a:t>
              </a:r>
              <a:r>
                <a:rPr lang="en-US" sz="2600" b="1">
                  <a:solidFill>
                    <a:schemeClr val="bg1"/>
                  </a:solidFill>
                  <a:latin typeface="Arial Narrow" pitchFamily="34" charset="0"/>
                </a:rPr>
                <a:t>, the </a:t>
              </a:r>
              <a:r>
                <a:rPr lang="en-US" sz="2600" b="1" u="sng">
                  <a:solidFill>
                    <a:schemeClr val="bg1"/>
                  </a:solidFill>
                  <a:latin typeface="Arial Narrow" pitchFamily="34" charset="0"/>
                </a:rPr>
                <a:t>subject</a:t>
              </a:r>
              <a:r>
                <a:rPr lang="en-US" sz="2600" b="1">
                  <a:solidFill>
                    <a:schemeClr val="bg1"/>
                  </a:solidFill>
                  <a:latin typeface="Arial Narrow" pitchFamily="34" charset="0"/>
                </a:rPr>
                <a:t> and </a:t>
              </a:r>
              <a:r>
                <a:rPr lang="en-US" sz="2600" b="1" u="sng">
                  <a:solidFill>
                    <a:schemeClr val="bg1"/>
                  </a:solidFill>
                  <a:latin typeface="Arial Narrow" pitchFamily="34" charset="0"/>
                </a:rPr>
                <a:t>object elements</a:t>
              </a:r>
              <a:r>
                <a:rPr lang="en-US" sz="2600" b="1">
                  <a:solidFill>
                    <a:schemeClr val="bg1"/>
                  </a:solidFill>
                  <a:latin typeface="Arial Narrow" pitchFamily="34" charset="0"/>
                </a:rPr>
                <a:t> of every entity form a </a:t>
              </a:r>
              <a:r>
                <a:rPr lang="en-US" sz="2600" b="1" u="sng">
                  <a:solidFill>
                    <a:schemeClr val="bg1"/>
                  </a:solidFill>
                  <a:latin typeface="Arial Narrow" pitchFamily="34" charset="0"/>
                </a:rPr>
                <a:t>common base</a:t>
              </a:r>
              <a:r>
                <a:rPr lang="en-US" sz="2600" b="1">
                  <a:solidFill>
                    <a:schemeClr val="bg1"/>
                  </a:solidFill>
                  <a:latin typeface="Arial Narrow" pitchFamily="34" charset="0"/>
                </a:rPr>
                <a:t> and enter into </a:t>
              </a:r>
              <a:r>
                <a:rPr lang="en-US" sz="2600" b="1" u="sng">
                  <a:solidFill>
                    <a:schemeClr val="bg1"/>
                  </a:solidFill>
                  <a:latin typeface="Arial Narrow" pitchFamily="34" charset="0"/>
                </a:rPr>
                <a:t>interaction</a:t>
              </a:r>
              <a:r>
                <a:rPr lang="en-US" sz="2600" b="1">
                  <a:solidFill>
                    <a:schemeClr val="bg1"/>
                  </a:solidFill>
                  <a:latin typeface="Arial Narrow" pitchFamily="34" charset="0"/>
                </a:rPr>
                <a:t>.  </a:t>
              </a:r>
            </a:p>
          </p:txBody>
        </p:sp>
        <p:sp>
          <p:nvSpPr>
            <p:cNvPr id="206856" name="Text Box 8"/>
            <p:cNvSpPr txBox="1">
              <a:spLocks noChangeArrowheads="1"/>
            </p:cNvSpPr>
            <p:nvPr/>
          </p:nvSpPr>
          <p:spPr bwMode="auto">
            <a:xfrm>
              <a:off x="195" y="3412"/>
              <a:ext cx="285" cy="250"/>
            </a:xfrm>
            <a:prstGeom prst="rect">
              <a:avLst/>
            </a:prstGeom>
            <a:noFill/>
            <a:ln w="9525">
              <a:noFill/>
              <a:miter lim="800000"/>
              <a:headEnd/>
              <a:tailEnd/>
            </a:ln>
            <a:effectLst/>
          </p:spPr>
          <p:txBody>
            <a:bodyPr>
              <a:spAutoFit/>
            </a:bodyPr>
            <a:lstStyle/>
            <a:p>
              <a:pPr>
                <a:lnSpc>
                  <a:spcPct val="50000"/>
                </a:lnSpc>
              </a:pPr>
              <a:r>
                <a:rPr lang="en-US" sz="4000" b="1">
                  <a:solidFill>
                    <a:schemeClr val="bg1"/>
                  </a:solidFill>
                  <a:latin typeface="Times New Roman" pitchFamily="18" charset="0"/>
                  <a:sym typeface="CommonBullets" pitchFamily="34" charset="2"/>
                </a:rPr>
                <a:t></a:t>
              </a:r>
              <a:endParaRPr lang="en-US" sz="4000" b="1">
                <a:solidFill>
                  <a:schemeClr val="bg1"/>
                </a:solidFill>
                <a:latin typeface="Times New Roman" pitchFamily="18" charset="0"/>
              </a:endParaRPr>
            </a:p>
          </p:txBody>
        </p:sp>
      </p:grpSp>
      <p:grpSp>
        <p:nvGrpSpPr>
          <p:cNvPr id="207010" name="Group 162"/>
          <p:cNvGrpSpPr>
            <a:grpSpLocks/>
          </p:cNvGrpSpPr>
          <p:nvPr/>
        </p:nvGrpSpPr>
        <p:grpSpPr bwMode="auto">
          <a:xfrm>
            <a:off x="1335088" y="1063625"/>
            <a:ext cx="1685925" cy="1139825"/>
            <a:chOff x="841" y="670"/>
            <a:chExt cx="1062" cy="718"/>
          </a:xfrm>
        </p:grpSpPr>
        <p:grpSp>
          <p:nvGrpSpPr>
            <p:cNvPr id="207009" name="Group 161"/>
            <p:cNvGrpSpPr>
              <a:grpSpLocks/>
            </p:cNvGrpSpPr>
            <p:nvPr/>
          </p:nvGrpSpPr>
          <p:grpSpPr bwMode="auto">
            <a:xfrm>
              <a:off x="841" y="670"/>
              <a:ext cx="1062" cy="718"/>
              <a:chOff x="841" y="670"/>
              <a:chExt cx="1062" cy="718"/>
            </a:xfrm>
          </p:grpSpPr>
          <p:sp>
            <p:nvSpPr>
              <p:cNvPr id="206966" name="Oval 118"/>
              <p:cNvSpPr>
                <a:spLocks noChangeArrowheads="1"/>
              </p:cNvSpPr>
              <p:nvPr/>
            </p:nvSpPr>
            <p:spPr bwMode="auto">
              <a:xfrm>
                <a:off x="841" y="670"/>
                <a:ext cx="1062" cy="718"/>
              </a:xfrm>
              <a:prstGeom prst="ellipse">
                <a:avLst/>
              </a:prstGeom>
              <a:gradFill rotWithShape="0">
                <a:gsLst>
                  <a:gs pos="0">
                    <a:schemeClr val="bg1"/>
                  </a:gs>
                  <a:gs pos="100000">
                    <a:srgbClr val="FFFFFF"/>
                  </a:gs>
                </a:gsLst>
                <a:lin ang="5400000" scaled="1"/>
              </a:gradFill>
              <a:ln w="12700">
                <a:round/>
                <a:headEnd/>
                <a:tailEnd/>
              </a:ln>
              <a:effectLst/>
              <a:scene3d>
                <a:camera prst="legacyPerspectiveBottomLeft"/>
                <a:lightRig rig="legacyNormal3" dir="t"/>
              </a:scene3d>
              <a:sp3d extrusionH="887400" prstMaterial="legacyMatte">
                <a:bevelT w="13500" h="13500" prst="angle"/>
                <a:bevelB w="13500" h="13500" prst="angle"/>
                <a:extrusionClr>
                  <a:srgbClr val="CCFFFF"/>
                </a:extrusionClr>
              </a:sp3d>
            </p:spPr>
            <p:txBody>
              <a:bodyPr wrap="none" anchor="ctr">
                <a:flatTx/>
              </a:bodyPr>
              <a:lstStyle/>
              <a:p>
                <a:pPr algn="ctr">
                  <a:lnSpc>
                    <a:spcPct val="100000"/>
                  </a:lnSpc>
                </a:pPr>
                <a:endParaRPr lang="en-US" sz="4800" b="1">
                  <a:solidFill>
                    <a:srgbClr val="6600CC"/>
                  </a:solidFill>
                </a:endParaRPr>
              </a:p>
            </p:txBody>
          </p:sp>
          <p:sp>
            <p:nvSpPr>
              <p:cNvPr id="206967" name="WordArt 119"/>
              <p:cNvSpPr>
                <a:spLocks noChangeArrowheads="1" noChangeShapeType="1" noTextEdit="1"/>
              </p:cNvSpPr>
              <p:nvPr/>
            </p:nvSpPr>
            <p:spPr bwMode="auto">
              <a:xfrm>
                <a:off x="944" y="806"/>
                <a:ext cx="885" cy="252"/>
              </a:xfrm>
              <a:prstGeom prst="rect">
                <a:avLst/>
              </a:prstGeom>
            </p:spPr>
            <p:txBody>
              <a:bodyPr wrap="none" fromWordArt="1">
                <a:prstTxWarp prst="textPlain">
                  <a:avLst>
                    <a:gd name="adj" fmla="val 50000"/>
                  </a:avLst>
                </a:prstTxWarp>
                <a:scene3d>
                  <a:camera prst="legacyPerspectiveBottomLeft"/>
                  <a:lightRig rig="legacyNormal3" dir="t"/>
                </a:scene3d>
                <a:sp3d extrusionH="887400" prstMaterial="legacyMatte">
                  <a:extrusionClr>
                    <a:srgbClr val="6600CC"/>
                  </a:extrusionClr>
                </a:sp3d>
              </a:bodyPr>
              <a:lstStyle/>
              <a:p>
                <a:pPr algn="ctr"/>
                <a:r>
                  <a:rPr lang="en-US" sz="3600" kern="10">
                    <a:ln w="9525">
                      <a:round/>
                      <a:headEnd/>
                      <a:tailEnd/>
                    </a:ln>
                    <a:gradFill rotWithShape="0">
                      <a:gsLst>
                        <a:gs pos="0">
                          <a:srgbClr val="6600CC"/>
                        </a:gs>
                        <a:gs pos="50000">
                          <a:srgbClr val="FFFFFF"/>
                        </a:gs>
                        <a:gs pos="100000">
                          <a:srgbClr val="6600CC"/>
                        </a:gs>
                      </a:gsLst>
                      <a:lin ang="2700000" scaled="1"/>
                    </a:gradFill>
                    <a:latin typeface="Impact"/>
                  </a:rPr>
                  <a:t>God</a:t>
                </a:r>
              </a:p>
            </p:txBody>
          </p:sp>
        </p:grpSp>
        <p:sp>
          <p:nvSpPr>
            <p:cNvPr id="206968" name="Text Box 120"/>
            <p:cNvSpPr txBox="1">
              <a:spLocks noChangeArrowheads="1"/>
            </p:cNvSpPr>
            <p:nvPr/>
          </p:nvSpPr>
          <p:spPr bwMode="auto">
            <a:xfrm>
              <a:off x="980" y="1076"/>
              <a:ext cx="805" cy="288"/>
            </a:xfrm>
            <a:prstGeom prst="rect">
              <a:avLst/>
            </a:prstGeom>
            <a:noFill/>
            <a:ln w="9525">
              <a:noFill/>
              <a:miter lim="800000"/>
              <a:headEnd/>
              <a:tailEnd/>
            </a:ln>
            <a:effectLst/>
          </p:spPr>
          <p:txBody>
            <a:bodyPr>
              <a:spAutoFit/>
            </a:bodyPr>
            <a:lstStyle/>
            <a:p>
              <a:pPr algn="ctr">
                <a:lnSpc>
                  <a:spcPct val="100000"/>
                </a:lnSpc>
                <a:spcBef>
                  <a:spcPct val="50000"/>
                </a:spcBef>
              </a:pPr>
              <a:r>
                <a:rPr lang="en-US" sz="2400" b="1">
                  <a:solidFill>
                    <a:srgbClr val="6600CC"/>
                  </a:solidFill>
                  <a:effectLst>
                    <a:outerShdw blurRad="38100" dist="38100" dir="2700000" algn="tl">
                      <a:srgbClr val="000000"/>
                    </a:outerShdw>
                  </a:effectLst>
                  <a:latin typeface="Times New Roman" pitchFamily="18" charset="0"/>
                </a:rPr>
                <a:t>(U.P.E.)</a:t>
              </a:r>
            </a:p>
          </p:txBody>
        </p:sp>
      </p:grpSp>
      <p:sp>
        <p:nvSpPr>
          <p:cNvPr id="206937" name="AutoShape 89"/>
          <p:cNvSpPr>
            <a:spLocks noChangeArrowheads="1"/>
          </p:cNvSpPr>
          <p:nvPr/>
        </p:nvSpPr>
        <p:spPr bwMode="auto">
          <a:xfrm>
            <a:off x="4495800" y="990600"/>
            <a:ext cx="3048000" cy="533400"/>
          </a:xfrm>
          <a:prstGeom prst="roundRect">
            <a:avLst>
              <a:gd name="adj" fmla="val 16667"/>
            </a:avLst>
          </a:prstGeom>
          <a:gradFill rotWithShape="0">
            <a:gsLst>
              <a:gs pos="0">
                <a:schemeClr val="bg1"/>
              </a:gs>
              <a:gs pos="100000">
                <a:srgbClr val="FFCCCC"/>
              </a:gs>
            </a:gsLst>
            <a:path path="shape">
              <a:fillToRect l="50000" t="50000" r="50000" b="50000"/>
            </a:path>
          </a:gradFill>
          <a:ln w="19050">
            <a:round/>
            <a:headEnd/>
            <a:tailEnd/>
          </a:ln>
          <a:effectLst/>
          <a:scene3d>
            <a:camera prst="legacyObliqueBottomLeft"/>
            <a:lightRig rig="legacyFlat3" dir="t"/>
          </a:scene3d>
          <a:sp3d extrusionH="430200" prstMaterial="legacyMatte">
            <a:bevelT w="13500" h="13500" prst="angle"/>
            <a:bevelB w="13500" h="13500" prst="angle"/>
            <a:extrusionClr>
              <a:srgbClr val="FFCCCC"/>
            </a:extrusionClr>
          </a:sp3d>
        </p:spPr>
        <p:txBody>
          <a:bodyPr wrap="none" anchor="ctr">
            <a:flatTx/>
          </a:bodyPr>
          <a:lstStyle/>
          <a:p>
            <a:pPr algn="ctr">
              <a:lnSpc>
                <a:spcPct val="100000"/>
              </a:lnSpc>
            </a:pPr>
            <a:r>
              <a:rPr lang="en-US" sz="2400">
                <a:solidFill>
                  <a:srgbClr val="0000FF"/>
                </a:solidFill>
              </a:rPr>
              <a:t>Universal Prime Energy</a:t>
            </a:r>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6854"/>
                                        </p:tgtEl>
                                        <p:attrNameLst>
                                          <p:attrName>style.visibility</p:attrName>
                                        </p:attrNameLst>
                                      </p:cBhvr>
                                      <p:to>
                                        <p:strVal val="visible"/>
                                      </p:to>
                                    </p:set>
                                    <p:animEffect transition="in" filter="fade">
                                      <p:cBhvr>
                                        <p:cTn id="7" dur="1000"/>
                                        <p:tgtEl>
                                          <p:spTgt spid="20685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207011"/>
                                        </p:tgtEl>
                                        <p:attrNameLst>
                                          <p:attrName>style.visibility</p:attrName>
                                        </p:attrNameLst>
                                      </p:cBhvr>
                                      <p:to>
                                        <p:strVal val="visible"/>
                                      </p:to>
                                    </p:set>
                                    <p:animEffect transition="in" filter="barn(outVertical)">
                                      <p:cBhvr>
                                        <p:cTn id="12" dur="500"/>
                                        <p:tgtEl>
                                          <p:spTgt spid="207011"/>
                                        </p:tgtEl>
                                      </p:cBhvr>
                                    </p:animEffect>
                                  </p:childTnLst>
                                </p:cTn>
                              </p:par>
                            </p:childTnLst>
                          </p:cTn>
                        </p:par>
                      </p:childTnLst>
                    </p:cTn>
                  </p:par>
                  <p:par>
                    <p:cTn id="13" fill="hold">
                      <p:stCondLst>
                        <p:cond delay="indefinite"/>
                      </p:stCondLst>
                      <p:childTnLst>
                        <p:par>
                          <p:cTn id="14" fill="hold">
                            <p:stCondLst>
                              <p:cond delay="0"/>
                            </p:stCondLst>
                            <p:childTnLst>
                              <p:par>
                                <p:cTn id="15" presetID="23" presetClass="entr" presetSubtype="272" fill="hold" grpId="0" nodeType="clickEffect">
                                  <p:stCondLst>
                                    <p:cond delay="0"/>
                                  </p:stCondLst>
                                  <p:childTnLst>
                                    <p:set>
                                      <p:cBhvr>
                                        <p:cTn id="16" dur="1" fill="hold">
                                          <p:stCondLst>
                                            <p:cond delay="0"/>
                                          </p:stCondLst>
                                        </p:cTn>
                                        <p:tgtEl>
                                          <p:spTgt spid="206937"/>
                                        </p:tgtEl>
                                        <p:attrNameLst>
                                          <p:attrName>style.visibility</p:attrName>
                                        </p:attrNameLst>
                                      </p:cBhvr>
                                      <p:to>
                                        <p:strVal val="visible"/>
                                      </p:to>
                                    </p:set>
                                    <p:anim calcmode="lin" valueType="num">
                                      <p:cBhvr>
                                        <p:cTn id="17" dur="1000" fill="hold"/>
                                        <p:tgtEl>
                                          <p:spTgt spid="206937"/>
                                        </p:tgtEl>
                                        <p:attrNameLst>
                                          <p:attrName>ppt_w</p:attrName>
                                        </p:attrNameLst>
                                      </p:cBhvr>
                                      <p:tavLst>
                                        <p:tav tm="0">
                                          <p:val>
                                            <p:strVal val="2/3*#ppt_w"/>
                                          </p:val>
                                        </p:tav>
                                        <p:tav tm="100000">
                                          <p:val>
                                            <p:strVal val="#ppt_w"/>
                                          </p:val>
                                        </p:tav>
                                      </p:tavLst>
                                    </p:anim>
                                    <p:anim calcmode="lin" valueType="num">
                                      <p:cBhvr>
                                        <p:cTn id="18" dur="1000" fill="hold"/>
                                        <p:tgtEl>
                                          <p:spTgt spid="206937"/>
                                        </p:tgtEl>
                                        <p:attrNameLst>
                                          <p:attrName>ppt_h</p:attrName>
                                        </p:attrNameLst>
                                      </p:cBhvr>
                                      <p:tavLst>
                                        <p:tav tm="0">
                                          <p:val>
                                            <p:strVal val="2/3*#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4" presetClass="entr" presetSubtype="32" fill="hold" grpId="0" nodeType="clickEffect">
                                  <p:stCondLst>
                                    <p:cond delay="0"/>
                                  </p:stCondLst>
                                  <p:childTnLst>
                                    <p:set>
                                      <p:cBhvr>
                                        <p:cTn id="22" dur="1" fill="hold">
                                          <p:stCondLst>
                                            <p:cond delay="0"/>
                                          </p:stCondLst>
                                        </p:cTn>
                                        <p:tgtEl>
                                          <p:spTgt spid="206913"/>
                                        </p:tgtEl>
                                        <p:attrNameLst>
                                          <p:attrName>style.visibility</p:attrName>
                                        </p:attrNameLst>
                                      </p:cBhvr>
                                      <p:to>
                                        <p:strVal val="visible"/>
                                      </p:to>
                                    </p:set>
                                    <p:animEffect transition="in" filter="box(out)">
                                      <p:cBhvr>
                                        <p:cTn id="23" dur="500"/>
                                        <p:tgtEl>
                                          <p:spTgt spid="206913"/>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32" fill="hold" grpId="0" nodeType="clickEffect">
                                  <p:stCondLst>
                                    <p:cond delay="0"/>
                                  </p:stCondLst>
                                  <p:childTnLst>
                                    <p:set>
                                      <p:cBhvr>
                                        <p:cTn id="27" dur="1" fill="hold">
                                          <p:stCondLst>
                                            <p:cond delay="0"/>
                                          </p:stCondLst>
                                        </p:cTn>
                                        <p:tgtEl>
                                          <p:spTgt spid="206914"/>
                                        </p:tgtEl>
                                        <p:attrNameLst>
                                          <p:attrName>style.visibility</p:attrName>
                                        </p:attrNameLst>
                                      </p:cBhvr>
                                      <p:to>
                                        <p:strVal val="visible"/>
                                      </p:to>
                                    </p:set>
                                    <p:animEffect transition="in" filter="box(out)">
                                      <p:cBhvr>
                                        <p:cTn id="28" dur="500"/>
                                        <p:tgtEl>
                                          <p:spTgt spid="206914"/>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206938"/>
                                        </p:tgtEl>
                                        <p:attrNameLst>
                                          <p:attrName>style.visibility</p:attrName>
                                        </p:attrNameLst>
                                      </p:cBhvr>
                                      <p:to>
                                        <p:strVal val="visible"/>
                                      </p:to>
                                    </p:set>
                                    <p:animEffect transition="in" filter="fade">
                                      <p:cBhvr>
                                        <p:cTn id="33" dur="1000"/>
                                        <p:tgtEl>
                                          <p:spTgt spid="206938"/>
                                        </p:tgtEl>
                                      </p:cBhvr>
                                    </p:animEffect>
                                    <p:anim calcmode="lin" valueType="num">
                                      <p:cBhvr>
                                        <p:cTn id="34" dur="1000" fill="hold"/>
                                        <p:tgtEl>
                                          <p:spTgt spid="206938"/>
                                        </p:tgtEl>
                                        <p:attrNameLst>
                                          <p:attrName>ppt_x</p:attrName>
                                        </p:attrNameLst>
                                      </p:cBhvr>
                                      <p:tavLst>
                                        <p:tav tm="0">
                                          <p:val>
                                            <p:strVal val="#ppt_x"/>
                                          </p:val>
                                        </p:tav>
                                        <p:tav tm="100000">
                                          <p:val>
                                            <p:strVal val="#ppt_x"/>
                                          </p:val>
                                        </p:tav>
                                      </p:tavLst>
                                    </p:anim>
                                    <p:anim calcmode="lin" valueType="num">
                                      <p:cBhvr>
                                        <p:cTn id="35" dur="1000" fill="hold"/>
                                        <p:tgtEl>
                                          <p:spTgt spid="206938"/>
                                        </p:tgtEl>
                                        <p:attrNameLst>
                                          <p:attrName>ppt_y</p:attrName>
                                        </p:attrNameLst>
                                      </p:cBhvr>
                                      <p:tavLst>
                                        <p:tav tm="0">
                                          <p:val>
                                            <p:strVal val="#ppt_y+.1"/>
                                          </p:val>
                                        </p:tav>
                                        <p:tav tm="100000">
                                          <p:val>
                                            <p:strVal val="#ppt_y"/>
                                          </p:val>
                                        </p:tav>
                                      </p:tavLst>
                                    </p:anim>
                                  </p:childTnLst>
                                </p:cTn>
                              </p:par>
                              <p:par>
                                <p:cTn id="36" presetID="10" presetClass="entr" presetSubtype="0" fill="hold" grpId="0" nodeType="withEffect">
                                  <p:stCondLst>
                                    <p:cond delay="500"/>
                                  </p:stCondLst>
                                  <p:childTnLst>
                                    <p:set>
                                      <p:cBhvr>
                                        <p:cTn id="37" dur="1" fill="hold">
                                          <p:stCondLst>
                                            <p:cond delay="0"/>
                                          </p:stCondLst>
                                        </p:cTn>
                                        <p:tgtEl>
                                          <p:spTgt spid="206941"/>
                                        </p:tgtEl>
                                        <p:attrNameLst>
                                          <p:attrName>style.visibility</p:attrName>
                                        </p:attrNameLst>
                                      </p:cBhvr>
                                      <p:to>
                                        <p:strVal val="visible"/>
                                      </p:to>
                                    </p:set>
                                    <p:animEffect transition="in" filter="fade">
                                      <p:cBhvr>
                                        <p:cTn id="38" dur="1000"/>
                                        <p:tgtEl>
                                          <p:spTgt spid="206941"/>
                                        </p:tgtEl>
                                      </p:cBhvr>
                                    </p:animEffect>
                                  </p:childTnLst>
                                </p:cTn>
                              </p:par>
                              <p:par>
                                <p:cTn id="39" presetID="10" presetClass="entr" presetSubtype="0" fill="hold" nodeType="withEffect">
                                  <p:stCondLst>
                                    <p:cond delay="0"/>
                                  </p:stCondLst>
                                  <p:childTnLst>
                                    <p:set>
                                      <p:cBhvr>
                                        <p:cTn id="40" dur="1" fill="hold">
                                          <p:stCondLst>
                                            <p:cond delay="0"/>
                                          </p:stCondLst>
                                        </p:cTn>
                                        <p:tgtEl>
                                          <p:spTgt spid="207010"/>
                                        </p:tgtEl>
                                        <p:attrNameLst>
                                          <p:attrName>style.visibility</p:attrName>
                                        </p:attrNameLst>
                                      </p:cBhvr>
                                      <p:to>
                                        <p:strVal val="visible"/>
                                      </p:to>
                                    </p:set>
                                    <p:animEffect transition="in" filter="fade">
                                      <p:cBhvr>
                                        <p:cTn id="41" dur="1000"/>
                                        <p:tgtEl>
                                          <p:spTgt spid="207010"/>
                                        </p:tgtEl>
                                      </p:cBhvr>
                                    </p:animEffect>
                                  </p:childTnLst>
                                </p:cTn>
                              </p:par>
                              <p:par>
                                <p:cTn id="42" presetID="22" presetClass="entr" presetSubtype="1" fill="hold" nodeType="withEffect">
                                  <p:stCondLst>
                                    <p:cond delay="1000"/>
                                  </p:stCondLst>
                                  <p:childTnLst>
                                    <p:set>
                                      <p:cBhvr>
                                        <p:cTn id="43" dur="1" fill="hold">
                                          <p:stCondLst>
                                            <p:cond delay="0"/>
                                          </p:stCondLst>
                                        </p:cTn>
                                        <p:tgtEl>
                                          <p:spTgt spid="206981"/>
                                        </p:tgtEl>
                                        <p:attrNameLst>
                                          <p:attrName>style.visibility</p:attrName>
                                        </p:attrNameLst>
                                      </p:cBhvr>
                                      <p:to>
                                        <p:strVal val="visible"/>
                                      </p:to>
                                    </p:set>
                                    <p:animEffect transition="in" filter="wipe(up)">
                                      <p:cBhvr>
                                        <p:cTn id="44" dur="1000"/>
                                        <p:tgtEl>
                                          <p:spTgt spid="206981"/>
                                        </p:tgtEl>
                                      </p:cBhvr>
                                    </p:animEffect>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206939"/>
                                        </p:tgtEl>
                                        <p:attrNameLst>
                                          <p:attrName>style.visibility</p:attrName>
                                        </p:attrNameLst>
                                      </p:cBhvr>
                                      <p:to>
                                        <p:strVal val="visible"/>
                                      </p:to>
                                    </p:set>
                                    <p:animEffect transition="in" filter="fade">
                                      <p:cBhvr>
                                        <p:cTn id="49" dur="1000"/>
                                        <p:tgtEl>
                                          <p:spTgt spid="206939"/>
                                        </p:tgtEl>
                                      </p:cBhvr>
                                    </p:animEffect>
                                    <p:anim calcmode="lin" valueType="num">
                                      <p:cBhvr>
                                        <p:cTn id="50" dur="1000" fill="hold"/>
                                        <p:tgtEl>
                                          <p:spTgt spid="206939"/>
                                        </p:tgtEl>
                                        <p:attrNameLst>
                                          <p:attrName>ppt_x</p:attrName>
                                        </p:attrNameLst>
                                      </p:cBhvr>
                                      <p:tavLst>
                                        <p:tav tm="0">
                                          <p:val>
                                            <p:strVal val="#ppt_x"/>
                                          </p:val>
                                        </p:tav>
                                        <p:tav tm="100000">
                                          <p:val>
                                            <p:strVal val="#ppt_x"/>
                                          </p:val>
                                        </p:tav>
                                      </p:tavLst>
                                    </p:anim>
                                    <p:anim calcmode="lin" valueType="num">
                                      <p:cBhvr>
                                        <p:cTn id="51" dur="1000" fill="hold"/>
                                        <p:tgtEl>
                                          <p:spTgt spid="206939"/>
                                        </p:tgtEl>
                                        <p:attrNameLst>
                                          <p:attrName>ppt_y</p:attrName>
                                        </p:attrNameLst>
                                      </p:cBhvr>
                                      <p:tavLst>
                                        <p:tav tm="0">
                                          <p:val>
                                            <p:strVal val="#ppt_y+.1"/>
                                          </p:val>
                                        </p:tav>
                                        <p:tav tm="100000">
                                          <p:val>
                                            <p:strVal val="#ppt_y"/>
                                          </p:val>
                                        </p:tav>
                                      </p:tavLst>
                                    </p:anim>
                                  </p:childTnLst>
                                </p:cTn>
                              </p:par>
                              <p:par>
                                <p:cTn id="52" presetID="10" presetClass="entr" presetSubtype="0" fill="hold" grpId="0" nodeType="withEffect">
                                  <p:stCondLst>
                                    <p:cond delay="0"/>
                                  </p:stCondLst>
                                  <p:childTnLst>
                                    <p:set>
                                      <p:cBhvr>
                                        <p:cTn id="53" dur="1" fill="hold">
                                          <p:stCondLst>
                                            <p:cond delay="0"/>
                                          </p:stCondLst>
                                        </p:cTn>
                                        <p:tgtEl>
                                          <p:spTgt spid="206943"/>
                                        </p:tgtEl>
                                        <p:attrNameLst>
                                          <p:attrName>style.visibility</p:attrName>
                                        </p:attrNameLst>
                                      </p:cBhvr>
                                      <p:to>
                                        <p:strVal val="visible"/>
                                      </p:to>
                                    </p:set>
                                    <p:animEffect transition="in" filter="fade">
                                      <p:cBhvr>
                                        <p:cTn id="54" dur="1000"/>
                                        <p:tgtEl>
                                          <p:spTgt spid="206943"/>
                                        </p:tgtEl>
                                      </p:cBhvr>
                                    </p:animEffect>
                                  </p:childTnLst>
                                </p:cTn>
                              </p:par>
                            </p:childTnLst>
                          </p:cTn>
                        </p:par>
                        <p:par>
                          <p:cTn id="55" fill="hold">
                            <p:stCondLst>
                              <p:cond delay="1000"/>
                            </p:stCondLst>
                            <p:childTnLst>
                              <p:par>
                                <p:cTn id="56" presetID="22" presetClass="entr" presetSubtype="8" fill="hold" grpId="0" nodeType="afterEffect">
                                  <p:stCondLst>
                                    <p:cond delay="0"/>
                                  </p:stCondLst>
                                  <p:childTnLst>
                                    <p:set>
                                      <p:cBhvr>
                                        <p:cTn id="57" dur="1" fill="hold">
                                          <p:stCondLst>
                                            <p:cond delay="0"/>
                                          </p:stCondLst>
                                        </p:cTn>
                                        <p:tgtEl>
                                          <p:spTgt spid="206915"/>
                                        </p:tgtEl>
                                        <p:attrNameLst>
                                          <p:attrName>style.visibility</p:attrName>
                                        </p:attrNameLst>
                                      </p:cBhvr>
                                      <p:to>
                                        <p:strVal val="visible"/>
                                      </p:to>
                                    </p:set>
                                    <p:animEffect transition="in" filter="wipe(left)">
                                      <p:cBhvr>
                                        <p:cTn id="58" dur="500"/>
                                        <p:tgtEl>
                                          <p:spTgt spid="206915"/>
                                        </p:tgtEl>
                                      </p:cBhvr>
                                    </p:animEffect>
                                  </p:childTnLst>
                                  <p:subTnLst>
                                    <p:set>
                                      <p:cBhvr override="childStyle">
                                        <p:cTn dur="1" fill="hold" display="0" masterRel="sameClick" afterEffect="1">
                                          <p:stCondLst>
                                            <p:cond evt="end" delay="0">
                                              <p:tn val="56"/>
                                            </p:cond>
                                          </p:stCondLst>
                                        </p:cTn>
                                        <p:tgtEl>
                                          <p:spTgt spid="206915"/>
                                        </p:tgtEl>
                                        <p:attrNameLst>
                                          <p:attrName>style.visibility</p:attrName>
                                        </p:attrNameLst>
                                      </p:cBhvr>
                                      <p:to>
                                        <p:strVal val="hidden"/>
                                      </p:to>
                                    </p:set>
                                  </p:subTnLst>
                                </p:cTn>
                              </p:par>
                            </p:childTnLst>
                          </p:cTn>
                        </p:par>
                        <p:par>
                          <p:cTn id="59" fill="hold">
                            <p:stCondLst>
                              <p:cond delay="1500"/>
                            </p:stCondLst>
                            <p:childTnLst>
                              <p:par>
                                <p:cTn id="60" presetID="22" presetClass="entr" presetSubtype="2" fill="hold" grpId="0" nodeType="afterEffect">
                                  <p:stCondLst>
                                    <p:cond delay="0"/>
                                  </p:stCondLst>
                                  <p:childTnLst>
                                    <p:set>
                                      <p:cBhvr>
                                        <p:cTn id="61" dur="1" fill="hold">
                                          <p:stCondLst>
                                            <p:cond delay="0"/>
                                          </p:stCondLst>
                                        </p:cTn>
                                        <p:tgtEl>
                                          <p:spTgt spid="206916"/>
                                        </p:tgtEl>
                                        <p:attrNameLst>
                                          <p:attrName>style.visibility</p:attrName>
                                        </p:attrNameLst>
                                      </p:cBhvr>
                                      <p:to>
                                        <p:strVal val="visible"/>
                                      </p:to>
                                    </p:set>
                                    <p:animEffect transition="in" filter="wipe(right)">
                                      <p:cBhvr>
                                        <p:cTn id="62" dur="500"/>
                                        <p:tgtEl>
                                          <p:spTgt spid="206916"/>
                                        </p:tgtEl>
                                      </p:cBhvr>
                                    </p:animEffect>
                                  </p:childTnLst>
                                  <p:subTnLst>
                                    <p:set>
                                      <p:cBhvr override="childStyle">
                                        <p:cTn dur="1" fill="hold" display="0" masterRel="sameClick" afterEffect="1">
                                          <p:stCondLst>
                                            <p:cond evt="end" delay="0">
                                              <p:tn val="60"/>
                                            </p:cond>
                                          </p:stCondLst>
                                        </p:cTn>
                                        <p:tgtEl>
                                          <p:spTgt spid="206916"/>
                                        </p:tgtEl>
                                        <p:attrNameLst>
                                          <p:attrName>style.visibility</p:attrName>
                                        </p:attrNameLst>
                                      </p:cBhvr>
                                      <p:to>
                                        <p:strVal val="hidden"/>
                                      </p:to>
                                    </p:set>
                                  </p:subTnLst>
                                </p:cTn>
                              </p:par>
                            </p:childTnLst>
                          </p:cTn>
                        </p:par>
                        <p:par>
                          <p:cTn id="63" fill="hold">
                            <p:stCondLst>
                              <p:cond delay="2000"/>
                            </p:stCondLst>
                            <p:childTnLst>
                              <p:par>
                                <p:cTn id="64" presetID="22" presetClass="entr" presetSubtype="8" fill="hold" grpId="0" nodeType="afterEffect">
                                  <p:stCondLst>
                                    <p:cond delay="0"/>
                                  </p:stCondLst>
                                  <p:childTnLst>
                                    <p:set>
                                      <p:cBhvr>
                                        <p:cTn id="65" dur="1" fill="hold">
                                          <p:stCondLst>
                                            <p:cond delay="0"/>
                                          </p:stCondLst>
                                        </p:cTn>
                                        <p:tgtEl>
                                          <p:spTgt spid="206911"/>
                                        </p:tgtEl>
                                        <p:attrNameLst>
                                          <p:attrName>style.visibility</p:attrName>
                                        </p:attrNameLst>
                                      </p:cBhvr>
                                      <p:to>
                                        <p:strVal val="visible"/>
                                      </p:to>
                                    </p:set>
                                    <p:animEffect transition="in" filter="wipe(left)">
                                      <p:cBhvr>
                                        <p:cTn id="66" dur="500"/>
                                        <p:tgtEl>
                                          <p:spTgt spid="206911"/>
                                        </p:tgtEl>
                                      </p:cBhvr>
                                    </p:animEffect>
                                  </p:childTnLst>
                                </p:cTn>
                              </p:par>
                            </p:childTnLst>
                          </p:cTn>
                        </p:par>
                        <p:par>
                          <p:cTn id="67" fill="hold">
                            <p:stCondLst>
                              <p:cond delay="2500"/>
                            </p:stCondLst>
                            <p:childTnLst>
                              <p:par>
                                <p:cTn id="68" presetID="22" presetClass="entr" presetSubtype="2" fill="hold" grpId="0" nodeType="afterEffect">
                                  <p:stCondLst>
                                    <p:cond delay="0"/>
                                  </p:stCondLst>
                                  <p:childTnLst>
                                    <p:set>
                                      <p:cBhvr>
                                        <p:cTn id="69" dur="1" fill="hold">
                                          <p:stCondLst>
                                            <p:cond delay="0"/>
                                          </p:stCondLst>
                                        </p:cTn>
                                        <p:tgtEl>
                                          <p:spTgt spid="206912"/>
                                        </p:tgtEl>
                                        <p:attrNameLst>
                                          <p:attrName>style.visibility</p:attrName>
                                        </p:attrNameLst>
                                      </p:cBhvr>
                                      <p:to>
                                        <p:strVal val="visible"/>
                                      </p:to>
                                    </p:set>
                                    <p:animEffect transition="in" filter="wipe(right)">
                                      <p:cBhvr>
                                        <p:cTn id="70" dur="500"/>
                                        <p:tgtEl>
                                          <p:spTgt spid="2069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943" grpId="0" animBg="1"/>
      <p:bldP spid="206913" grpId="0" animBg="1" autoUpdateAnimBg="0"/>
      <p:bldP spid="206914" grpId="0" animBg="1" autoUpdateAnimBg="0"/>
      <p:bldP spid="206911" grpId="0" animBg="1"/>
      <p:bldP spid="206912" grpId="0" animBg="1"/>
      <p:bldP spid="206915" grpId="0" animBg="1"/>
      <p:bldP spid="206916" grpId="0" animBg="1"/>
      <p:bldP spid="206938" grpId="0" animBg="1" autoUpdateAnimBg="0"/>
      <p:bldP spid="206939" grpId="0" animBg="1" autoUpdateAnimBg="0"/>
      <p:bldP spid="206941" grpId="0" animBg="1"/>
      <p:bldP spid="206854" grpId="0" animBg="1"/>
      <p:bldP spid="206937" grpId="0" animBg="1"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gradFill rotWithShape="0">
          <a:gsLst>
            <a:gs pos="0">
              <a:srgbClr val="CC99FF"/>
            </a:gs>
            <a:gs pos="100000">
              <a:schemeClr val="bg1"/>
            </a:gs>
          </a:gsLst>
          <a:lin ang="18900000" scaled="1"/>
        </a:gradFill>
        <a:effectLst/>
      </p:bgPr>
    </p:bg>
    <p:spTree>
      <p:nvGrpSpPr>
        <p:cNvPr id="1" name=""/>
        <p:cNvGrpSpPr/>
        <p:nvPr/>
      </p:nvGrpSpPr>
      <p:grpSpPr>
        <a:xfrm>
          <a:off x="0" y="0"/>
          <a:ext cx="0" cy="0"/>
          <a:chOff x="0" y="0"/>
          <a:chExt cx="0" cy="0"/>
        </a:xfrm>
      </p:grpSpPr>
      <p:sp>
        <p:nvSpPr>
          <p:cNvPr id="841761" name="AutoShape 33"/>
          <p:cNvSpPr>
            <a:spLocks noChangeArrowheads="1"/>
          </p:cNvSpPr>
          <p:nvPr/>
        </p:nvSpPr>
        <p:spPr bwMode="auto">
          <a:xfrm>
            <a:off x="5715000" y="3644900"/>
            <a:ext cx="609600" cy="304800"/>
          </a:xfrm>
          <a:prstGeom prst="downArrow">
            <a:avLst>
              <a:gd name="adj1" fmla="val 50000"/>
              <a:gd name="adj2" fmla="val 43750"/>
            </a:avLst>
          </a:prstGeom>
          <a:gradFill rotWithShape="0">
            <a:gsLst>
              <a:gs pos="0">
                <a:srgbClr val="FFFFFF"/>
              </a:gs>
              <a:gs pos="100000">
                <a:srgbClr val="FFFF00"/>
              </a:gs>
            </a:gsLst>
            <a:path path="rect">
              <a:fillToRect l="50000" t="50000" r="50000" b="50000"/>
            </a:path>
          </a:gradFill>
          <a:ln w="28575">
            <a:solidFill>
              <a:srgbClr val="0000FF"/>
            </a:solidFill>
            <a:miter lim="800000"/>
            <a:headEnd/>
            <a:tailEnd/>
          </a:ln>
          <a:effectLst/>
        </p:spPr>
        <p:txBody>
          <a:bodyPr wrap="none" anchor="ctr"/>
          <a:lstStyle/>
          <a:p>
            <a:endParaRPr lang="en-US"/>
          </a:p>
        </p:txBody>
      </p:sp>
      <p:sp>
        <p:nvSpPr>
          <p:cNvPr id="841743" name="AutoShape 15"/>
          <p:cNvSpPr>
            <a:spLocks noChangeArrowheads="1"/>
          </p:cNvSpPr>
          <p:nvPr/>
        </p:nvSpPr>
        <p:spPr bwMode="auto">
          <a:xfrm>
            <a:off x="5715000" y="2667000"/>
            <a:ext cx="609600" cy="304800"/>
          </a:xfrm>
          <a:prstGeom prst="downArrow">
            <a:avLst>
              <a:gd name="adj1" fmla="val 50000"/>
              <a:gd name="adj2" fmla="val 43750"/>
            </a:avLst>
          </a:prstGeom>
          <a:gradFill rotWithShape="0">
            <a:gsLst>
              <a:gs pos="0">
                <a:srgbClr val="FFFFFF"/>
              </a:gs>
              <a:gs pos="100000">
                <a:srgbClr val="FFFF00"/>
              </a:gs>
            </a:gsLst>
            <a:path path="rect">
              <a:fillToRect l="50000" t="50000" r="50000" b="50000"/>
            </a:path>
          </a:gradFill>
          <a:ln w="28575">
            <a:solidFill>
              <a:srgbClr val="0000FF"/>
            </a:solidFill>
            <a:miter lim="800000"/>
            <a:headEnd/>
            <a:tailEnd/>
          </a:ln>
          <a:effectLst/>
        </p:spPr>
        <p:txBody>
          <a:bodyPr wrap="none" anchor="ctr"/>
          <a:lstStyle/>
          <a:p>
            <a:endParaRPr lang="en-US"/>
          </a:p>
        </p:txBody>
      </p:sp>
      <p:sp>
        <p:nvSpPr>
          <p:cNvPr id="841730" name="Rectangle 2"/>
          <p:cNvSpPr>
            <a:spLocks noChangeArrowheads="1"/>
          </p:cNvSpPr>
          <p:nvPr/>
        </p:nvSpPr>
        <p:spPr bwMode="auto">
          <a:xfrm>
            <a:off x="0" y="5181600"/>
            <a:ext cx="9144000" cy="1676400"/>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841731" name="Oval 3"/>
          <p:cNvSpPr>
            <a:spLocks noChangeArrowheads="1"/>
          </p:cNvSpPr>
          <p:nvPr/>
        </p:nvSpPr>
        <p:spPr bwMode="auto">
          <a:xfrm>
            <a:off x="184150" y="2570163"/>
            <a:ext cx="1549400" cy="788987"/>
          </a:xfrm>
          <a:prstGeom prst="ellipse">
            <a:avLst/>
          </a:prstGeom>
          <a:gradFill rotWithShape="0">
            <a:gsLst>
              <a:gs pos="0">
                <a:schemeClr val="bg1"/>
              </a:gs>
              <a:gs pos="100000">
                <a:srgbClr val="FFCCFF"/>
              </a:gs>
            </a:gsLst>
            <a:path path="shape">
              <a:fillToRect l="50000" t="50000" r="50000" b="50000"/>
            </a:path>
          </a:gradFill>
          <a:ln w="9525">
            <a:round/>
            <a:headEnd/>
            <a:tailEnd/>
          </a:ln>
          <a:effectLst/>
          <a:scene3d>
            <a:camera prst="legacyPerspectiveBottomLeft"/>
            <a:lightRig rig="legacyFlat3" dir="t"/>
          </a:scene3d>
          <a:sp3d extrusionH="887400" prstMaterial="legacyMatte">
            <a:bevelT w="13500" h="13500" prst="angle"/>
            <a:bevelB w="13500" h="13500" prst="angle"/>
            <a:extrusionClr>
              <a:srgbClr val="FFCCFF"/>
            </a:extrusionClr>
          </a:sp3d>
        </p:spPr>
        <p:txBody>
          <a:bodyPr wrap="none" anchor="ctr">
            <a:flatTx/>
          </a:bodyPr>
          <a:lstStyle/>
          <a:p>
            <a:pPr algn="ctr">
              <a:lnSpc>
                <a:spcPct val="80000"/>
              </a:lnSpc>
            </a:pPr>
            <a:r>
              <a:rPr lang="en-US" sz="2400">
                <a:solidFill>
                  <a:srgbClr val="660066"/>
                </a:solidFill>
              </a:rPr>
              <a:t>Subject</a:t>
            </a:r>
          </a:p>
          <a:p>
            <a:pPr algn="ctr">
              <a:lnSpc>
                <a:spcPct val="80000"/>
              </a:lnSpc>
            </a:pPr>
            <a:r>
              <a:rPr lang="en-US" sz="2400">
                <a:solidFill>
                  <a:srgbClr val="660066"/>
                </a:solidFill>
              </a:rPr>
              <a:t>element</a:t>
            </a:r>
            <a:endParaRPr lang="en-US" sz="2400">
              <a:solidFill>
                <a:srgbClr val="660066"/>
              </a:solidFill>
              <a:latin typeface="Arial Black" pitchFamily="34" charset="0"/>
            </a:endParaRPr>
          </a:p>
        </p:txBody>
      </p:sp>
      <p:sp>
        <p:nvSpPr>
          <p:cNvPr id="841732" name="Oval 4"/>
          <p:cNvSpPr>
            <a:spLocks noChangeArrowheads="1"/>
          </p:cNvSpPr>
          <p:nvPr/>
        </p:nvSpPr>
        <p:spPr bwMode="auto">
          <a:xfrm>
            <a:off x="2717800" y="2570163"/>
            <a:ext cx="1549400" cy="788987"/>
          </a:xfrm>
          <a:prstGeom prst="ellipse">
            <a:avLst/>
          </a:prstGeom>
          <a:gradFill rotWithShape="0">
            <a:gsLst>
              <a:gs pos="0">
                <a:srgbClr val="FFFFFF"/>
              </a:gs>
              <a:gs pos="100000">
                <a:srgbClr val="CCFF99"/>
              </a:gs>
            </a:gsLst>
            <a:path path="shape">
              <a:fillToRect l="50000" t="50000" r="50000" b="50000"/>
            </a:path>
          </a:gradFill>
          <a:ln w="9525">
            <a:round/>
            <a:headEnd/>
            <a:tailEnd/>
          </a:ln>
          <a:effectLst/>
          <a:scene3d>
            <a:camera prst="legacyPerspectiveBottomLeft"/>
            <a:lightRig rig="legacyFlat3" dir="t"/>
          </a:scene3d>
          <a:sp3d extrusionH="887400" prstMaterial="legacyMatte">
            <a:bevelT w="13500" h="13500" prst="angle"/>
            <a:bevelB w="13500" h="13500" prst="angle"/>
            <a:extrusionClr>
              <a:srgbClr val="CCFF99"/>
            </a:extrusionClr>
          </a:sp3d>
        </p:spPr>
        <p:txBody>
          <a:bodyPr wrap="none" anchor="ctr">
            <a:flatTx/>
          </a:bodyPr>
          <a:lstStyle/>
          <a:p>
            <a:pPr algn="ctr">
              <a:lnSpc>
                <a:spcPct val="80000"/>
              </a:lnSpc>
            </a:pPr>
            <a:r>
              <a:rPr lang="en-US" sz="2400">
                <a:solidFill>
                  <a:srgbClr val="003300"/>
                </a:solidFill>
              </a:rPr>
              <a:t>Object</a:t>
            </a:r>
          </a:p>
          <a:p>
            <a:pPr algn="ctr">
              <a:lnSpc>
                <a:spcPct val="80000"/>
              </a:lnSpc>
            </a:pPr>
            <a:r>
              <a:rPr lang="en-US" sz="2400">
                <a:solidFill>
                  <a:srgbClr val="003300"/>
                </a:solidFill>
              </a:rPr>
              <a:t>element</a:t>
            </a:r>
            <a:endParaRPr lang="en-US" sz="2400">
              <a:solidFill>
                <a:srgbClr val="003300"/>
              </a:solidFill>
              <a:latin typeface="Times New Roman" pitchFamily="18" charset="0"/>
            </a:endParaRPr>
          </a:p>
        </p:txBody>
      </p:sp>
      <p:sp>
        <p:nvSpPr>
          <p:cNvPr id="841733" name="AutoShape 5"/>
          <p:cNvSpPr>
            <a:spLocks noChangeArrowheads="1"/>
          </p:cNvSpPr>
          <p:nvPr/>
        </p:nvSpPr>
        <p:spPr bwMode="auto">
          <a:xfrm rot="-5400000">
            <a:off x="2095501" y="2393950"/>
            <a:ext cx="215900" cy="898525"/>
          </a:xfrm>
          <a:prstGeom prst="curvedLeftArrow">
            <a:avLst>
              <a:gd name="adj1" fmla="val 83235"/>
              <a:gd name="adj2" fmla="val 166471"/>
              <a:gd name="adj3" fmla="val 33333"/>
            </a:avLst>
          </a:prstGeom>
          <a:gradFill rotWithShape="0">
            <a:gsLst>
              <a:gs pos="0">
                <a:srgbClr val="006699"/>
              </a:gs>
              <a:gs pos="9500">
                <a:srgbClr val="1170FF"/>
              </a:gs>
              <a:gs pos="14499">
                <a:srgbClr val="3333CC"/>
              </a:gs>
              <a:gs pos="20000">
                <a:srgbClr val="2E6792"/>
              </a:gs>
              <a:gs pos="26500">
                <a:srgbClr val="9999FF"/>
              </a:gs>
              <a:gs pos="42000">
                <a:srgbClr val="00CCCC"/>
              </a:gs>
              <a:gs pos="50000">
                <a:srgbClr val="3399FF"/>
              </a:gs>
              <a:gs pos="58000">
                <a:srgbClr val="00CCCC"/>
              </a:gs>
              <a:gs pos="73500">
                <a:srgbClr val="9999FF"/>
              </a:gs>
              <a:gs pos="80001">
                <a:srgbClr val="2E6792"/>
              </a:gs>
              <a:gs pos="85501">
                <a:srgbClr val="3333CC"/>
              </a:gs>
              <a:gs pos="90500">
                <a:srgbClr val="1170FF"/>
              </a:gs>
              <a:gs pos="100000">
                <a:srgbClr val="006699"/>
              </a:gs>
            </a:gsLst>
            <a:lin ang="0" scaled="1"/>
          </a:gradFill>
          <a:ln w="19050">
            <a:solidFill>
              <a:schemeClr val="bg1"/>
            </a:solidFill>
            <a:miter lim="800000"/>
            <a:headEnd/>
            <a:tailEnd/>
          </a:ln>
          <a:effectLst/>
        </p:spPr>
        <p:txBody>
          <a:bodyPr wrap="none" anchor="ctr"/>
          <a:lstStyle/>
          <a:p>
            <a:endParaRPr lang="en-US"/>
          </a:p>
        </p:txBody>
      </p:sp>
      <p:sp>
        <p:nvSpPr>
          <p:cNvPr id="841734" name="AutoShape 6"/>
          <p:cNvSpPr>
            <a:spLocks noChangeArrowheads="1"/>
          </p:cNvSpPr>
          <p:nvPr/>
        </p:nvSpPr>
        <p:spPr bwMode="auto">
          <a:xfrm rot="-16200000">
            <a:off x="2044701" y="2716212"/>
            <a:ext cx="215900" cy="898525"/>
          </a:xfrm>
          <a:prstGeom prst="curvedLeftArrow">
            <a:avLst>
              <a:gd name="adj1" fmla="val 83235"/>
              <a:gd name="adj2" fmla="val 166471"/>
              <a:gd name="adj3" fmla="val 33333"/>
            </a:avLst>
          </a:prstGeom>
          <a:gradFill rotWithShape="0">
            <a:gsLst>
              <a:gs pos="0">
                <a:srgbClr val="006699"/>
              </a:gs>
              <a:gs pos="9500">
                <a:srgbClr val="1170FF"/>
              </a:gs>
              <a:gs pos="14499">
                <a:srgbClr val="3333CC"/>
              </a:gs>
              <a:gs pos="20000">
                <a:srgbClr val="2E6792"/>
              </a:gs>
              <a:gs pos="26500">
                <a:srgbClr val="9999FF"/>
              </a:gs>
              <a:gs pos="42000">
                <a:srgbClr val="00CCCC"/>
              </a:gs>
              <a:gs pos="50000">
                <a:srgbClr val="3399FF"/>
              </a:gs>
              <a:gs pos="58000">
                <a:srgbClr val="00CCCC"/>
              </a:gs>
              <a:gs pos="73500">
                <a:srgbClr val="9999FF"/>
              </a:gs>
              <a:gs pos="80001">
                <a:srgbClr val="2E6792"/>
              </a:gs>
              <a:gs pos="85501">
                <a:srgbClr val="3333CC"/>
              </a:gs>
              <a:gs pos="90500">
                <a:srgbClr val="1170FF"/>
              </a:gs>
              <a:gs pos="100000">
                <a:srgbClr val="006699"/>
              </a:gs>
            </a:gsLst>
            <a:lin ang="0" scaled="1"/>
          </a:gradFill>
          <a:ln w="19050">
            <a:solidFill>
              <a:schemeClr val="bg1"/>
            </a:solidFill>
            <a:miter lim="800000"/>
            <a:headEnd/>
            <a:tailEnd/>
          </a:ln>
          <a:effectLst/>
        </p:spPr>
        <p:txBody>
          <a:bodyPr wrap="none" anchor="ctr"/>
          <a:lstStyle/>
          <a:p>
            <a:endParaRPr lang="en-US"/>
          </a:p>
        </p:txBody>
      </p:sp>
      <p:sp>
        <p:nvSpPr>
          <p:cNvPr id="841735" name="AutoShape 7"/>
          <p:cNvSpPr>
            <a:spLocks noChangeArrowheads="1"/>
          </p:cNvSpPr>
          <p:nvPr/>
        </p:nvSpPr>
        <p:spPr bwMode="auto">
          <a:xfrm rot="-5400000">
            <a:off x="2095501" y="2393950"/>
            <a:ext cx="215900" cy="898525"/>
          </a:xfrm>
          <a:prstGeom prst="curvedLeftArrow">
            <a:avLst>
              <a:gd name="adj1" fmla="val 83235"/>
              <a:gd name="adj2" fmla="val 166471"/>
              <a:gd name="adj3" fmla="val 33333"/>
            </a:avLst>
          </a:prstGeom>
          <a:gradFill rotWithShape="0">
            <a:gsLst>
              <a:gs pos="0">
                <a:srgbClr val="006699"/>
              </a:gs>
              <a:gs pos="9500">
                <a:srgbClr val="1170FF"/>
              </a:gs>
              <a:gs pos="14499">
                <a:srgbClr val="3333CC"/>
              </a:gs>
              <a:gs pos="20000">
                <a:srgbClr val="2E6792"/>
              </a:gs>
              <a:gs pos="26500">
                <a:srgbClr val="9999FF"/>
              </a:gs>
              <a:gs pos="42000">
                <a:srgbClr val="00CCCC"/>
              </a:gs>
              <a:gs pos="50000">
                <a:srgbClr val="3399FF"/>
              </a:gs>
              <a:gs pos="58000">
                <a:srgbClr val="00CCCC"/>
              </a:gs>
              <a:gs pos="73500">
                <a:srgbClr val="9999FF"/>
              </a:gs>
              <a:gs pos="80001">
                <a:srgbClr val="2E6792"/>
              </a:gs>
              <a:gs pos="85501">
                <a:srgbClr val="3333CC"/>
              </a:gs>
              <a:gs pos="90500">
                <a:srgbClr val="1170FF"/>
              </a:gs>
              <a:gs pos="100000">
                <a:srgbClr val="006699"/>
              </a:gs>
            </a:gsLst>
            <a:lin ang="0" scaled="1"/>
          </a:gradFill>
          <a:ln w="19050">
            <a:solidFill>
              <a:schemeClr val="bg1"/>
            </a:solidFill>
            <a:miter lim="800000"/>
            <a:headEnd/>
            <a:tailEnd/>
          </a:ln>
          <a:effectLst/>
        </p:spPr>
        <p:txBody>
          <a:bodyPr wrap="none" anchor="ctr"/>
          <a:lstStyle/>
          <a:p>
            <a:endParaRPr lang="en-US"/>
          </a:p>
        </p:txBody>
      </p:sp>
      <p:sp>
        <p:nvSpPr>
          <p:cNvPr id="841736" name="AutoShape 8"/>
          <p:cNvSpPr>
            <a:spLocks noChangeArrowheads="1"/>
          </p:cNvSpPr>
          <p:nvPr/>
        </p:nvSpPr>
        <p:spPr bwMode="auto">
          <a:xfrm rot="-16200000">
            <a:off x="2044701" y="2716212"/>
            <a:ext cx="215900" cy="898525"/>
          </a:xfrm>
          <a:prstGeom prst="curvedLeftArrow">
            <a:avLst>
              <a:gd name="adj1" fmla="val 83235"/>
              <a:gd name="adj2" fmla="val 166471"/>
              <a:gd name="adj3" fmla="val 33333"/>
            </a:avLst>
          </a:prstGeom>
          <a:gradFill rotWithShape="0">
            <a:gsLst>
              <a:gs pos="0">
                <a:srgbClr val="006699"/>
              </a:gs>
              <a:gs pos="9500">
                <a:srgbClr val="1170FF"/>
              </a:gs>
              <a:gs pos="14499">
                <a:srgbClr val="3333CC"/>
              </a:gs>
              <a:gs pos="20000">
                <a:srgbClr val="2E6792"/>
              </a:gs>
              <a:gs pos="26500">
                <a:srgbClr val="9999FF"/>
              </a:gs>
              <a:gs pos="42000">
                <a:srgbClr val="00CCCC"/>
              </a:gs>
              <a:gs pos="50000">
                <a:srgbClr val="3399FF"/>
              </a:gs>
              <a:gs pos="58000">
                <a:srgbClr val="00CCCC"/>
              </a:gs>
              <a:gs pos="73500">
                <a:srgbClr val="9999FF"/>
              </a:gs>
              <a:gs pos="80001">
                <a:srgbClr val="2E6792"/>
              </a:gs>
              <a:gs pos="85501">
                <a:srgbClr val="3333CC"/>
              </a:gs>
              <a:gs pos="90500">
                <a:srgbClr val="1170FF"/>
              </a:gs>
              <a:gs pos="100000">
                <a:srgbClr val="006699"/>
              </a:gs>
            </a:gsLst>
            <a:lin ang="0" scaled="1"/>
          </a:gradFill>
          <a:ln w="19050">
            <a:solidFill>
              <a:schemeClr val="bg1"/>
            </a:solidFill>
            <a:miter lim="800000"/>
            <a:headEnd/>
            <a:tailEnd/>
          </a:ln>
          <a:effectLst/>
        </p:spPr>
        <p:txBody>
          <a:bodyPr wrap="none" anchor="ctr"/>
          <a:lstStyle/>
          <a:p>
            <a:endParaRPr lang="en-US"/>
          </a:p>
        </p:txBody>
      </p:sp>
      <p:sp>
        <p:nvSpPr>
          <p:cNvPr id="841737" name="AutoShape 9"/>
          <p:cNvSpPr>
            <a:spLocks noChangeArrowheads="1"/>
          </p:cNvSpPr>
          <p:nvPr/>
        </p:nvSpPr>
        <p:spPr bwMode="auto">
          <a:xfrm rot="-5400000">
            <a:off x="2095501" y="2393950"/>
            <a:ext cx="215900" cy="898525"/>
          </a:xfrm>
          <a:prstGeom prst="curvedLeftArrow">
            <a:avLst>
              <a:gd name="adj1" fmla="val 83235"/>
              <a:gd name="adj2" fmla="val 166471"/>
              <a:gd name="adj3" fmla="val 33333"/>
            </a:avLst>
          </a:prstGeom>
          <a:gradFill rotWithShape="0">
            <a:gsLst>
              <a:gs pos="0">
                <a:srgbClr val="006699"/>
              </a:gs>
              <a:gs pos="9500">
                <a:srgbClr val="1170FF"/>
              </a:gs>
              <a:gs pos="14499">
                <a:srgbClr val="3333CC"/>
              </a:gs>
              <a:gs pos="20000">
                <a:srgbClr val="2E6792"/>
              </a:gs>
              <a:gs pos="26500">
                <a:srgbClr val="9999FF"/>
              </a:gs>
              <a:gs pos="42000">
                <a:srgbClr val="00CCCC"/>
              </a:gs>
              <a:gs pos="50000">
                <a:srgbClr val="3399FF"/>
              </a:gs>
              <a:gs pos="58000">
                <a:srgbClr val="00CCCC"/>
              </a:gs>
              <a:gs pos="73500">
                <a:srgbClr val="9999FF"/>
              </a:gs>
              <a:gs pos="80001">
                <a:srgbClr val="2E6792"/>
              </a:gs>
              <a:gs pos="85501">
                <a:srgbClr val="3333CC"/>
              </a:gs>
              <a:gs pos="90500">
                <a:srgbClr val="1170FF"/>
              </a:gs>
              <a:gs pos="100000">
                <a:srgbClr val="006699"/>
              </a:gs>
            </a:gsLst>
            <a:lin ang="0" scaled="1"/>
          </a:gradFill>
          <a:ln w="19050">
            <a:solidFill>
              <a:schemeClr val="bg1"/>
            </a:solidFill>
            <a:miter lim="800000"/>
            <a:headEnd/>
            <a:tailEnd/>
          </a:ln>
          <a:effectLst/>
        </p:spPr>
        <p:txBody>
          <a:bodyPr wrap="none" anchor="ctr"/>
          <a:lstStyle/>
          <a:p>
            <a:endParaRPr lang="en-US"/>
          </a:p>
        </p:txBody>
      </p:sp>
      <p:sp>
        <p:nvSpPr>
          <p:cNvPr id="841738" name="AutoShape 10"/>
          <p:cNvSpPr>
            <a:spLocks noChangeArrowheads="1"/>
          </p:cNvSpPr>
          <p:nvPr/>
        </p:nvSpPr>
        <p:spPr bwMode="auto">
          <a:xfrm rot="-16200000">
            <a:off x="2044701" y="2716212"/>
            <a:ext cx="215900" cy="898525"/>
          </a:xfrm>
          <a:prstGeom prst="curvedLeftArrow">
            <a:avLst>
              <a:gd name="adj1" fmla="val 83235"/>
              <a:gd name="adj2" fmla="val 166471"/>
              <a:gd name="adj3" fmla="val 33333"/>
            </a:avLst>
          </a:prstGeom>
          <a:gradFill rotWithShape="0">
            <a:gsLst>
              <a:gs pos="0">
                <a:srgbClr val="006699"/>
              </a:gs>
              <a:gs pos="9500">
                <a:srgbClr val="1170FF"/>
              </a:gs>
              <a:gs pos="14499">
                <a:srgbClr val="3333CC"/>
              </a:gs>
              <a:gs pos="20000">
                <a:srgbClr val="2E6792"/>
              </a:gs>
              <a:gs pos="26500">
                <a:srgbClr val="9999FF"/>
              </a:gs>
              <a:gs pos="42000">
                <a:srgbClr val="00CCCC"/>
              </a:gs>
              <a:gs pos="50000">
                <a:srgbClr val="3399FF"/>
              </a:gs>
              <a:gs pos="58000">
                <a:srgbClr val="00CCCC"/>
              </a:gs>
              <a:gs pos="73500">
                <a:srgbClr val="9999FF"/>
              </a:gs>
              <a:gs pos="80001">
                <a:srgbClr val="2E6792"/>
              </a:gs>
              <a:gs pos="85501">
                <a:srgbClr val="3333CC"/>
              </a:gs>
              <a:gs pos="90500">
                <a:srgbClr val="1170FF"/>
              </a:gs>
              <a:gs pos="100000">
                <a:srgbClr val="006699"/>
              </a:gs>
            </a:gsLst>
            <a:lin ang="0" scaled="1"/>
          </a:gradFill>
          <a:ln w="19050">
            <a:solidFill>
              <a:schemeClr val="bg1"/>
            </a:solidFill>
            <a:miter lim="800000"/>
            <a:headEnd/>
            <a:tailEnd/>
          </a:ln>
          <a:effectLst/>
        </p:spPr>
        <p:txBody>
          <a:bodyPr wrap="none" anchor="ctr"/>
          <a:lstStyle/>
          <a:p>
            <a:endParaRPr lang="en-US"/>
          </a:p>
        </p:txBody>
      </p:sp>
      <p:sp>
        <p:nvSpPr>
          <p:cNvPr id="841740" name="AutoShape 12"/>
          <p:cNvSpPr>
            <a:spLocks noChangeArrowheads="1"/>
          </p:cNvSpPr>
          <p:nvPr/>
        </p:nvSpPr>
        <p:spPr bwMode="auto">
          <a:xfrm>
            <a:off x="4495800" y="1981200"/>
            <a:ext cx="3048000" cy="533400"/>
          </a:xfrm>
          <a:prstGeom prst="roundRect">
            <a:avLst>
              <a:gd name="adj" fmla="val 16667"/>
            </a:avLst>
          </a:prstGeom>
          <a:gradFill rotWithShape="0">
            <a:gsLst>
              <a:gs pos="0">
                <a:schemeClr val="bg1"/>
              </a:gs>
              <a:gs pos="100000">
                <a:srgbClr val="FFCCCC"/>
              </a:gs>
            </a:gsLst>
            <a:path path="shape">
              <a:fillToRect l="50000" t="50000" r="50000" b="50000"/>
            </a:path>
          </a:gradFill>
          <a:ln w="19050">
            <a:round/>
            <a:headEnd/>
            <a:tailEnd/>
          </a:ln>
          <a:effectLst/>
          <a:scene3d>
            <a:camera prst="legacyObliqueBottomLeft"/>
            <a:lightRig rig="legacyFlat3" dir="t"/>
          </a:scene3d>
          <a:sp3d extrusionH="430200" prstMaterial="legacyMatte">
            <a:bevelT w="13500" h="13500" prst="angle"/>
            <a:bevelB w="13500" h="13500" prst="angle"/>
            <a:extrusionClr>
              <a:srgbClr val="FFCCCC"/>
            </a:extrusionClr>
          </a:sp3d>
        </p:spPr>
        <p:txBody>
          <a:bodyPr wrap="none" anchor="ctr">
            <a:flatTx/>
          </a:bodyPr>
          <a:lstStyle/>
          <a:p>
            <a:pPr algn="ctr">
              <a:lnSpc>
                <a:spcPct val="100000"/>
              </a:lnSpc>
            </a:pPr>
            <a:r>
              <a:rPr lang="en-US" sz="2600">
                <a:solidFill>
                  <a:srgbClr val="0000FF"/>
                </a:solidFill>
              </a:rPr>
              <a:t>Common base</a:t>
            </a:r>
          </a:p>
        </p:txBody>
      </p:sp>
      <p:sp>
        <p:nvSpPr>
          <p:cNvPr id="841741" name="AutoShape 13"/>
          <p:cNvSpPr>
            <a:spLocks noChangeArrowheads="1"/>
          </p:cNvSpPr>
          <p:nvPr/>
        </p:nvSpPr>
        <p:spPr bwMode="auto">
          <a:xfrm>
            <a:off x="4495800" y="2971800"/>
            <a:ext cx="3048000" cy="533400"/>
          </a:xfrm>
          <a:prstGeom prst="roundRect">
            <a:avLst>
              <a:gd name="adj" fmla="val 16667"/>
            </a:avLst>
          </a:prstGeom>
          <a:gradFill rotWithShape="0">
            <a:gsLst>
              <a:gs pos="0">
                <a:schemeClr val="bg1"/>
              </a:gs>
              <a:gs pos="100000">
                <a:srgbClr val="FFCCCC"/>
              </a:gs>
            </a:gsLst>
            <a:path path="shape">
              <a:fillToRect l="50000" t="50000" r="50000" b="50000"/>
            </a:path>
          </a:gradFill>
          <a:ln w="19050">
            <a:round/>
            <a:headEnd/>
            <a:tailEnd/>
          </a:ln>
          <a:effectLst/>
          <a:scene3d>
            <a:camera prst="legacyObliqueBottomLeft"/>
            <a:lightRig rig="legacyFlat3" dir="t"/>
          </a:scene3d>
          <a:sp3d extrusionH="430200" prstMaterial="legacyMatte">
            <a:bevelT w="13500" h="13500" prst="angle"/>
            <a:bevelB w="13500" h="13500" prst="angle"/>
            <a:extrusionClr>
              <a:srgbClr val="FFCCCC"/>
            </a:extrusionClr>
          </a:sp3d>
        </p:spPr>
        <p:txBody>
          <a:bodyPr wrap="none" anchor="ctr">
            <a:flatTx/>
          </a:bodyPr>
          <a:lstStyle/>
          <a:p>
            <a:pPr algn="ctr">
              <a:lnSpc>
                <a:spcPct val="100000"/>
              </a:lnSpc>
            </a:pPr>
            <a:r>
              <a:rPr lang="en-US" sz="2600">
                <a:solidFill>
                  <a:srgbClr val="0000FF"/>
                </a:solidFill>
              </a:rPr>
              <a:t>Interaction</a:t>
            </a:r>
          </a:p>
        </p:txBody>
      </p:sp>
      <p:sp>
        <p:nvSpPr>
          <p:cNvPr id="841742" name="AutoShape 14"/>
          <p:cNvSpPr>
            <a:spLocks noChangeArrowheads="1"/>
          </p:cNvSpPr>
          <p:nvPr/>
        </p:nvSpPr>
        <p:spPr bwMode="auto">
          <a:xfrm>
            <a:off x="5715000" y="1676400"/>
            <a:ext cx="609600" cy="304800"/>
          </a:xfrm>
          <a:prstGeom prst="downArrow">
            <a:avLst>
              <a:gd name="adj1" fmla="val 50000"/>
              <a:gd name="adj2" fmla="val 43750"/>
            </a:avLst>
          </a:prstGeom>
          <a:gradFill rotWithShape="0">
            <a:gsLst>
              <a:gs pos="0">
                <a:srgbClr val="FFFFFF"/>
              </a:gs>
              <a:gs pos="100000">
                <a:srgbClr val="FFFF00"/>
              </a:gs>
            </a:gsLst>
            <a:path path="rect">
              <a:fillToRect l="50000" t="50000" r="50000" b="50000"/>
            </a:path>
          </a:gradFill>
          <a:ln w="28575">
            <a:solidFill>
              <a:srgbClr val="0000FF"/>
            </a:solidFill>
            <a:miter lim="800000"/>
            <a:headEnd/>
            <a:tailEnd/>
          </a:ln>
          <a:effectLst/>
        </p:spPr>
        <p:txBody>
          <a:bodyPr wrap="none" anchor="ctr"/>
          <a:lstStyle/>
          <a:p>
            <a:endParaRPr lang="en-US"/>
          </a:p>
        </p:txBody>
      </p:sp>
      <p:sp>
        <p:nvSpPr>
          <p:cNvPr id="841744" name="WordArt 16"/>
          <p:cNvSpPr>
            <a:spLocks noChangeArrowheads="1" noChangeShapeType="1" noTextEdit="1"/>
          </p:cNvSpPr>
          <p:nvPr/>
        </p:nvSpPr>
        <p:spPr bwMode="auto">
          <a:xfrm>
            <a:off x="228600" y="152400"/>
            <a:ext cx="5715000" cy="381000"/>
          </a:xfrm>
          <a:prstGeom prst="rect">
            <a:avLst/>
          </a:prstGeom>
        </p:spPr>
        <p:txBody>
          <a:bodyPr wrap="none" fromWordArt="1">
            <a:prstTxWarp prst="textPlain">
              <a:avLst>
                <a:gd name="adj" fmla="val 50000"/>
              </a:avLst>
            </a:prstTxWarp>
          </a:bodyPr>
          <a:lstStyle/>
          <a:p>
            <a:pPr algn="ctr"/>
            <a:r>
              <a:rPr lang="en-US" sz="3600" kern="10" dirty="0">
                <a:ln w="28575">
                  <a:noFill/>
                  <a:round/>
                  <a:headEnd/>
                  <a:tailEnd/>
                </a:ln>
                <a:solidFill>
                  <a:srgbClr val="0000CC"/>
                </a:solidFill>
                <a:effectLst>
                  <a:outerShdw dist="35921" dir="2700000" algn="ctr" rotWithShape="0">
                    <a:schemeClr val="bg1"/>
                  </a:outerShdw>
                </a:effectLst>
                <a:latin typeface="Arial Black"/>
              </a:rPr>
              <a:t>2.2 Give and Take Action</a:t>
            </a:r>
          </a:p>
        </p:txBody>
      </p:sp>
      <p:grpSp>
        <p:nvGrpSpPr>
          <p:cNvPr id="841745" name="Group 17"/>
          <p:cNvGrpSpPr>
            <a:grpSpLocks/>
          </p:cNvGrpSpPr>
          <p:nvPr/>
        </p:nvGrpSpPr>
        <p:grpSpPr bwMode="auto">
          <a:xfrm>
            <a:off x="863600" y="2139950"/>
            <a:ext cx="2535238" cy="228600"/>
            <a:chOff x="544" y="1244"/>
            <a:chExt cx="1597" cy="144"/>
          </a:xfrm>
        </p:grpSpPr>
        <p:sp>
          <p:nvSpPr>
            <p:cNvPr id="841746" name="AutoShape 18"/>
            <p:cNvSpPr>
              <a:spLocks noChangeArrowheads="1"/>
            </p:cNvSpPr>
            <p:nvPr/>
          </p:nvSpPr>
          <p:spPr bwMode="auto">
            <a:xfrm rot="-2875056">
              <a:off x="1835" y="1049"/>
              <a:ext cx="111" cy="501"/>
            </a:xfrm>
            <a:prstGeom prst="downArrow">
              <a:avLst>
                <a:gd name="adj1" fmla="val 50000"/>
                <a:gd name="adj2" fmla="val 197466"/>
              </a:avLst>
            </a:prstGeom>
            <a:gradFill rotWithShape="0">
              <a:gsLst>
                <a:gs pos="0">
                  <a:srgbClr val="FFFFFF"/>
                </a:gs>
                <a:gs pos="100000">
                  <a:srgbClr val="9900FF"/>
                </a:gs>
              </a:gsLst>
              <a:path path="rect">
                <a:fillToRect l="50000" t="50000" r="50000" b="50000"/>
              </a:path>
            </a:gradFill>
            <a:ln w="28575">
              <a:solidFill>
                <a:srgbClr val="0000CC"/>
              </a:solidFill>
              <a:miter lim="800000"/>
              <a:headEnd/>
              <a:tailEnd/>
            </a:ln>
            <a:effectLst/>
          </p:spPr>
          <p:txBody>
            <a:bodyPr wrap="none" anchor="ctr"/>
            <a:lstStyle/>
            <a:p>
              <a:endParaRPr lang="en-US"/>
            </a:p>
          </p:txBody>
        </p:sp>
        <p:sp>
          <p:nvSpPr>
            <p:cNvPr id="841747" name="AutoShape 19"/>
            <p:cNvSpPr>
              <a:spLocks noChangeArrowheads="1"/>
            </p:cNvSpPr>
            <p:nvPr/>
          </p:nvSpPr>
          <p:spPr bwMode="auto">
            <a:xfrm rot="2875056" flipH="1">
              <a:off x="698" y="1107"/>
              <a:ext cx="127" cy="435"/>
            </a:xfrm>
            <a:prstGeom prst="downArrow">
              <a:avLst>
                <a:gd name="adj1" fmla="val 50000"/>
                <a:gd name="adj2" fmla="val 149852"/>
              </a:avLst>
            </a:prstGeom>
            <a:gradFill rotWithShape="0">
              <a:gsLst>
                <a:gs pos="0">
                  <a:srgbClr val="FFFFFF"/>
                </a:gs>
                <a:gs pos="100000">
                  <a:srgbClr val="9900FF"/>
                </a:gs>
              </a:gsLst>
              <a:path path="rect">
                <a:fillToRect l="50000" t="50000" r="50000" b="50000"/>
              </a:path>
            </a:gradFill>
            <a:ln w="28575">
              <a:solidFill>
                <a:srgbClr val="0000CC"/>
              </a:solidFill>
              <a:miter lim="800000"/>
              <a:headEnd/>
              <a:tailEnd/>
            </a:ln>
            <a:effectLst/>
          </p:spPr>
          <p:txBody>
            <a:bodyPr wrap="none" anchor="ctr"/>
            <a:lstStyle/>
            <a:p>
              <a:endParaRPr lang="en-US"/>
            </a:p>
          </p:txBody>
        </p:sp>
      </p:grpSp>
      <p:grpSp>
        <p:nvGrpSpPr>
          <p:cNvPr id="841755" name="Group 27"/>
          <p:cNvGrpSpPr>
            <a:grpSpLocks/>
          </p:cNvGrpSpPr>
          <p:nvPr/>
        </p:nvGrpSpPr>
        <p:grpSpPr bwMode="auto">
          <a:xfrm>
            <a:off x="1335088" y="1063625"/>
            <a:ext cx="1685925" cy="1139825"/>
            <a:chOff x="841" y="670"/>
            <a:chExt cx="1062" cy="718"/>
          </a:xfrm>
        </p:grpSpPr>
        <p:grpSp>
          <p:nvGrpSpPr>
            <p:cNvPr id="841756" name="Group 28"/>
            <p:cNvGrpSpPr>
              <a:grpSpLocks/>
            </p:cNvGrpSpPr>
            <p:nvPr/>
          </p:nvGrpSpPr>
          <p:grpSpPr bwMode="auto">
            <a:xfrm>
              <a:off x="841" y="670"/>
              <a:ext cx="1062" cy="718"/>
              <a:chOff x="841" y="670"/>
              <a:chExt cx="1062" cy="718"/>
            </a:xfrm>
          </p:grpSpPr>
          <p:sp>
            <p:nvSpPr>
              <p:cNvPr id="841757" name="Oval 29"/>
              <p:cNvSpPr>
                <a:spLocks noChangeArrowheads="1"/>
              </p:cNvSpPr>
              <p:nvPr/>
            </p:nvSpPr>
            <p:spPr bwMode="auto">
              <a:xfrm>
                <a:off x="841" y="670"/>
                <a:ext cx="1062" cy="718"/>
              </a:xfrm>
              <a:prstGeom prst="ellipse">
                <a:avLst/>
              </a:prstGeom>
              <a:gradFill rotWithShape="0">
                <a:gsLst>
                  <a:gs pos="0">
                    <a:schemeClr val="bg1"/>
                  </a:gs>
                  <a:gs pos="100000">
                    <a:srgbClr val="FFFFFF"/>
                  </a:gs>
                </a:gsLst>
                <a:lin ang="5400000" scaled="1"/>
              </a:gradFill>
              <a:ln w="12700">
                <a:round/>
                <a:headEnd/>
                <a:tailEnd/>
              </a:ln>
              <a:effectLst/>
              <a:scene3d>
                <a:camera prst="legacyPerspectiveBottomLeft"/>
                <a:lightRig rig="legacyNormal3" dir="t"/>
              </a:scene3d>
              <a:sp3d extrusionH="887400" prstMaterial="legacyMatte">
                <a:bevelT w="13500" h="13500" prst="angle"/>
                <a:bevelB w="13500" h="13500" prst="angle"/>
                <a:extrusionClr>
                  <a:srgbClr val="CCFFFF"/>
                </a:extrusionClr>
              </a:sp3d>
            </p:spPr>
            <p:txBody>
              <a:bodyPr wrap="none" anchor="ctr">
                <a:flatTx/>
              </a:bodyPr>
              <a:lstStyle/>
              <a:p>
                <a:pPr algn="ctr">
                  <a:lnSpc>
                    <a:spcPct val="100000"/>
                  </a:lnSpc>
                </a:pPr>
                <a:endParaRPr lang="en-US" sz="4800" b="1">
                  <a:solidFill>
                    <a:srgbClr val="6600CC"/>
                  </a:solidFill>
                </a:endParaRPr>
              </a:p>
            </p:txBody>
          </p:sp>
          <p:sp>
            <p:nvSpPr>
              <p:cNvPr id="841758" name="WordArt 30"/>
              <p:cNvSpPr>
                <a:spLocks noChangeArrowheads="1" noChangeShapeType="1" noTextEdit="1"/>
              </p:cNvSpPr>
              <p:nvPr/>
            </p:nvSpPr>
            <p:spPr bwMode="auto">
              <a:xfrm>
                <a:off x="944" y="806"/>
                <a:ext cx="885" cy="252"/>
              </a:xfrm>
              <a:prstGeom prst="rect">
                <a:avLst/>
              </a:prstGeom>
            </p:spPr>
            <p:txBody>
              <a:bodyPr wrap="none" fromWordArt="1">
                <a:prstTxWarp prst="textPlain">
                  <a:avLst>
                    <a:gd name="adj" fmla="val 50000"/>
                  </a:avLst>
                </a:prstTxWarp>
                <a:scene3d>
                  <a:camera prst="legacyPerspectiveBottomLeft"/>
                  <a:lightRig rig="legacyNormal3" dir="t"/>
                </a:scene3d>
                <a:sp3d extrusionH="887400" prstMaterial="legacyMatte">
                  <a:extrusionClr>
                    <a:srgbClr val="6600CC"/>
                  </a:extrusionClr>
                </a:sp3d>
              </a:bodyPr>
              <a:lstStyle/>
              <a:p>
                <a:pPr algn="ctr"/>
                <a:r>
                  <a:rPr lang="en-US" sz="3600" kern="10">
                    <a:ln w="9525">
                      <a:round/>
                      <a:headEnd/>
                      <a:tailEnd/>
                    </a:ln>
                    <a:gradFill rotWithShape="0">
                      <a:gsLst>
                        <a:gs pos="0">
                          <a:srgbClr val="6600CC"/>
                        </a:gs>
                        <a:gs pos="50000">
                          <a:srgbClr val="FFFFFF"/>
                        </a:gs>
                        <a:gs pos="100000">
                          <a:srgbClr val="6600CC"/>
                        </a:gs>
                      </a:gsLst>
                      <a:lin ang="2700000" scaled="1"/>
                    </a:gradFill>
                    <a:latin typeface="Impact"/>
                  </a:rPr>
                  <a:t>God</a:t>
                </a:r>
              </a:p>
            </p:txBody>
          </p:sp>
        </p:grpSp>
        <p:sp>
          <p:nvSpPr>
            <p:cNvPr id="841759" name="Text Box 31"/>
            <p:cNvSpPr txBox="1">
              <a:spLocks noChangeArrowheads="1"/>
            </p:cNvSpPr>
            <p:nvPr/>
          </p:nvSpPr>
          <p:spPr bwMode="auto">
            <a:xfrm>
              <a:off x="980" y="1076"/>
              <a:ext cx="805" cy="288"/>
            </a:xfrm>
            <a:prstGeom prst="rect">
              <a:avLst/>
            </a:prstGeom>
            <a:noFill/>
            <a:ln w="9525">
              <a:noFill/>
              <a:miter lim="800000"/>
              <a:headEnd/>
              <a:tailEnd/>
            </a:ln>
            <a:effectLst/>
          </p:spPr>
          <p:txBody>
            <a:bodyPr>
              <a:spAutoFit/>
            </a:bodyPr>
            <a:lstStyle/>
            <a:p>
              <a:pPr algn="ctr">
                <a:lnSpc>
                  <a:spcPct val="100000"/>
                </a:lnSpc>
                <a:spcBef>
                  <a:spcPct val="50000"/>
                </a:spcBef>
              </a:pPr>
              <a:r>
                <a:rPr lang="en-US" sz="2400" b="1">
                  <a:solidFill>
                    <a:srgbClr val="6600CC"/>
                  </a:solidFill>
                  <a:effectLst>
                    <a:outerShdw blurRad="38100" dist="38100" dir="2700000" algn="tl">
                      <a:srgbClr val="000000"/>
                    </a:outerShdw>
                  </a:effectLst>
                  <a:latin typeface="Times New Roman" pitchFamily="18" charset="0"/>
                </a:rPr>
                <a:t>(U.P.E.)</a:t>
              </a:r>
            </a:p>
          </p:txBody>
        </p:sp>
      </p:grpSp>
      <p:sp>
        <p:nvSpPr>
          <p:cNvPr id="841760" name="Text Box 32"/>
          <p:cNvSpPr txBox="1">
            <a:spLocks noChangeArrowheads="1"/>
          </p:cNvSpPr>
          <p:nvPr/>
        </p:nvSpPr>
        <p:spPr bwMode="auto">
          <a:xfrm>
            <a:off x="762000" y="5562600"/>
            <a:ext cx="7848600" cy="793750"/>
          </a:xfrm>
          <a:prstGeom prst="rect">
            <a:avLst/>
          </a:prstGeom>
          <a:noFill/>
          <a:ln w="9525">
            <a:noFill/>
            <a:miter lim="800000"/>
            <a:headEnd/>
            <a:tailEnd/>
          </a:ln>
          <a:effectLst/>
        </p:spPr>
        <p:txBody>
          <a:bodyPr>
            <a:spAutoFit/>
          </a:bodyPr>
          <a:lstStyle/>
          <a:p>
            <a:pPr>
              <a:lnSpc>
                <a:spcPct val="85000"/>
              </a:lnSpc>
            </a:pPr>
            <a:r>
              <a:rPr lang="en-US" sz="2600" b="1">
                <a:solidFill>
                  <a:schemeClr val="bg1"/>
                </a:solidFill>
                <a:latin typeface="Arial Narrow" pitchFamily="34" charset="0"/>
              </a:rPr>
              <a:t>This interaction, in turn, generates all the </a:t>
            </a:r>
            <a:r>
              <a:rPr lang="en-US" sz="2600" b="1" u="sng">
                <a:solidFill>
                  <a:schemeClr val="bg1"/>
                </a:solidFill>
                <a:latin typeface="Arial Narrow" pitchFamily="34" charset="0"/>
              </a:rPr>
              <a:t>forces</a:t>
            </a:r>
            <a:r>
              <a:rPr lang="en-US" sz="2600" b="1">
                <a:solidFill>
                  <a:schemeClr val="bg1"/>
                </a:solidFill>
                <a:latin typeface="Arial Narrow" pitchFamily="34" charset="0"/>
              </a:rPr>
              <a:t> the entity needs for </a:t>
            </a:r>
            <a:r>
              <a:rPr lang="en-US" sz="2600" b="1" u="sng">
                <a:solidFill>
                  <a:schemeClr val="bg1"/>
                </a:solidFill>
                <a:latin typeface="Arial Narrow" pitchFamily="34" charset="0"/>
              </a:rPr>
              <a:t>existence, multiplication and action</a:t>
            </a:r>
            <a:r>
              <a:rPr lang="en-US" sz="2800" b="1">
                <a:solidFill>
                  <a:schemeClr val="bg1"/>
                </a:solidFill>
                <a:latin typeface="Arial Narrow" pitchFamily="34" charset="0"/>
              </a:rPr>
              <a:t> </a:t>
            </a:r>
            <a:r>
              <a:rPr lang="en-US" sz="2000">
                <a:solidFill>
                  <a:schemeClr val="bg1"/>
                </a:solidFill>
                <a:latin typeface="Arial Narrow" pitchFamily="34" charset="0"/>
              </a:rPr>
              <a:t>(p. 22). </a:t>
            </a:r>
            <a:endParaRPr lang="en-US" sz="2800" b="1" u="sng">
              <a:solidFill>
                <a:schemeClr val="bg1"/>
              </a:solidFill>
              <a:latin typeface="Arial Narrow" pitchFamily="34" charset="0"/>
            </a:endParaRPr>
          </a:p>
        </p:txBody>
      </p:sp>
      <p:grpSp>
        <p:nvGrpSpPr>
          <p:cNvPr id="841762" name="Group 34"/>
          <p:cNvGrpSpPr>
            <a:grpSpLocks/>
          </p:cNvGrpSpPr>
          <p:nvPr/>
        </p:nvGrpSpPr>
        <p:grpSpPr bwMode="auto">
          <a:xfrm>
            <a:off x="4495800" y="3962400"/>
            <a:ext cx="3048000" cy="533400"/>
            <a:chOff x="2832" y="2400"/>
            <a:chExt cx="1920" cy="336"/>
          </a:xfrm>
        </p:grpSpPr>
        <p:sp>
          <p:nvSpPr>
            <p:cNvPr id="841763" name="AutoShape 35"/>
            <p:cNvSpPr>
              <a:spLocks noChangeArrowheads="1"/>
            </p:cNvSpPr>
            <p:nvPr/>
          </p:nvSpPr>
          <p:spPr bwMode="auto">
            <a:xfrm>
              <a:off x="2832" y="2400"/>
              <a:ext cx="1920" cy="336"/>
            </a:xfrm>
            <a:prstGeom prst="roundRect">
              <a:avLst>
                <a:gd name="adj" fmla="val 16667"/>
              </a:avLst>
            </a:prstGeom>
            <a:solidFill>
              <a:srgbClr val="9900FF"/>
            </a:solidFill>
            <a:ln w="19050">
              <a:round/>
              <a:headEnd/>
              <a:tailEnd/>
            </a:ln>
            <a:effectLst/>
            <a:scene3d>
              <a:camera prst="legacyObliqueBottomLeft"/>
              <a:lightRig rig="legacyFlat3" dir="t"/>
            </a:scene3d>
            <a:sp3d extrusionH="430200" prstMaterial="legacyMatte">
              <a:bevelT w="13500" h="13500" prst="angle"/>
              <a:bevelB w="13500" h="13500" prst="angle"/>
              <a:extrusionClr>
                <a:srgbClr val="FF9999"/>
              </a:extrusionClr>
            </a:sp3d>
          </p:spPr>
          <p:txBody>
            <a:bodyPr wrap="none" anchor="ctr">
              <a:flatTx/>
            </a:bodyPr>
            <a:lstStyle/>
            <a:p>
              <a:pPr algn="ctr">
                <a:lnSpc>
                  <a:spcPct val="100000"/>
                </a:lnSpc>
              </a:pPr>
              <a:endParaRPr lang="en-US" sz="2600" b="1">
                <a:solidFill>
                  <a:schemeClr val="bg1"/>
                </a:solidFill>
              </a:endParaRPr>
            </a:p>
          </p:txBody>
        </p:sp>
        <p:sp>
          <p:nvSpPr>
            <p:cNvPr id="841764" name="Text Box 36"/>
            <p:cNvSpPr txBox="1">
              <a:spLocks noChangeArrowheads="1"/>
            </p:cNvSpPr>
            <p:nvPr/>
          </p:nvSpPr>
          <p:spPr bwMode="auto">
            <a:xfrm>
              <a:off x="2880" y="2414"/>
              <a:ext cx="1824" cy="308"/>
            </a:xfrm>
            <a:prstGeom prst="rect">
              <a:avLst/>
            </a:prstGeom>
            <a:noFill/>
            <a:ln w="9525">
              <a:noFill/>
              <a:miter lim="800000"/>
              <a:headEnd/>
              <a:tailEnd/>
            </a:ln>
            <a:effectLst/>
          </p:spPr>
          <p:txBody>
            <a:bodyPr>
              <a:spAutoFit/>
            </a:bodyPr>
            <a:lstStyle/>
            <a:p>
              <a:pPr>
                <a:lnSpc>
                  <a:spcPct val="100000"/>
                </a:lnSpc>
                <a:spcBef>
                  <a:spcPct val="50000"/>
                </a:spcBef>
              </a:pPr>
              <a:r>
                <a:rPr lang="en-US" sz="2600">
                  <a:solidFill>
                    <a:schemeClr val="bg1"/>
                  </a:solidFill>
                </a:rPr>
                <a:t>Forces for the entity</a:t>
              </a:r>
            </a:p>
          </p:txBody>
        </p:sp>
      </p:grpSp>
      <p:sp>
        <p:nvSpPr>
          <p:cNvPr id="841765" name="Text Box 37"/>
          <p:cNvSpPr txBox="1">
            <a:spLocks noChangeArrowheads="1"/>
          </p:cNvSpPr>
          <p:nvPr/>
        </p:nvSpPr>
        <p:spPr bwMode="auto">
          <a:xfrm>
            <a:off x="7924800" y="3695700"/>
            <a:ext cx="838200" cy="409575"/>
          </a:xfrm>
          <a:prstGeom prst="rect">
            <a:avLst/>
          </a:prstGeom>
          <a:noFill/>
          <a:ln w="9525">
            <a:noFill/>
            <a:miter lim="800000"/>
            <a:headEnd/>
            <a:tailEnd/>
          </a:ln>
          <a:effectLst/>
        </p:spPr>
        <p:txBody>
          <a:bodyPr>
            <a:spAutoFit/>
          </a:bodyPr>
          <a:lstStyle/>
          <a:p>
            <a:pPr>
              <a:lnSpc>
                <a:spcPct val="80000"/>
              </a:lnSpc>
            </a:pPr>
            <a:r>
              <a:rPr lang="en-US" sz="2600">
                <a:solidFill>
                  <a:srgbClr val="660066"/>
                </a:solidFill>
              </a:rPr>
              <a:t>Exist</a:t>
            </a:r>
          </a:p>
        </p:txBody>
      </p:sp>
      <p:sp>
        <p:nvSpPr>
          <p:cNvPr id="841766" name="Text Box 38"/>
          <p:cNvSpPr txBox="1">
            <a:spLocks noChangeArrowheads="1"/>
          </p:cNvSpPr>
          <p:nvPr/>
        </p:nvSpPr>
        <p:spPr bwMode="auto">
          <a:xfrm>
            <a:off x="7848600" y="4083050"/>
            <a:ext cx="1295400" cy="396875"/>
          </a:xfrm>
          <a:prstGeom prst="rect">
            <a:avLst/>
          </a:prstGeom>
          <a:noFill/>
          <a:ln w="9525">
            <a:noFill/>
            <a:miter lim="800000"/>
            <a:headEnd/>
            <a:tailEnd/>
          </a:ln>
          <a:effectLst/>
        </p:spPr>
        <p:txBody>
          <a:bodyPr>
            <a:spAutoFit/>
          </a:bodyPr>
          <a:lstStyle/>
          <a:p>
            <a:pPr>
              <a:lnSpc>
                <a:spcPct val="80000"/>
              </a:lnSpc>
            </a:pPr>
            <a:r>
              <a:rPr lang="en-US" sz="2500">
                <a:solidFill>
                  <a:srgbClr val="660066"/>
                </a:solidFill>
              </a:rPr>
              <a:t>Multiply</a:t>
            </a:r>
          </a:p>
        </p:txBody>
      </p:sp>
      <p:sp>
        <p:nvSpPr>
          <p:cNvPr id="841767" name="Text Box 39"/>
          <p:cNvSpPr txBox="1">
            <a:spLocks noChangeArrowheads="1"/>
          </p:cNvSpPr>
          <p:nvPr/>
        </p:nvSpPr>
        <p:spPr bwMode="auto">
          <a:xfrm>
            <a:off x="7924800" y="4387850"/>
            <a:ext cx="617538" cy="488950"/>
          </a:xfrm>
          <a:prstGeom prst="rect">
            <a:avLst/>
          </a:prstGeom>
          <a:noFill/>
          <a:ln w="9525">
            <a:noFill/>
            <a:miter lim="800000"/>
            <a:headEnd/>
            <a:tailEnd/>
          </a:ln>
          <a:effectLst/>
        </p:spPr>
        <p:txBody>
          <a:bodyPr wrap="none">
            <a:spAutoFit/>
          </a:bodyPr>
          <a:lstStyle/>
          <a:p>
            <a:pPr>
              <a:lnSpc>
                <a:spcPct val="100000"/>
              </a:lnSpc>
            </a:pPr>
            <a:r>
              <a:rPr lang="en-US" sz="2600">
                <a:solidFill>
                  <a:srgbClr val="660066"/>
                </a:solidFill>
              </a:rPr>
              <a:t>Act</a:t>
            </a:r>
          </a:p>
        </p:txBody>
      </p:sp>
      <p:sp>
        <p:nvSpPr>
          <p:cNvPr id="841768" name="Text Box 40"/>
          <p:cNvSpPr txBox="1">
            <a:spLocks noChangeArrowheads="1"/>
          </p:cNvSpPr>
          <p:nvPr/>
        </p:nvSpPr>
        <p:spPr bwMode="auto">
          <a:xfrm rot="10800000">
            <a:off x="7313613" y="3632200"/>
            <a:ext cx="838200" cy="1244600"/>
          </a:xfrm>
          <a:prstGeom prst="rect">
            <a:avLst/>
          </a:prstGeom>
          <a:noFill/>
          <a:ln w="9525">
            <a:noFill/>
            <a:miter lim="800000"/>
            <a:headEnd/>
            <a:tailEnd/>
          </a:ln>
          <a:effectLst/>
        </p:spPr>
        <p:txBody>
          <a:bodyPr>
            <a:spAutoFit/>
          </a:bodyPr>
          <a:lstStyle/>
          <a:p>
            <a:pPr>
              <a:lnSpc>
                <a:spcPct val="70000"/>
              </a:lnSpc>
            </a:pPr>
            <a:r>
              <a:rPr lang="en-US" sz="10800" b="1">
                <a:solidFill>
                  <a:srgbClr val="660066"/>
                </a:solidFill>
                <a:latin typeface="Times New Roman" pitchFamily="18" charset="0"/>
                <a:cs typeface="Times New Roman" pitchFamily="18" charset="0"/>
              </a:rPr>
              <a:t>}</a:t>
            </a:r>
            <a:endParaRPr lang="en-US" sz="10800" b="1">
              <a:solidFill>
                <a:srgbClr val="660066"/>
              </a:solidFill>
              <a:latin typeface="Times New Roman" pitchFamily="18" charset="0"/>
            </a:endParaRPr>
          </a:p>
        </p:txBody>
      </p:sp>
      <p:sp>
        <p:nvSpPr>
          <p:cNvPr id="841739" name="AutoShape 11"/>
          <p:cNvSpPr>
            <a:spLocks noChangeArrowheads="1"/>
          </p:cNvSpPr>
          <p:nvPr/>
        </p:nvSpPr>
        <p:spPr bwMode="auto">
          <a:xfrm>
            <a:off x="4495800" y="990600"/>
            <a:ext cx="3048000" cy="533400"/>
          </a:xfrm>
          <a:prstGeom prst="roundRect">
            <a:avLst>
              <a:gd name="adj" fmla="val 16667"/>
            </a:avLst>
          </a:prstGeom>
          <a:gradFill rotWithShape="0">
            <a:gsLst>
              <a:gs pos="0">
                <a:schemeClr val="bg1"/>
              </a:gs>
              <a:gs pos="100000">
                <a:srgbClr val="FFCCCC"/>
              </a:gs>
            </a:gsLst>
            <a:path path="shape">
              <a:fillToRect l="50000" t="50000" r="50000" b="50000"/>
            </a:path>
          </a:gradFill>
          <a:ln w="19050">
            <a:round/>
            <a:headEnd/>
            <a:tailEnd/>
          </a:ln>
          <a:effectLst/>
          <a:scene3d>
            <a:camera prst="legacyObliqueBottomLeft"/>
            <a:lightRig rig="legacyFlat3" dir="t"/>
          </a:scene3d>
          <a:sp3d extrusionH="430200" prstMaterial="legacyMatte">
            <a:bevelT w="13500" h="13500" prst="angle"/>
            <a:bevelB w="13500" h="13500" prst="angle"/>
            <a:extrusionClr>
              <a:srgbClr val="FFCCCC"/>
            </a:extrusionClr>
          </a:sp3d>
        </p:spPr>
        <p:txBody>
          <a:bodyPr wrap="none" anchor="ctr">
            <a:flatTx/>
          </a:bodyPr>
          <a:lstStyle/>
          <a:p>
            <a:pPr algn="ctr">
              <a:lnSpc>
                <a:spcPct val="100000"/>
              </a:lnSpc>
            </a:pPr>
            <a:r>
              <a:rPr lang="en-US" sz="2400">
                <a:solidFill>
                  <a:srgbClr val="0000FF"/>
                </a:solidFill>
              </a:rPr>
              <a:t>Universal Prime Energy</a:t>
            </a:r>
          </a:p>
        </p:txBody>
      </p:sp>
      <p:sp>
        <p:nvSpPr>
          <p:cNvPr id="841775" name="WordArt 47"/>
          <p:cNvSpPr>
            <a:spLocks noChangeArrowheads="1" noChangeShapeType="1"/>
          </p:cNvSpPr>
          <p:nvPr/>
        </p:nvSpPr>
        <p:spPr bwMode="auto">
          <a:xfrm>
            <a:off x="1143000" y="4068763"/>
            <a:ext cx="2022475" cy="579437"/>
          </a:xfrm>
          <a:prstGeom prst="rect">
            <a:avLst/>
          </a:prstGeom>
        </p:spPr>
        <p:txBody>
          <a:bodyPr wrap="none" fromWordArt="1">
            <a:prstTxWarp prst="textPlain">
              <a:avLst>
                <a:gd name="adj" fmla="val 50000"/>
              </a:avLst>
            </a:prstTxWarp>
            <a:scene3d>
              <a:camera prst="legacyPerspectiveTop"/>
              <a:lightRig rig="legacyHarsh3" dir="b"/>
            </a:scene3d>
            <a:sp3d extrusionH="121893000" prstMaterial="legacyMatte">
              <a:extrusionClr>
                <a:srgbClr val="9900FF"/>
              </a:extrusionClr>
            </a:sp3d>
          </a:bodyPr>
          <a:lstStyle/>
          <a:p>
            <a:pPr algn="ctr"/>
            <a:r>
              <a:rPr lang="en-US" sz="3600" b="1" kern="10">
                <a:ln w="38100">
                  <a:round/>
                  <a:headEnd/>
                  <a:tailEnd/>
                </a:ln>
                <a:gradFill rotWithShape="0">
                  <a:gsLst>
                    <a:gs pos="0">
                      <a:schemeClr val="bg1"/>
                    </a:gs>
                    <a:gs pos="100000">
                      <a:srgbClr val="9933FF"/>
                    </a:gs>
                  </a:gsLst>
                  <a:lin ang="5400000" scaled="1"/>
                </a:gradFill>
                <a:latin typeface="Impact"/>
              </a:rPr>
              <a:t>Forces</a:t>
            </a: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841760"/>
                                        </p:tgtEl>
                                        <p:attrNameLst>
                                          <p:attrName>style.visibility</p:attrName>
                                        </p:attrNameLst>
                                      </p:cBhvr>
                                      <p:to>
                                        <p:strVal val="visible"/>
                                      </p:to>
                                    </p:set>
                                    <p:animEffect transition="in" filter="barn(outVertical)">
                                      <p:cBhvr>
                                        <p:cTn id="7" dur="500"/>
                                        <p:tgtEl>
                                          <p:spTgt spid="841760"/>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272" fill="hold" nodeType="clickEffect">
                                  <p:stCondLst>
                                    <p:cond delay="0"/>
                                  </p:stCondLst>
                                  <p:childTnLst>
                                    <p:set>
                                      <p:cBhvr>
                                        <p:cTn id="11" dur="1" fill="hold">
                                          <p:stCondLst>
                                            <p:cond delay="0"/>
                                          </p:stCondLst>
                                        </p:cTn>
                                        <p:tgtEl>
                                          <p:spTgt spid="841762"/>
                                        </p:tgtEl>
                                        <p:attrNameLst>
                                          <p:attrName>style.visibility</p:attrName>
                                        </p:attrNameLst>
                                      </p:cBhvr>
                                      <p:to>
                                        <p:strVal val="visible"/>
                                      </p:to>
                                    </p:set>
                                    <p:anim calcmode="lin" valueType="num">
                                      <p:cBhvr>
                                        <p:cTn id="12" dur="1000" fill="hold"/>
                                        <p:tgtEl>
                                          <p:spTgt spid="841762"/>
                                        </p:tgtEl>
                                        <p:attrNameLst>
                                          <p:attrName>ppt_w</p:attrName>
                                        </p:attrNameLst>
                                      </p:cBhvr>
                                      <p:tavLst>
                                        <p:tav tm="0">
                                          <p:val>
                                            <p:strVal val="2/3*#ppt_w"/>
                                          </p:val>
                                        </p:tav>
                                        <p:tav tm="100000">
                                          <p:val>
                                            <p:strVal val="#ppt_w"/>
                                          </p:val>
                                        </p:tav>
                                      </p:tavLst>
                                    </p:anim>
                                    <p:anim calcmode="lin" valueType="num">
                                      <p:cBhvr>
                                        <p:cTn id="13" dur="1000" fill="hold"/>
                                        <p:tgtEl>
                                          <p:spTgt spid="841762"/>
                                        </p:tgtEl>
                                        <p:attrNameLst>
                                          <p:attrName>ppt_h</p:attrName>
                                        </p:attrNameLst>
                                      </p:cBhvr>
                                      <p:tavLst>
                                        <p:tav tm="0">
                                          <p:val>
                                            <p:strVal val="2/3*#ppt_h"/>
                                          </p:val>
                                        </p:tav>
                                        <p:tav tm="100000">
                                          <p:val>
                                            <p:strVal val="#ppt_h"/>
                                          </p:val>
                                        </p:tav>
                                      </p:tavLst>
                                    </p:anim>
                                  </p:childTnLst>
                                </p:cTn>
                              </p:par>
                              <p:par>
                                <p:cTn id="14" presetID="10" presetClass="entr" presetSubtype="0" fill="hold" grpId="0" nodeType="withEffect">
                                  <p:stCondLst>
                                    <p:cond delay="0"/>
                                  </p:stCondLst>
                                  <p:childTnLst>
                                    <p:set>
                                      <p:cBhvr>
                                        <p:cTn id="15" dur="1" fill="hold">
                                          <p:stCondLst>
                                            <p:cond delay="0"/>
                                          </p:stCondLst>
                                        </p:cTn>
                                        <p:tgtEl>
                                          <p:spTgt spid="841761"/>
                                        </p:tgtEl>
                                        <p:attrNameLst>
                                          <p:attrName>style.visibility</p:attrName>
                                        </p:attrNameLst>
                                      </p:cBhvr>
                                      <p:to>
                                        <p:strVal val="visible"/>
                                      </p:to>
                                    </p:set>
                                    <p:animEffect transition="in" filter="fade">
                                      <p:cBhvr>
                                        <p:cTn id="16" dur="1000"/>
                                        <p:tgtEl>
                                          <p:spTgt spid="841761"/>
                                        </p:tgtEl>
                                      </p:cBhvr>
                                    </p:animEffect>
                                  </p:childTnLst>
                                </p:cTn>
                              </p:par>
                              <p:par>
                                <p:cTn id="17" presetID="22" presetClass="entr" presetSubtype="1" fill="hold" grpId="0" nodeType="withEffect">
                                  <p:stCondLst>
                                    <p:cond delay="0"/>
                                  </p:stCondLst>
                                  <p:childTnLst>
                                    <p:set>
                                      <p:cBhvr>
                                        <p:cTn id="18" dur="1" fill="hold">
                                          <p:stCondLst>
                                            <p:cond delay="0"/>
                                          </p:stCondLst>
                                        </p:cTn>
                                        <p:tgtEl>
                                          <p:spTgt spid="841775"/>
                                        </p:tgtEl>
                                        <p:attrNameLst>
                                          <p:attrName>style.visibility</p:attrName>
                                        </p:attrNameLst>
                                      </p:cBhvr>
                                      <p:to>
                                        <p:strVal val="visible"/>
                                      </p:to>
                                    </p:set>
                                    <p:animEffect transition="in" filter="wipe(up)">
                                      <p:cBhvr>
                                        <p:cTn id="19" dur="1000"/>
                                        <p:tgtEl>
                                          <p:spTgt spid="841775"/>
                                        </p:tgtEl>
                                      </p:cBhvr>
                                    </p:animEffect>
                                  </p:childTnLst>
                                </p:cTn>
                              </p:par>
                            </p:childTnLst>
                          </p:cTn>
                        </p:par>
                      </p:childTnLst>
                    </p:cTn>
                  </p:par>
                  <p:par>
                    <p:cTn id="20" fill="hold">
                      <p:stCondLst>
                        <p:cond delay="indefinite"/>
                      </p:stCondLst>
                      <p:childTnLst>
                        <p:par>
                          <p:cTn id="21" fill="hold">
                            <p:stCondLst>
                              <p:cond delay="0"/>
                            </p:stCondLst>
                            <p:childTnLst>
                              <p:par>
                                <p:cTn id="22" presetID="17" presetClass="entr" presetSubtype="10" fill="hold" grpId="0" nodeType="clickEffect">
                                  <p:stCondLst>
                                    <p:cond delay="0"/>
                                  </p:stCondLst>
                                  <p:childTnLst>
                                    <p:set>
                                      <p:cBhvr>
                                        <p:cTn id="23" dur="1" fill="hold">
                                          <p:stCondLst>
                                            <p:cond delay="0"/>
                                          </p:stCondLst>
                                        </p:cTn>
                                        <p:tgtEl>
                                          <p:spTgt spid="841765"/>
                                        </p:tgtEl>
                                        <p:attrNameLst>
                                          <p:attrName>style.visibility</p:attrName>
                                        </p:attrNameLst>
                                      </p:cBhvr>
                                      <p:to>
                                        <p:strVal val="visible"/>
                                      </p:to>
                                    </p:set>
                                    <p:anim calcmode="lin" valueType="num">
                                      <p:cBhvr>
                                        <p:cTn id="24" dur="500" fill="hold"/>
                                        <p:tgtEl>
                                          <p:spTgt spid="841765"/>
                                        </p:tgtEl>
                                        <p:attrNameLst>
                                          <p:attrName>ppt_w</p:attrName>
                                        </p:attrNameLst>
                                      </p:cBhvr>
                                      <p:tavLst>
                                        <p:tav tm="0">
                                          <p:val>
                                            <p:fltVal val="0"/>
                                          </p:val>
                                        </p:tav>
                                        <p:tav tm="100000">
                                          <p:val>
                                            <p:strVal val="#ppt_w"/>
                                          </p:val>
                                        </p:tav>
                                      </p:tavLst>
                                    </p:anim>
                                    <p:anim calcmode="lin" valueType="num">
                                      <p:cBhvr>
                                        <p:cTn id="25" dur="500" fill="hold"/>
                                        <p:tgtEl>
                                          <p:spTgt spid="841765"/>
                                        </p:tgtEl>
                                        <p:attrNameLst>
                                          <p:attrName>ppt_h</p:attrName>
                                        </p:attrNameLst>
                                      </p:cBhvr>
                                      <p:tavLst>
                                        <p:tav tm="0">
                                          <p:val>
                                            <p:strVal val="#ppt_h"/>
                                          </p:val>
                                        </p:tav>
                                        <p:tav tm="100000">
                                          <p:val>
                                            <p:strVal val="#ppt_h"/>
                                          </p:val>
                                        </p:tav>
                                      </p:tavLst>
                                    </p:anim>
                                  </p:childTnLst>
                                </p:cTn>
                              </p:par>
                            </p:childTnLst>
                          </p:cTn>
                        </p:par>
                        <p:par>
                          <p:cTn id="26" fill="hold">
                            <p:stCondLst>
                              <p:cond delay="500"/>
                            </p:stCondLst>
                            <p:childTnLst>
                              <p:par>
                                <p:cTn id="27" presetID="17" presetClass="entr" presetSubtype="10" fill="hold" grpId="0" nodeType="afterEffect">
                                  <p:stCondLst>
                                    <p:cond delay="0"/>
                                  </p:stCondLst>
                                  <p:childTnLst>
                                    <p:set>
                                      <p:cBhvr>
                                        <p:cTn id="28" dur="1" fill="hold">
                                          <p:stCondLst>
                                            <p:cond delay="0"/>
                                          </p:stCondLst>
                                        </p:cTn>
                                        <p:tgtEl>
                                          <p:spTgt spid="841766"/>
                                        </p:tgtEl>
                                        <p:attrNameLst>
                                          <p:attrName>style.visibility</p:attrName>
                                        </p:attrNameLst>
                                      </p:cBhvr>
                                      <p:to>
                                        <p:strVal val="visible"/>
                                      </p:to>
                                    </p:set>
                                    <p:anim calcmode="lin" valueType="num">
                                      <p:cBhvr>
                                        <p:cTn id="29" dur="500" fill="hold"/>
                                        <p:tgtEl>
                                          <p:spTgt spid="841766"/>
                                        </p:tgtEl>
                                        <p:attrNameLst>
                                          <p:attrName>ppt_w</p:attrName>
                                        </p:attrNameLst>
                                      </p:cBhvr>
                                      <p:tavLst>
                                        <p:tav tm="0">
                                          <p:val>
                                            <p:fltVal val="0"/>
                                          </p:val>
                                        </p:tav>
                                        <p:tav tm="100000">
                                          <p:val>
                                            <p:strVal val="#ppt_w"/>
                                          </p:val>
                                        </p:tav>
                                      </p:tavLst>
                                    </p:anim>
                                    <p:anim calcmode="lin" valueType="num">
                                      <p:cBhvr>
                                        <p:cTn id="30" dur="500" fill="hold"/>
                                        <p:tgtEl>
                                          <p:spTgt spid="841766"/>
                                        </p:tgtEl>
                                        <p:attrNameLst>
                                          <p:attrName>ppt_h</p:attrName>
                                        </p:attrNameLst>
                                      </p:cBhvr>
                                      <p:tavLst>
                                        <p:tav tm="0">
                                          <p:val>
                                            <p:strVal val="#ppt_h"/>
                                          </p:val>
                                        </p:tav>
                                        <p:tav tm="100000">
                                          <p:val>
                                            <p:strVal val="#ppt_h"/>
                                          </p:val>
                                        </p:tav>
                                      </p:tavLst>
                                    </p:anim>
                                  </p:childTnLst>
                                </p:cTn>
                              </p:par>
                            </p:childTnLst>
                          </p:cTn>
                        </p:par>
                        <p:par>
                          <p:cTn id="31" fill="hold">
                            <p:stCondLst>
                              <p:cond delay="1000"/>
                            </p:stCondLst>
                            <p:childTnLst>
                              <p:par>
                                <p:cTn id="32" presetID="17" presetClass="entr" presetSubtype="10" fill="hold" grpId="0" nodeType="afterEffect">
                                  <p:stCondLst>
                                    <p:cond delay="0"/>
                                  </p:stCondLst>
                                  <p:childTnLst>
                                    <p:set>
                                      <p:cBhvr>
                                        <p:cTn id="33" dur="1" fill="hold">
                                          <p:stCondLst>
                                            <p:cond delay="0"/>
                                          </p:stCondLst>
                                        </p:cTn>
                                        <p:tgtEl>
                                          <p:spTgt spid="841767"/>
                                        </p:tgtEl>
                                        <p:attrNameLst>
                                          <p:attrName>style.visibility</p:attrName>
                                        </p:attrNameLst>
                                      </p:cBhvr>
                                      <p:to>
                                        <p:strVal val="visible"/>
                                      </p:to>
                                    </p:set>
                                    <p:anim calcmode="lin" valueType="num">
                                      <p:cBhvr>
                                        <p:cTn id="34" dur="500" fill="hold"/>
                                        <p:tgtEl>
                                          <p:spTgt spid="841767"/>
                                        </p:tgtEl>
                                        <p:attrNameLst>
                                          <p:attrName>ppt_w</p:attrName>
                                        </p:attrNameLst>
                                      </p:cBhvr>
                                      <p:tavLst>
                                        <p:tav tm="0">
                                          <p:val>
                                            <p:fltVal val="0"/>
                                          </p:val>
                                        </p:tav>
                                        <p:tav tm="100000">
                                          <p:val>
                                            <p:strVal val="#ppt_w"/>
                                          </p:val>
                                        </p:tav>
                                      </p:tavLst>
                                    </p:anim>
                                    <p:anim calcmode="lin" valueType="num">
                                      <p:cBhvr>
                                        <p:cTn id="35" dur="500" fill="hold"/>
                                        <p:tgtEl>
                                          <p:spTgt spid="841767"/>
                                        </p:tgtEl>
                                        <p:attrNameLst>
                                          <p:attrName>ppt_h</p:attrName>
                                        </p:attrNameLst>
                                      </p:cBhvr>
                                      <p:tavLst>
                                        <p:tav tm="0">
                                          <p:val>
                                            <p:strVal val="#ppt_h"/>
                                          </p:val>
                                        </p:tav>
                                        <p:tav tm="100000">
                                          <p:val>
                                            <p:strVal val="#ppt_h"/>
                                          </p:val>
                                        </p:tav>
                                      </p:tavLst>
                                    </p:anim>
                                  </p:childTnLst>
                                </p:cTn>
                              </p:par>
                              <p:par>
                                <p:cTn id="36" presetID="10" presetClass="entr" presetSubtype="0" fill="hold" grpId="0" nodeType="withEffect">
                                  <p:stCondLst>
                                    <p:cond delay="0"/>
                                  </p:stCondLst>
                                  <p:childTnLst>
                                    <p:set>
                                      <p:cBhvr>
                                        <p:cTn id="37" dur="1" fill="hold">
                                          <p:stCondLst>
                                            <p:cond delay="0"/>
                                          </p:stCondLst>
                                        </p:cTn>
                                        <p:tgtEl>
                                          <p:spTgt spid="841768"/>
                                        </p:tgtEl>
                                        <p:attrNameLst>
                                          <p:attrName>style.visibility</p:attrName>
                                        </p:attrNameLst>
                                      </p:cBhvr>
                                      <p:to>
                                        <p:strVal val="visible"/>
                                      </p:to>
                                    </p:set>
                                    <p:animEffect transition="in" filter="fade">
                                      <p:cBhvr>
                                        <p:cTn id="38" dur="1000"/>
                                        <p:tgtEl>
                                          <p:spTgt spid="8417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1761" grpId="0" animBg="1"/>
      <p:bldP spid="841760" grpId="0" autoUpdateAnimBg="0"/>
      <p:bldP spid="841765" grpId="0" autoUpdateAnimBg="0"/>
      <p:bldP spid="841766" grpId="0" autoUpdateAnimBg="0"/>
      <p:bldP spid="841767" grpId="0" autoUpdateAnimBg="0"/>
      <p:bldP spid="841768" grpId="0" autoUpdateAnimBg="0"/>
      <p:bldP spid="84177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gradFill rotWithShape="0">
          <a:gsLst>
            <a:gs pos="0">
              <a:srgbClr val="CC99FF"/>
            </a:gs>
            <a:gs pos="100000">
              <a:schemeClr val="bg1"/>
            </a:gs>
          </a:gsLst>
          <a:lin ang="18900000" scaled="1"/>
        </a:gradFill>
        <a:effectLst/>
      </p:bgPr>
    </p:bg>
    <p:spTree>
      <p:nvGrpSpPr>
        <p:cNvPr id="1" name=""/>
        <p:cNvGrpSpPr/>
        <p:nvPr/>
      </p:nvGrpSpPr>
      <p:grpSpPr>
        <a:xfrm>
          <a:off x="0" y="0"/>
          <a:ext cx="0" cy="0"/>
          <a:chOff x="0" y="0"/>
          <a:chExt cx="0" cy="0"/>
        </a:xfrm>
      </p:grpSpPr>
      <p:sp>
        <p:nvSpPr>
          <p:cNvPr id="847876" name="Rectangle 4"/>
          <p:cNvSpPr>
            <a:spLocks noChangeArrowheads="1"/>
          </p:cNvSpPr>
          <p:nvPr/>
        </p:nvSpPr>
        <p:spPr bwMode="auto">
          <a:xfrm>
            <a:off x="0" y="5181600"/>
            <a:ext cx="9144000" cy="1676400"/>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847874" name="AutoShape 2"/>
          <p:cNvSpPr>
            <a:spLocks noChangeArrowheads="1"/>
          </p:cNvSpPr>
          <p:nvPr/>
        </p:nvSpPr>
        <p:spPr bwMode="auto">
          <a:xfrm>
            <a:off x="5715000" y="3644900"/>
            <a:ext cx="609600" cy="304800"/>
          </a:xfrm>
          <a:prstGeom prst="downArrow">
            <a:avLst>
              <a:gd name="adj1" fmla="val 50000"/>
              <a:gd name="adj2" fmla="val 43750"/>
            </a:avLst>
          </a:prstGeom>
          <a:gradFill rotWithShape="0">
            <a:gsLst>
              <a:gs pos="0">
                <a:srgbClr val="FFFFFF"/>
              </a:gs>
              <a:gs pos="100000">
                <a:srgbClr val="FFFF00"/>
              </a:gs>
            </a:gsLst>
            <a:path path="rect">
              <a:fillToRect l="50000" t="50000" r="50000" b="50000"/>
            </a:path>
          </a:gradFill>
          <a:ln w="28575">
            <a:solidFill>
              <a:srgbClr val="0000FF"/>
            </a:solidFill>
            <a:miter lim="800000"/>
            <a:headEnd/>
            <a:tailEnd/>
          </a:ln>
          <a:effectLst/>
        </p:spPr>
        <p:txBody>
          <a:bodyPr wrap="none" anchor="ctr"/>
          <a:lstStyle/>
          <a:p>
            <a:endParaRPr lang="en-US"/>
          </a:p>
        </p:txBody>
      </p:sp>
      <p:sp>
        <p:nvSpPr>
          <p:cNvPr id="847875" name="AutoShape 3"/>
          <p:cNvSpPr>
            <a:spLocks noChangeArrowheads="1"/>
          </p:cNvSpPr>
          <p:nvPr/>
        </p:nvSpPr>
        <p:spPr bwMode="auto">
          <a:xfrm>
            <a:off x="5715000" y="2667000"/>
            <a:ext cx="609600" cy="304800"/>
          </a:xfrm>
          <a:prstGeom prst="downArrow">
            <a:avLst>
              <a:gd name="adj1" fmla="val 50000"/>
              <a:gd name="adj2" fmla="val 43750"/>
            </a:avLst>
          </a:prstGeom>
          <a:gradFill rotWithShape="0">
            <a:gsLst>
              <a:gs pos="0">
                <a:srgbClr val="FFFFFF"/>
              </a:gs>
              <a:gs pos="100000">
                <a:srgbClr val="FFFF00"/>
              </a:gs>
            </a:gsLst>
            <a:path path="rect">
              <a:fillToRect l="50000" t="50000" r="50000" b="50000"/>
            </a:path>
          </a:gradFill>
          <a:ln w="28575">
            <a:solidFill>
              <a:srgbClr val="0000FF"/>
            </a:solidFill>
            <a:miter lim="800000"/>
            <a:headEnd/>
            <a:tailEnd/>
          </a:ln>
          <a:effectLst/>
        </p:spPr>
        <p:txBody>
          <a:bodyPr wrap="none" anchor="ctr"/>
          <a:lstStyle/>
          <a:p>
            <a:endParaRPr lang="en-US"/>
          </a:p>
        </p:txBody>
      </p:sp>
      <p:sp>
        <p:nvSpPr>
          <p:cNvPr id="847877" name="Oval 5"/>
          <p:cNvSpPr>
            <a:spLocks noChangeArrowheads="1"/>
          </p:cNvSpPr>
          <p:nvPr/>
        </p:nvSpPr>
        <p:spPr bwMode="auto">
          <a:xfrm>
            <a:off x="184150" y="2570163"/>
            <a:ext cx="1549400" cy="788987"/>
          </a:xfrm>
          <a:prstGeom prst="ellipse">
            <a:avLst/>
          </a:prstGeom>
          <a:gradFill rotWithShape="0">
            <a:gsLst>
              <a:gs pos="0">
                <a:schemeClr val="bg1"/>
              </a:gs>
              <a:gs pos="100000">
                <a:srgbClr val="FFCCFF"/>
              </a:gs>
            </a:gsLst>
            <a:path path="shape">
              <a:fillToRect l="50000" t="50000" r="50000" b="50000"/>
            </a:path>
          </a:gradFill>
          <a:ln w="9525">
            <a:round/>
            <a:headEnd/>
            <a:tailEnd/>
          </a:ln>
          <a:effectLst/>
          <a:scene3d>
            <a:camera prst="legacyPerspectiveBottomLeft"/>
            <a:lightRig rig="legacyFlat3" dir="t"/>
          </a:scene3d>
          <a:sp3d extrusionH="887400" prstMaterial="legacyMatte">
            <a:bevelT w="13500" h="13500" prst="angle"/>
            <a:bevelB w="13500" h="13500" prst="angle"/>
            <a:extrusionClr>
              <a:srgbClr val="FFCCFF"/>
            </a:extrusionClr>
          </a:sp3d>
        </p:spPr>
        <p:txBody>
          <a:bodyPr wrap="none" anchor="ctr">
            <a:flatTx/>
          </a:bodyPr>
          <a:lstStyle/>
          <a:p>
            <a:pPr algn="ctr">
              <a:lnSpc>
                <a:spcPct val="80000"/>
              </a:lnSpc>
            </a:pPr>
            <a:r>
              <a:rPr lang="en-US" sz="2400">
                <a:solidFill>
                  <a:srgbClr val="660066"/>
                </a:solidFill>
              </a:rPr>
              <a:t>Subject</a:t>
            </a:r>
          </a:p>
          <a:p>
            <a:pPr algn="ctr">
              <a:lnSpc>
                <a:spcPct val="80000"/>
              </a:lnSpc>
            </a:pPr>
            <a:r>
              <a:rPr lang="en-US" sz="2400">
                <a:solidFill>
                  <a:srgbClr val="660066"/>
                </a:solidFill>
              </a:rPr>
              <a:t>element</a:t>
            </a:r>
            <a:endParaRPr lang="en-US" sz="2400">
              <a:solidFill>
                <a:srgbClr val="660066"/>
              </a:solidFill>
              <a:latin typeface="Arial Black" pitchFamily="34" charset="0"/>
            </a:endParaRPr>
          </a:p>
        </p:txBody>
      </p:sp>
      <p:sp>
        <p:nvSpPr>
          <p:cNvPr id="847878" name="Oval 6"/>
          <p:cNvSpPr>
            <a:spLocks noChangeArrowheads="1"/>
          </p:cNvSpPr>
          <p:nvPr/>
        </p:nvSpPr>
        <p:spPr bwMode="auto">
          <a:xfrm>
            <a:off x="2717800" y="2570163"/>
            <a:ext cx="1549400" cy="788987"/>
          </a:xfrm>
          <a:prstGeom prst="ellipse">
            <a:avLst/>
          </a:prstGeom>
          <a:gradFill rotWithShape="0">
            <a:gsLst>
              <a:gs pos="0">
                <a:srgbClr val="FFFFFF"/>
              </a:gs>
              <a:gs pos="100000">
                <a:srgbClr val="CCFF99"/>
              </a:gs>
            </a:gsLst>
            <a:path path="shape">
              <a:fillToRect l="50000" t="50000" r="50000" b="50000"/>
            </a:path>
          </a:gradFill>
          <a:ln w="9525">
            <a:round/>
            <a:headEnd/>
            <a:tailEnd/>
          </a:ln>
          <a:effectLst/>
          <a:scene3d>
            <a:camera prst="legacyPerspectiveBottomLeft"/>
            <a:lightRig rig="legacyFlat3" dir="t"/>
          </a:scene3d>
          <a:sp3d extrusionH="887400" prstMaterial="legacyMatte">
            <a:bevelT w="13500" h="13500" prst="angle"/>
            <a:bevelB w="13500" h="13500" prst="angle"/>
            <a:extrusionClr>
              <a:srgbClr val="CCFF99"/>
            </a:extrusionClr>
          </a:sp3d>
        </p:spPr>
        <p:txBody>
          <a:bodyPr wrap="none" anchor="ctr">
            <a:flatTx/>
          </a:bodyPr>
          <a:lstStyle/>
          <a:p>
            <a:pPr algn="ctr">
              <a:lnSpc>
                <a:spcPct val="80000"/>
              </a:lnSpc>
            </a:pPr>
            <a:r>
              <a:rPr lang="en-US" sz="2400">
                <a:solidFill>
                  <a:srgbClr val="003300"/>
                </a:solidFill>
              </a:rPr>
              <a:t>Object</a:t>
            </a:r>
          </a:p>
          <a:p>
            <a:pPr algn="ctr">
              <a:lnSpc>
                <a:spcPct val="80000"/>
              </a:lnSpc>
            </a:pPr>
            <a:r>
              <a:rPr lang="en-US" sz="2400">
                <a:solidFill>
                  <a:srgbClr val="003300"/>
                </a:solidFill>
              </a:rPr>
              <a:t>element</a:t>
            </a:r>
            <a:endParaRPr lang="en-US" sz="2400">
              <a:solidFill>
                <a:srgbClr val="003300"/>
              </a:solidFill>
              <a:latin typeface="Times New Roman" pitchFamily="18" charset="0"/>
            </a:endParaRPr>
          </a:p>
        </p:txBody>
      </p:sp>
      <p:sp>
        <p:nvSpPr>
          <p:cNvPr id="847879" name="AutoShape 7"/>
          <p:cNvSpPr>
            <a:spLocks noChangeArrowheads="1"/>
          </p:cNvSpPr>
          <p:nvPr/>
        </p:nvSpPr>
        <p:spPr bwMode="auto">
          <a:xfrm rot="-5400000">
            <a:off x="2095501" y="2393950"/>
            <a:ext cx="215900" cy="898525"/>
          </a:xfrm>
          <a:prstGeom prst="curvedLeftArrow">
            <a:avLst>
              <a:gd name="adj1" fmla="val 83235"/>
              <a:gd name="adj2" fmla="val 166471"/>
              <a:gd name="adj3" fmla="val 33333"/>
            </a:avLst>
          </a:prstGeom>
          <a:gradFill rotWithShape="0">
            <a:gsLst>
              <a:gs pos="0">
                <a:srgbClr val="006699"/>
              </a:gs>
              <a:gs pos="9500">
                <a:srgbClr val="1170FF"/>
              </a:gs>
              <a:gs pos="14499">
                <a:srgbClr val="3333CC"/>
              </a:gs>
              <a:gs pos="20000">
                <a:srgbClr val="2E6792"/>
              </a:gs>
              <a:gs pos="26500">
                <a:srgbClr val="9999FF"/>
              </a:gs>
              <a:gs pos="42000">
                <a:srgbClr val="00CCCC"/>
              </a:gs>
              <a:gs pos="50000">
                <a:srgbClr val="3399FF"/>
              </a:gs>
              <a:gs pos="58000">
                <a:srgbClr val="00CCCC"/>
              </a:gs>
              <a:gs pos="73500">
                <a:srgbClr val="9999FF"/>
              </a:gs>
              <a:gs pos="80001">
                <a:srgbClr val="2E6792"/>
              </a:gs>
              <a:gs pos="85501">
                <a:srgbClr val="3333CC"/>
              </a:gs>
              <a:gs pos="90500">
                <a:srgbClr val="1170FF"/>
              </a:gs>
              <a:gs pos="100000">
                <a:srgbClr val="006699"/>
              </a:gs>
            </a:gsLst>
            <a:lin ang="0" scaled="1"/>
          </a:gradFill>
          <a:ln w="19050">
            <a:solidFill>
              <a:schemeClr val="bg1"/>
            </a:solidFill>
            <a:miter lim="800000"/>
            <a:headEnd/>
            <a:tailEnd/>
          </a:ln>
          <a:effectLst/>
        </p:spPr>
        <p:txBody>
          <a:bodyPr wrap="none" anchor="ctr"/>
          <a:lstStyle/>
          <a:p>
            <a:endParaRPr lang="en-US"/>
          </a:p>
        </p:txBody>
      </p:sp>
      <p:sp>
        <p:nvSpPr>
          <p:cNvPr id="847880" name="AutoShape 8"/>
          <p:cNvSpPr>
            <a:spLocks noChangeArrowheads="1"/>
          </p:cNvSpPr>
          <p:nvPr/>
        </p:nvSpPr>
        <p:spPr bwMode="auto">
          <a:xfrm rot="-16200000">
            <a:off x="2044701" y="2716212"/>
            <a:ext cx="215900" cy="898525"/>
          </a:xfrm>
          <a:prstGeom prst="curvedLeftArrow">
            <a:avLst>
              <a:gd name="adj1" fmla="val 83235"/>
              <a:gd name="adj2" fmla="val 166471"/>
              <a:gd name="adj3" fmla="val 33333"/>
            </a:avLst>
          </a:prstGeom>
          <a:gradFill rotWithShape="0">
            <a:gsLst>
              <a:gs pos="0">
                <a:srgbClr val="006699"/>
              </a:gs>
              <a:gs pos="9500">
                <a:srgbClr val="1170FF"/>
              </a:gs>
              <a:gs pos="14499">
                <a:srgbClr val="3333CC"/>
              </a:gs>
              <a:gs pos="20000">
                <a:srgbClr val="2E6792"/>
              </a:gs>
              <a:gs pos="26500">
                <a:srgbClr val="9999FF"/>
              </a:gs>
              <a:gs pos="42000">
                <a:srgbClr val="00CCCC"/>
              </a:gs>
              <a:gs pos="50000">
                <a:srgbClr val="3399FF"/>
              </a:gs>
              <a:gs pos="58000">
                <a:srgbClr val="00CCCC"/>
              </a:gs>
              <a:gs pos="73500">
                <a:srgbClr val="9999FF"/>
              </a:gs>
              <a:gs pos="80001">
                <a:srgbClr val="2E6792"/>
              </a:gs>
              <a:gs pos="85501">
                <a:srgbClr val="3333CC"/>
              </a:gs>
              <a:gs pos="90500">
                <a:srgbClr val="1170FF"/>
              </a:gs>
              <a:gs pos="100000">
                <a:srgbClr val="006699"/>
              </a:gs>
            </a:gsLst>
            <a:lin ang="0" scaled="1"/>
          </a:gradFill>
          <a:ln w="19050">
            <a:solidFill>
              <a:schemeClr val="bg1"/>
            </a:solidFill>
            <a:miter lim="800000"/>
            <a:headEnd/>
            <a:tailEnd/>
          </a:ln>
          <a:effectLst/>
        </p:spPr>
        <p:txBody>
          <a:bodyPr wrap="none" anchor="ctr"/>
          <a:lstStyle/>
          <a:p>
            <a:endParaRPr lang="en-US"/>
          </a:p>
        </p:txBody>
      </p:sp>
      <p:sp>
        <p:nvSpPr>
          <p:cNvPr id="847881" name="AutoShape 9"/>
          <p:cNvSpPr>
            <a:spLocks noChangeArrowheads="1"/>
          </p:cNvSpPr>
          <p:nvPr/>
        </p:nvSpPr>
        <p:spPr bwMode="auto">
          <a:xfrm rot="-5400000">
            <a:off x="2095501" y="2393950"/>
            <a:ext cx="215900" cy="898525"/>
          </a:xfrm>
          <a:prstGeom prst="curvedLeftArrow">
            <a:avLst>
              <a:gd name="adj1" fmla="val 83235"/>
              <a:gd name="adj2" fmla="val 166471"/>
              <a:gd name="adj3" fmla="val 33333"/>
            </a:avLst>
          </a:prstGeom>
          <a:gradFill rotWithShape="0">
            <a:gsLst>
              <a:gs pos="0">
                <a:srgbClr val="006699"/>
              </a:gs>
              <a:gs pos="9500">
                <a:srgbClr val="1170FF"/>
              </a:gs>
              <a:gs pos="14499">
                <a:srgbClr val="3333CC"/>
              </a:gs>
              <a:gs pos="20000">
                <a:srgbClr val="2E6792"/>
              </a:gs>
              <a:gs pos="26500">
                <a:srgbClr val="9999FF"/>
              </a:gs>
              <a:gs pos="42000">
                <a:srgbClr val="00CCCC"/>
              </a:gs>
              <a:gs pos="50000">
                <a:srgbClr val="3399FF"/>
              </a:gs>
              <a:gs pos="58000">
                <a:srgbClr val="00CCCC"/>
              </a:gs>
              <a:gs pos="73500">
                <a:srgbClr val="9999FF"/>
              </a:gs>
              <a:gs pos="80001">
                <a:srgbClr val="2E6792"/>
              </a:gs>
              <a:gs pos="85501">
                <a:srgbClr val="3333CC"/>
              </a:gs>
              <a:gs pos="90500">
                <a:srgbClr val="1170FF"/>
              </a:gs>
              <a:gs pos="100000">
                <a:srgbClr val="006699"/>
              </a:gs>
            </a:gsLst>
            <a:lin ang="0" scaled="1"/>
          </a:gradFill>
          <a:ln w="19050">
            <a:solidFill>
              <a:schemeClr val="bg1"/>
            </a:solidFill>
            <a:miter lim="800000"/>
            <a:headEnd/>
            <a:tailEnd/>
          </a:ln>
          <a:effectLst/>
        </p:spPr>
        <p:txBody>
          <a:bodyPr wrap="none" anchor="ctr"/>
          <a:lstStyle/>
          <a:p>
            <a:endParaRPr lang="en-US"/>
          </a:p>
        </p:txBody>
      </p:sp>
      <p:sp>
        <p:nvSpPr>
          <p:cNvPr id="847882" name="AutoShape 10"/>
          <p:cNvSpPr>
            <a:spLocks noChangeArrowheads="1"/>
          </p:cNvSpPr>
          <p:nvPr/>
        </p:nvSpPr>
        <p:spPr bwMode="auto">
          <a:xfrm rot="-16200000">
            <a:off x="2044701" y="2716212"/>
            <a:ext cx="215900" cy="898525"/>
          </a:xfrm>
          <a:prstGeom prst="curvedLeftArrow">
            <a:avLst>
              <a:gd name="adj1" fmla="val 83235"/>
              <a:gd name="adj2" fmla="val 166471"/>
              <a:gd name="adj3" fmla="val 33333"/>
            </a:avLst>
          </a:prstGeom>
          <a:gradFill rotWithShape="0">
            <a:gsLst>
              <a:gs pos="0">
                <a:srgbClr val="006699"/>
              </a:gs>
              <a:gs pos="9500">
                <a:srgbClr val="1170FF"/>
              </a:gs>
              <a:gs pos="14499">
                <a:srgbClr val="3333CC"/>
              </a:gs>
              <a:gs pos="20000">
                <a:srgbClr val="2E6792"/>
              </a:gs>
              <a:gs pos="26500">
                <a:srgbClr val="9999FF"/>
              </a:gs>
              <a:gs pos="42000">
                <a:srgbClr val="00CCCC"/>
              </a:gs>
              <a:gs pos="50000">
                <a:srgbClr val="3399FF"/>
              </a:gs>
              <a:gs pos="58000">
                <a:srgbClr val="00CCCC"/>
              </a:gs>
              <a:gs pos="73500">
                <a:srgbClr val="9999FF"/>
              </a:gs>
              <a:gs pos="80001">
                <a:srgbClr val="2E6792"/>
              </a:gs>
              <a:gs pos="85501">
                <a:srgbClr val="3333CC"/>
              </a:gs>
              <a:gs pos="90500">
                <a:srgbClr val="1170FF"/>
              </a:gs>
              <a:gs pos="100000">
                <a:srgbClr val="006699"/>
              </a:gs>
            </a:gsLst>
            <a:lin ang="0" scaled="1"/>
          </a:gradFill>
          <a:ln w="19050">
            <a:solidFill>
              <a:schemeClr val="bg1"/>
            </a:solidFill>
            <a:miter lim="800000"/>
            <a:headEnd/>
            <a:tailEnd/>
          </a:ln>
          <a:effectLst/>
        </p:spPr>
        <p:txBody>
          <a:bodyPr wrap="none" anchor="ctr"/>
          <a:lstStyle/>
          <a:p>
            <a:endParaRPr lang="en-US"/>
          </a:p>
        </p:txBody>
      </p:sp>
      <p:sp>
        <p:nvSpPr>
          <p:cNvPr id="847883" name="AutoShape 11"/>
          <p:cNvSpPr>
            <a:spLocks noChangeArrowheads="1"/>
          </p:cNvSpPr>
          <p:nvPr/>
        </p:nvSpPr>
        <p:spPr bwMode="auto">
          <a:xfrm rot="-5400000">
            <a:off x="2095501" y="2393950"/>
            <a:ext cx="215900" cy="898525"/>
          </a:xfrm>
          <a:prstGeom prst="curvedLeftArrow">
            <a:avLst>
              <a:gd name="adj1" fmla="val 83235"/>
              <a:gd name="adj2" fmla="val 166471"/>
              <a:gd name="adj3" fmla="val 33333"/>
            </a:avLst>
          </a:prstGeom>
          <a:gradFill rotWithShape="0">
            <a:gsLst>
              <a:gs pos="0">
                <a:srgbClr val="006699"/>
              </a:gs>
              <a:gs pos="9500">
                <a:srgbClr val="1170FF"/>
              </a:gs>
              <a:gs pos="14499">
                <a:srgbClr val="3333CC"/>
              </a:gs>
              <a:gs pos="20000">
                <a:srgbClr val="2E6792"/>
              </a:gs>
              <a:gs pos="26500">
                <a:srgbClr val="9999FF"/>
              </a:gs>
              <a:gs pos="42000">
                <a:srgbClr val="00CCCC"/>
              </a:gs>
              <a:gs pos="50000">
                <a:srgbClr val="3399FF"/>
              </a:gs>
              <a:gs pos="58000">
                <a:srgbClr val="00CCCC"/>
              </a:gs>
              <a:gs pos="73500">
                <a:srgbClr val="9999FF"/>
              </a:gs>
              <a:gs pos="80001">
                <a:srgbClr val="2E6792"/>
              </a:gs>
              <a:gs pos="85501">
                <a:srgbClr val="3333CC"/>
              </a:gs>
              <a:gs pos="90500">
                <a:srgbClr val="1170FF"/>
              </a:gs>
              <a:gs pos="100000">
                <a:srgbClr val="006699"/>
              </a:gs>
            </a:gsLst>
            <a:lin ang="0" scaled="1"/>
          </a:gradFill>
          <a:ln w="19050">
            <a:solidFill>
              <a:schemeClr val="bg1"/>
            </a:solidFill>
            <a:miter lim="800000"/>
            <a:headEnd/>
            <a:tailEnd/>
          </a:ln>
          <a:effectLst/>
        </p:spPr>
        <p:txBody>
          <a:bodyPr wrap="none" anchor="ctr"/>
          <a:lstStyle/>
          <a:p>
            <a:endParaRPr lang="en-US"/>
          </a:p>
        </p:txBody>
      </p:sp>
      <p:sp>
        <p:nvSpPr>
          <p:cNvPr id="847884" name="AutoShape 12"/>
          <p:cNvSpPr>
            <a:spLocks noChangeArrowheads="1"/>
          </p:cNvSpPr>
          <p:nvPr/>
        </p:nvSpPr>
        <p:spPr bwMode="auto">
          <a:xfrm rot="-16200000">
            <a:off x="2044701" y="2716212"/>
            <a:ext cx="215900" cy="898525"/>
          </a:xfrm>
          <a:prstGeom prst="curvedLeftArrow">
            <a:avLst>
              <a:gd name="adj1" fmla="val 83235"/>
              <a:gd name="adj2" fmla="val 166471"/>
              <a:gd name="adj3" fmla="val 33333"/>
            </a:avLst>
          </a:prstGeom>
          <a:gradFill rotWithShape="0">
            <a:gsLst>
              <a:gs pos="0">
                <a:srgbClr val="006699"/>
              </a:gs>
              <a:gs pos="9500">
                <a:srgbClr val="1170FF"/>
              </a:gs>
              <a:gs pos="14499">
                <a:srgbClr val="3333CC"/>
              </a:gs>
              <a:gs pos="20000">
                <a:srgbClr val="2E6792"/>
              </a:gs>
              <a:gs pos="26500">
                <a:srgbClr val="9999FF"/>
              </a:gs>
              <a:gs pos="42000">
                <a:srgbClr val="00CCCC"/>
              </a:gs>
              <a:gs pos="50000">
                <a:srgbClr val="3399FF"/>
              </a:gs>
              <a:gs pos="58000">
                <a:srgbClr val="00CCCC"/>
              </a:gs>
              <a:gs pos="73500">
                <a:srgbClr val="9999FF"/>
              </a:gs>
              <a:gs pos="80001">
                <a:srgbClr val="2E6792"/>
              </a:gs>
              <a:gs pos="85501">
                <a:srgbClr val="3333CC"/>
              </a:gs>
              <a:gs pos="90500">
                <a:srgbClr val="1170FF"/>
              </a:gs>
              <a:gs pos="100000">
                <a:srgbClr val="006699"/>
              </a:gs>
            </a:gsLst>
            <a:lin ang="0" scaled="1"/>
          </a:gradFill>
          <a:ln w="19050">
            <a:solidFill>
              <a:schemeClr val="bg1"/>
            </a:solidFill>
            <a:miter lim="800000"/>
            <a:headEnd/>
            <a:tailEnd/>
          </a:ln>
          <a:effectLst/>
        </p:spPr>
        <p:txBody>
          <a:bodyPr wrap="none" anchor="ctr"/>
          <a:lstStyle/>
          <a:p>
            <a:endParaRPr lang="en-US"/>
          </a:p>
        </p:txBody>
      </p:sp>
      <p:sp>
        <p:nvSpPr>
          <p:cNvPr id="847885" name="AutoShape 13"/>
          <p:cNvSpPr>
            <a:spLocks noChangeArrowheads="1"/>
          </p:cNvSpPr>
          <p:nvPr/>
        </p:nvSpPr>
        <p:spPr bwMode="auto">
          <a:xfrm>
            <a:off x="4495800" y="1981200"/>
            <a:ext cx="3048000" cy="533400"/>
          </a:xfrm>
          <a:prstGeom prst="roundRect">
            <a:avLst>
              <a:gd name="adj" fmla="val 16667"/>
            </a:avLst>
          </a:prstGeom>
          <a:gradFill rotWithShape="0">
            <a:gsLst>
              <a:gs pos="0">
                <a:schemeClr val="bg1"/>
              </a:gs>
              <a:gs pos="100000">
                <a:srgbClr val="FFCCCC"/>
              </a:gs>
            </a:gsLst>
            <a:path path="shape">
              <a:fillToRect l="50000" t="50000" r="50000" b="50000"/>
            </a:path>
          </a:gradFill>
          <a:ln w="19050">
            <a:round/>
            <a:headEnd/>
            <a:tailEnd/>
          </a:ln>
          <a:effectLst/>
          <a:scene3d>
            <a:camera prst="legacyObliqueBottomLeft"/>
            <a:lightRig rig="legacyFlat3" dir="t"/>
          </a:scene3d>
          <a:sp3d extrusionH="430200" prstMaterial="legacyMatte">
            <a:bevelT w="13500" h="13500" prst="angle"/>
            <a:bevelB w="13500" h="13500" prst="angle"/>
            <a:extrusionClr>
              <a:srgbClr val="FFCCCC"/>
            </a:extrusionClr>
          </a:sp3d>
        </p:spPr>
        <p:txBody>
          <a:bodyPr wrap="none" anchor="ctr">
            <a:flatTx/>
          </a:bodyPr>
          <a:lstStyle/>
          <a:p>
            <a:pPr algn="ctr">
              <a:lnSpc>
                <a:spcPct val="100000"/>
              </a:lnSpc>
            </a:pPr>
            <a:r>
              <a:rPr lang="en-US" sz="2600">
                <a:solidFill>
                  <a:srgbClr val="0000FF"/>
                </a:solidFill>
              </a:rPr>
              <a:t>Common base</a:t>
            </a:r>
          </a:p>
        </p:txBody>
      </p:sp>
      <p:sp>
        <p:nvSpPr>
          <p:cNvPr id="847886" name="AutoShape 14"/>
          <p:cNvSpPr>
            <a:spLocks noChangeArrowheads="1"/>
          </p:cNvSpPr>
          <p:nvPr/>
        </p:nvSpPr>
        <p:spPr bwMode="auto">
          <a:xfrm>
            <a:off x="4495800" y="2971800"/>
            <a:ext cx="3048000" cy="533400"/>
          </a:xfrm>
          <a:prstGeom prst="roundRect">
            <a:avLst>
              <a:gd name="adj" fmla="val 16667"/>
            </a:avLst>
          </a:prstGeom>
          <a:gradFill rotWithShape="0">
            <a:gsLst>
              <a:gs pos="0">
                <a:schemeClr val="bg1"/>
              </a:gs>
              <a:gs pos="100000">
                <a:srgbClr val="FFCCCC"/>
              </a:gs>
            </a:gsLst>
            <a:path path="shape">
              <a:fillToRect l="50000" t="50000" r="50000" b="50000"/>
            </a:path>
          </a:gradFill>
          <a:ln w="19050">
            <a:round/>
            <a:headEnd/>
            <a:tailEnd/>
          </a:ln>
          <a:effectLst/>
          <a:scene3d>
            <a:camera prst="legacyObliqueBottomLeft"/>
            <a:lightRig rig="legacyFlat3" dir="t"/>
          </a:scene3d>
          <a:sp3d extrusionH="430200" prstMaterial="legacyMatte">
            <a:bevelT w="13500" h="13500" prst="angle"/>
            <a:bevelB w="13500" h="13500" prst="angle"/>
            <a:extrusionClr>
              <a:srgbClr val="FFCCCC"/>
            </a:extrusionClr>
          </a:sp3d>
        </p:spPr>
        <p:txBody>
          <a:bodyPr wrap="none" anchor="ctr">
            <a:flatTx/>
          </a:bodyPr>
          <a:lstStyle/>
          <a:p>
            <a:pPr algn="ctr">
              <a:lnSpc>
                <a:spcPct val="100000"/>
              </a:lnSpc>
            </a:pPr>
            <a:r>
              <a:rPr lang="en-US" sz="2600">
                <a:solidFill>
                  <a:srgbClr val="0000FF"/>
                </a:solidFill>
              </a:rPr>
              <a:t>Interaction</a:t>
            </a:r>
          </a:p>
        </p:txBody>
      </p:sp>
      <p:sp>
        <p:nvSpPr>
          <p:cNvPr id="847887" name="AutoShape 15"/>
          <p:cNvSpPr>
            <a:spLocks noChangeArrowheads="1"/>
          </p:cNvSpPr>
          <p:nvPr/>
        </p:nvSpPr>
        <p:spPr bwMode="auto">
          <a:xfrm>
            <a:off x="5715000" y="1676400"/>
            <a:ext cx="609600" cy="304800"/>
          </a:xfrm>
          <a:prstGeom prst="downArrow">
            <a:avLst>
              <a:gd name="adj1" fmla="val 50000"/>
              <a:gd name="adj2" fmla="val 43750"/>
            </a:avLst>
          </a:prstGeom>
          <a:gradFill rotWithShape="0">
            <a:gsLst>
              <a:gs pos="0">
                <a:srgbClr val="FFFFFF"/>
              </a:gs>
              <a:gs pos="100000">
                <a:srgbClr val="FFFF00"/>
              </a:gs>
            </a:gsLst>
            <a:path path="rect">
              <a:fillToRect l="50000" t="50000" r="50000" b="50000"/>
            </a:path>
          </a:gradFill>
          <a:ln w="28575">
            <a:solidFill>
              <a:srgbClr val="0000FF"/>
            </a:solidFill>
            <a:miter lim="800000"/>
            <a:headEnd/>
            <a:tailEnd/>
          </a:ln>
          <a:effectLst/>
        </p:spPr>
        <p:txBody>
          <a:bodyPr wrap="none" anchor="ctr"/>
          <a:lstStyle/>
          <a:p>
            <a:endParaRPr lang="en-US"/>
          </a:p>
        </p:txBody>
      </p:sp>
      <p:sp>
        <p:nvSpPr>
          <p:cNvPr id="847888" name="WordArt 16"/>
          <p:cNvSpPr>
            <a:spLocks noChangeArrowheads="1" noChangeShapeType="1" noTextEdit="1"/>
          </p:cNvSpPr>
          <p:nvPr/>
        </p:nvSpPr>
        <p:spPr bwMode="auto">
          <a:xfrm>
            <a:off x="228600" y="152400"/>
            <a:ext cx="5715000" cy="381000"/>
          </a:xfrm>
          <a:prstGeom prst="rect">
            <a:avLst/>
          </a:prstGeom>
        </p:spPr>
        <p:txBody>
          <a:bodyPr wrap="none" fromWordArt="1">
            <a:prstTxWarp prst="textPlain">
              <a:avLst>
                <a:gd name="adj" fmla="val 50000"/>
              </a:avLst>
            </a:prstTxWarp>
          </a:bodyPr>
          <a:lstStyle/>
          <a:p>
            <a:pPr algn="ctr"/>
            <a:r>
              <a:rPr lang="en-US" sz="3600" kern="10" dirty="0">
                <a:ln w="28575">
                  <a:noFill/>
                  <a:round/>
                  <a:headEnd/>
                  <a:tailEnd/>
                </a:ln>
                <a:solidFill>
                  <a:srgbClr val="0000CC"/>
                </a:solidFill>
                <a:effectLst>
                  <a:outerShdw dist="35921" dir="2700000" algn="ctr" rotWithShape="0">
                    <a:schemeClr val="bg1"/>
                  </a:outerShdw>
                </a:effectLst>
                <a:latin typeface="Arial Black"/>
              </a:rPr>
              <a:t>2.2 Give and Take Action</a:t>
            </a:r>
          </a:p>
        </p:txBody>
      </p:sp>
      <p:grpSp>
        <p:nvGrpSpPr>
          <p:cNvPr id="847889" name="Group 17"/>
          <p:cNvGrpSpPr>
            <a:grpSpLocks/>
          </p:cNvGrpSpPr>
          <p:nvPr/>
        </p:nvGrpSpPr>
        <p:grpSpPr bwMode="auto">
          <a:xfrm>
            <a:off x="863600" y="2139950"/>
            <a:ext cx="2535238" cy="228600"/>
            <a:chOff x="544" y="1244"/>
            <a:chExt cx="1597" cy="144"/>
          </a:xfrm>
        </p:grpSpPr>
        <p:sp>
          <p:nvSpPr>
            <p:cNvPr id="847890" name="AutoShape 18"/>
            <p:cNvSpPr>
              <a:spLocks noChangeArrowheads="1"/>
            </p:cNvSpPr>
            <p:nvPr/>
          </p:nvSpPr>
          <p:spPr bwMode="auto">
            <a:xfrm rot="-2875056">
              <a:off x="1835" y="1049"/>
              <a:ext cx="111" cy="501"/>
            </a:xfrm>
            <a:prstGeom prst="downArrow">
              <a:avLst>
                <a:gd name="adj1" fmla="val 50000"/>
                <a:gd name="adj2" fmla="val 197466"/>
              </a:avLst>
            </a:prstGeom>
            <a:gradFill rotWithShape="0">
              <a:gsLst>
                <a:gs pos="0">
                  <a:srgbClr val="FFFFFF"/>
                </a:gs>
                <a:gs pos="100000">
                  <a:srgbClr val="9900FF"/>
                </a:gs>
              </a:gsLst>
              <a:path path="rect">
                <a:fillToRect l="50000" t="50000" r="50000" b="50000"/>
              </a:path>
            </a:gradFill>
            <a:ln w="28575">
              <a:solidFill>
                <a:srgbClr val="0000CC"/>
              </a:solidFill>
              <a:miter lim="800000"/>
              <a:headEnd/>
              <a:tailEnd/>
            </a:ln>
            <a:effectLst/>
          </p:spPr>
          <p:txBody>
            <a:bodyPr wrap="none" anchor="ctr"/>
            <a:lstStyle/>
            <a:p>
              <a:endParaRPr lang="en-US"/>
            </a:p>
          </p:txBody>
        </p:sp>
        <p:sp>
          <p:nvSpPr>
            <p:cNvPr id="847891" name="AutoShape 19"/>
            <p:cNvSpPr>
              <a:spLocks noChangeArrowheads="1"/>
            </p:cNvSpPr>
            <p:nvPr/>
          </p:nvSpPr>
          <p:spPr bwMode="auto">
            <a:xfrm rot="2875056" flipH="1">
              <a:off x="698" y="1107"/>
              <a:ext cx="127" cy="435"/>
            </a:xfrm>
            <a:prstGeom prst="downArrow">
              <a:avLst>
                <a:gd name="adj1" fmla="val 50000"/>
                <a:gd name="adj2" fmla="val 149852"/>
              </a:avLst>
            </a:prstGeom>
            <a:gradFill rotWithShape="0">
              <a:gsLst>
                <a:gs pos="0">
                  <a:srgbClr val="FFFFFF"/>
                </a:gs>
                <a:gs pos="100000">
                  <a:srgbClr val="9900FF"/>
                </a:gs>
              </a:gsLst>
              <a:path path="rect">
                <a:fillToRect l="50000" t="50000" r="50000" b="50000"/>
              </a:path>
            </a:gradFill>
            <a:ln w="28575">
              <a:solidFill>
                <a:srgbClr val="0000CC"/>
              </a:solidFill>
              <a:miter lim="800000"/>
              <a:headEnd/>
              <a:tailEnd/>
            </a:ln>
            <a:effectLst/>
          </p:spPr>
          <p:txBody>
            <a:bodyPr wrap="none" anchor="ctr"/>
            <a:lstStyle/>
            <a:p>
              <a:endParaRPr lang="en-US"/>
            </a:p>
          </p:txBody>
        </p:sp>
      </p:grpSp>
      <p:grpSp>
        <p:nvGrpSpPr>
          <p:cNvPr id="847892" name="Group 20"/>
          <p:cNvGrpSpPr>
            <a:grpSpLocks/>
          </p:cNvGrpSpPr>
          <p:nvPr/>
        </p:nvGrpSpPr>
        <p:grpSpPr bwMode="auto">
          <a:xfrm>
            <a:off x="1335088" y="1063625"/>
            <a:ext cx="1685925" cy="1139825"/>
            <a:chOff x="841" y="670"/>
            <a:chExt cx="1062" cy="718"/>
          </a:xfrm>
        </p:grpSpPr>
        <p:grpSp>
          <p:nvGrpSpPr>
            <p:cNvPr id="847893" name="Group 21"/>
            <p:cNvGrpSpPr>
              <a:grpSpLocks/>
            </p:cNvGrpSpPr>
            <p:nvPr/>
          </p:nvGrpSpPr>
          <p:grpSpPr bwMode="auto">
            <a:xfrm>
              <a:off x="841" y="670"/>
              <a:ext cx="1062" cy="718"/>
              <a:chOff x="841" y="670"/>
              <a:chExt cx="1062" cy="718"/>
            </a:xfrm>
          </p:grpSpPr>
          <p:sp>
            <p:nvSpPr>
              <p:cNvPr id="847894" name="Oval 22"/>
              <p:cNvSpPr>
                <a:spLocks noChangeArrowheads="1"/>
              </p:cNvSpPr>
              <p:nvPr/>
            </p:nvSpPr>
            <p:spPr bwMode="auto">
              <a:xfrm>
                <a:off x="841" y="670"/>
                <a:ext cx="1062" cy="718"/>
              </a:xfrm>
              <a:prstGeom prst="ellipse">
                <a:avLst/>
              </a:prstGeom>
              <a:gradFill rotWithShape="0">
                <a:gsLst>
                  <a:gs pos="0">
                    <a:schemeClr val="bg1"/>
                  </a:gs>
                  <a:gs pos="100000">
                    <a:srgbClr val="FFFFFF"/>
                  </a:gs>
                </a:gsLst>
                <a:lin ang="5400000" scaled="1"/>
              </a:gradFill>
              <a:ln w="12700">
                <a:round/>
                <a:headEnd/>
                <a:tailEnd/>
              </a:ln>
              <a:effectLst/>
              <a:scene3d>
                <a:camera prst="legacyPerspectiveBottomLeft"/>
                <a:lightRig rig="legacyNormal3" dir="t"/>
              </a:scene3d>
              <a:sp3d extrusionH="887400" prstMaterial="legacyMatte">
                <a:bevelT w="13500" h="13500" prst="angle"/>
                <a:bevelB w="13500" h="13500" prst="angle"/>
                <a:extrusionClr>
                  <a:srgbClr val="CCFFFF"/>
                </a:extrusionClr>
              </a:sp3d>
            </p:spPr>
            <p:txBody>
              <a:bodyPr wrap="none" anchor="ctr">
                <a:flatTx/>
              </a:bodyPr>
              <a:lstStyle/>
              <a:p>
                <a:pPr algn="ctr">
                  <a:lnSpc>
                    <a:spcPct val="100000"/>
                  </a:lnSpc>
                </a:pPr>
                <a:endParaRPr lang="en-US" sz="4800" b="1">
                  <a:solidFill>
                    <a:srgbClr val="6600CC"/>
                  </a:solidFill>
                </a:endParaRPr>
              </a:p>
            </p:txBody>
          </p:sp>
          <p:sp>
            <p:nvSpPr>
              <p:cNvPr id="847895" name="WordArt 23"/>
              <p:cNvSpPr>
                <a:spLocks noChangeArrowheads="1" noChangeShapeType="1" noTextEdit="1"/>
              </p:cNvSpPr>
              <p:nvPr/>
            </p:nvSpPr>
            <p:spPr bwMode="auto">
              <a:xfrm>
                <a:off x="944" y="806"/>
                <a:ext cx="885" cy="252"/>
              </a:xfrm>
              <a:prstGeom prst="rect">
                <a:avLst/>
              </a:prstGeom>
            </p:spPr>
            <p:txBody>
              <a:bodyPr wrap="none" fromWordArt="1">
                <a:prstTxWarp prst="textPlain">
                  <a:avLst>
                    <a:gd name="adj" fmla="val 50000"/>
                  </a:avLst>
                </a:prstTxWarp>
                <a:scene3d>
                  <a:camera prst="legacyPerspectiveBottomLeft"/>
                  <a:lightRig rig="legacyNormal3" dir="t"/>
                </a:scene3d>
                <a:sp3d extrusionH="887400" prstMaterial="legacyMatte">
                  <a:extrusionClr>
                    <a:srgbClr val="6600CC"/>
                  </a:extrusionClr>
                </a:sp3d>
              </a:bodyPr>
              <a:lstStyle/>
              <a:p>
                <a:pPr algn="ctr"/>
                <a:r>
                  <a:rPr lang="en-US" sz="3600" kern="10">
                    <a:ln w="9525">
                      <a:round/>
                      <a:headEnd/>
                      <a:tailEnd/>
                    </a:ln>
                    <a:gradFill rotWithShape="0">
                      <a:gsLst>
                        <a:gs pos="0">
                          <a:srgbClr val="6600CC"/>
                        </a:gs>
                        <a:gs pos="50000">
                          <a:srgbClr val="FFFFFF"/>
                        </a:gs>
                        <a:gs pos="100000">
                          <a:srgbClr val="6600CC"/>
                        </a:gs>
                      </a:gsLst>
                      <a:lin ang="2700000" scaled="1"/>
                    </a:gradFill>
                    <a:latin typeface="Impact"/>
                  </a:rPr>
                  <a:t>God</a:t>
                </a:r>
              </a:p>
            </p:txBody>
          </p:sp>
        </p:grpSp>
        <p:sp>
          <p:nvSpPr>
            <p:cNvPr id="847896" name="Text Box 24"/>
            <p:cNvSpPr txBox="1">
              <a:spLocks noChangeArrowheads="1"/>
            </p:cNvSpPr>
            <p:nvPr/>
          </p:nvSpPr>
          <p:spPr bwMode="auto">
            <a:xfrm>
              <a:off x="980" y="1076"/>
              <a:ext cx="805" cy="288"/>
            </a:xfrm>
            <a:prstGeom prst="rect">
              <a:avLst/>
            </a:prstGeom>
            <a:noFill/>
            <a:ln w="9525">
              <a:noFill/>
              <a:miter lim="800000"/>
              <a:headEnd/>
              <a:tailEnd/>
            </a:ln>
            <a:effectLst/>
          </p:spPr>
          <p:txBody>
            <a:bodyPr>
              <a:spAutoFit/>
            </a:bodyPr>
            <a:lstStyle/>
            <a:p>
              <a:pPr algn="ctr">
                <a:lnSpc>
                  <a:spcPct val="100000"/>
                </a:lnSpc>
                <a:spcBef>
                  <a:spcPct val="50000"/>
                </a:spcBef>
              </a:pPr>
              <a:r>
                <a:rPr lang="en-US" sz="2400" b="1">
                  <a:solidFill>
                    <a:srgbClr val="6600CC"/>
                  </a:solidFill>
                  <a:effectLst>
                    <a:outerShdw blurRad="38100" dist="38100" dir="2700000" algn="tl">
                      <a:srgbClr val="000000"/>
                    </a:outerShdw>
                  </a:effectLst>
                  <a:latin typeface="Times New Roman" pitchFamily="18" charset="0"/>
                </a:rPr>
                <a:t>(U.P.E.)</a:t>
              </a:r>
            </a:p>
          </p:txBody>
        </p:sp>
      </p:grpSp>
      <p:grpSp>
        <p:nvGrpSpPr>
          <p:cNvPr id="847898" name="Group 26"/>
          <p:cNvGrpSpPr>
            <a:grpSpLocks/>
          </p:cNvGrpSpPr>
          <p:nvPr/>
        </p:nvGrpSpPr>
        <p:grpSpPr bwMode="auto">
          <a:xfrm>
            <a:off x="4495800" y="3962400"/>
            <a:ext cx="3048000" cy="533400"/>
            <a:chOff x="2832" y="2400"/>
            <a:chExt cx="1920" cy="336"/>
          </a:xfrm>
        </p:grpSpPr>
        <p:sp>
          <p:nvSpPr>
            <p:cNvPr id="847899" name="AutoShape 27"/>
            <p:cNvSpPr>
              <a:spLocks noChangeArrowheads="1"/>
            </p:cNvSpPr>
            <p:nvPr/>
          </p:nvSpPr>
          <p:spPr bwMode="auto">
            <a:xfrm>
              <a:off x="2832" y="2400"/>
              <a:ext cx="1920" cy="336"/>
            </a:xfrm>
            <a:prstGeom prst="roundRect">
              <a:avLst>
                <a:gd name="adj" fmla="val 16667"/>
              </a:avLst>
            </a:prstGeom>
            <a:solidFill>
              <a:srgbClr val="9900FF"/>
            </a:solidFill>
            <a:ln w="19050">
              <a:round/>
              <a:headEnd/>
              <a:tailEnd/>
            </a:ln>
            <a:effectLst/>
            <a:scene3d>
              <a:camera prst="legacyObliqueBottomLeft"/>
              <a:lightRig rig="legacyFlat3" dir="t"/>
            </a:scene3d>
            <a:sp3d extrusionH="430200" prstMaterial="legacyMatte">
              <a:bevelT w="13500" h="13500" prst="angle"/>
              <a:bevelB w="13500" h="13500" prst="angle"/>
              <a:extrusionClr>
                <a:srgbClr val="FF9999"/>
              </a:extrusionClr>
            </a:sp3d>
          </p:spPr>
          <p:txBody>
            <a:bodyPr wrap="none" anchor="ctr">
              <a:flatTx/>
            </a:bodyPr>
            <a:lstStyle/>
            <a:p>
              <a:pPr algn="ctr">
                <a:lnSpc>
                  <a:spcPct val="100000"/>
                </a:lnSpc>
              </a:pPr>
              <a:endParaRPr lang="en-US" sz="2600" b="1">
                <a:solidFill>
                  <a:schemeClr val="bg1"/>
                </a:solidFill>
              </a:endParaRPr>
            </a:p>
          </p:txBody>
        </p:sp>
        <p:sp>
          <p:nvSpPr>
            <p:cNvPr id="847900" name="Text Box 28"/>
            <p:cNvSpPr txBox="1">
              <a:spLocks noChangeArrowheads="1"/>
            </p:cNvSpPr>
            <p:nvPr/>
          </p:nvSpPr>
          <p:spPr bwMode="auto">
            <a:xfrm>
              <a:off x="2880" y="2414"/>
              <a:ext cx="1824" cy="308"/>
            </a:xfrm>
            <a:prstGeom prst="rect">
              <a:avLst/>
            </a:prstGeom>
            <a:noFill/>
            <a:ln w="9525">
              <a:noFill/>
              <a:miter lim="800000"/>
              <a:headEnd/>
              <a:tailEnd/>
            </a:ln>
            <a:effectLst/>
          </p:spPr>
          <p:txBody>
            <a:bodyPr>
              <a:spAutoFit/>
            </a:bodyPr>
            <a:lstStyle/>
            <a:p>
              <a:pPr>
                <a:lnSpc>
                  <a:spcPct val="100000"/>
                </a:lnSpc>
                <a:spcBef>
                  <a:spcPct val="50000"/>
                </a:spcBef>
              </a:pPr>
              <a:r>
                <a:rPr lang="en-US" sz="2600">
                  <a:solidFill>
                    <a:schemeClr val="bg1"/>
                  </a:solidFill>
                </a:rPr>
                <a:t>Forces for the entity</a:t>
              </a:r>
            </a:p>
          </p:txBody>
        </p:sp>
      </p:grpSp>
      <p:sp>
        <p:nvSpPr>
          <p:cNvPr id="847901" name="Text Box 29"/>
          <p:cNvSpPr txBox="1">
            <a:spLocks noChangeArrowheads="1"/>
          </p:cNvSpPr>
          <p:nvPr/>
        </p:nvSpPr>
        <p:spPr bwMode="auto">
          <a:xfrm>
            <a:off x="7924800" y="3695700"/>
            <a:ext cx="838200" cy="409575"/>
          </a:xfrm>
          <a:prstGeom prst="rect">
            <a:avLst/>
          </a:prstGeom>
          <a:noFill/>
          <a:ln w="9525">
            <a:noFill/>
            <a:miter lim="800000"/>
            <a:headEnd/>
            <a:tailEnd/>
          </a:ln>
          <a:effectLst/>
        </p:spPr>
        <p:txBody>
          <a:bodyPr>
            <a:spAutoFit/>
          </a:bodyPr>
          <a:lstStyle/>
          <a:p>
            <a:pPr>
              <a:lnSpc>
                <a:spcPct val="80000"/>
              </a:lnSpc>
            </a:pPr>
            <a:r>
              <a:rPr lang="en-US" sz="2600">
                <a:solidFill>
                  <a:srgbClr val="660066"/>
                </a:solidFill>
              </a:rPr>
              <a:t>Exist</a:t>
            </a:r>
          </a:p>
        </p:txBody>
      </p:sp>
      <p:sp>
        <p:nvSpPr>
          <p:cNvPr id="847902" name="Text Box 30"/>
          <p:cNvSpPr txBox="1">
            <a:spLocks noChangeArrowheads="1"/>
          </p:cNvSpPr>
          <p:nvPr/>
        </p:nvSpPr>
        <p:spPr bwMode="auto">
          <a:xfrm>
            <a:off x="7848600" y="4083050"/>
            <a:ext cx="1295400" cy="396875"/>
          </a:xfrm>
          <a:prstGeom prst="rect">
            <a:avLst/>
          </a:prstGeom>
          <a:noFill/>
          <a:ln w="9525">
            <a:noFill/>
            <a:miter lim="800000"/>
            <a:headEnd/>
            <a:tailEnd/>
          </a:ln>
          <a:effectLst/>
        </p:spPr>
        <p:txBody>
          <a:bodyPr>
            <a:spAutoFit/>
          </a:bodyPr>
          <a:lstStyle/>
          <a:p>
            <a:pPr>
              <a:lnSpc>
                <a:spcPct val="80000"/>
              </a:lnSpc>
            </a:pPr>
            <a:r>
              <a:rPr lang="en-US" sz="2500">
                <a:solidFill>
                  <a:srgbClr val="660066"/>
                </a:solidFill>
              </a:rPr>
              <a:t>Multiply</a:t>
            </a:r>
          </a:p>
        </p:txBody>
      </p:sp>
      <p:sp>
        <p:nvSpPr>
          <p:cNvPr id="847903" name="Text Box 31"/>
          <p:cNvSpPr txBox="1">
            <a:spLocks noChangeArrowheads="1"/>
          </p:cNvSpPr>
          <p:nvPr/>
        </p:nvSpPr>
        <p:spPr bwMode="auto">
          <a:xfrm>
            <a:off x="7924800" y="4387850"/>
            <a:ext cx="617538" cy="488950"/>
          </a:xfrm>
          <a:prstGeom prst="rect">
            <a:avLst/>
          </a:prstGeom>
          <a:noFill/>
          <a:ln w="9525">
            <a:noFill/>
            <a:miter lim="800000"/>
            <a:headEnd/>
            <a:tailEnd/>
          </a:ln>
          <a:effectLst/>
        </p:spPr>
        <p:txBody>
          <a:bodyPr wrap="none">
            <a:spAutoFit/>
          </a:bodyPr>
          <a:lstStyle/>
          <a:p>
            <a:pPr>
              <a:lnSpc>
                <a:spcPct val="100000"/>
              </a:lnSpc>
            </a:pPr>
            <a:r>
              <a:rPr lang="en-US" sz="2600">
                <a:solidFill>
                  <a:srgbClr val="660066"/>
                </a:solidFill>
              </a:rPr>
              <a:t>Act</a:t>
            </a:r>
          </a:p>
        </p:txBody>
      </p:sp>
      <p:sp>
        <p:nvSpPr>
          <p:cNvPr id="847904" name="Text Box 32"/>
          <p:cNvSpPr txBox="1">
            <a:spLocks noChangeArrowheads="1"/>
          </p:cNvSpPr>
          <p:nvPr/>
        </p:nvSpPr>
        <p:spPr bwMode="auto">
          <a:xfrm rot="10800000">
            <a:off x="7313613" y="3632200"/>
            <a:ext cx="838200" cy="1244600"/>
          </a:xfrm>
          <a:prstGeom prst="rect">
            <a:avLst/>
          </a:prstGeom>
          <a:noFill/>
          <a:ln w="9525">
            <a:noFill/>
            <a:miter lim="800000"/>
            <a:headEnd/>
            <a:tailEnd/>
          </a:ln>
          <a:effectLst/>
        </p:spPr>
        <p:txBody>
          <a:bodyPr>
            <a:spAutoFit/>
          </a:bodyPr>
          <a:lstStyle/>
          <a:p>
            <a:pPr>
              <a:lnSpc>
                <a:spcPct val="70000"/>
              </a:lnSpc>
            </a:pPr>
            <a:r>
              <a:rPr lang="en-US" sz="10800" b="1">
                <a:solidFill>
                  <a:srgbClr val="660066"/>
                </a:solidFill>
                <a:latin typeface="Times New Roman" pitchFamily="18" charset="0"/>
                <a:cs typeface="Times New Roman" pitchFamily="18" charset="0"/>
              </a:rPr>
              <a:t>}</a:t>
            </a:r>
            <a:endParaRPr lang="en-US" sz="10800" b="1">
              <a:solidFill>
                <a:srgbClr val="660066"/>
              </a:solidFill>
              <a:latin typeface="Times New Roman" pitchFamily="18" charset="0"/>
            </a:endParaRPr>
          </a:p>
        </p:txBody>
      </p:sp>
      <p:sp>
        <p:nvSpPr>
          <p:cNvPr id="847905" name="AutoShape 33"/>
          <p:cNvSpPr>
            <a:spLocks noChangeArrowheads="1"/>
          </p:cNvSpPr>
          <p:nvPr/>
        </p:nvSpPr>
        <p:spPr bwMode="auto">
          <a:xfrm>
            <a:off x="4495800" y="990600"/>
            <a:ext cx="3048000" cy="533400"/>
          </a:xfrm>
          <a:prstGeom prst="roundRect">
            <a:avLst>
              <a:gd name="adj" fmla="val 16667"/>
            </a:avLst>
          </a:prstGeom>
          <a:gradFill rotWithShape="0">
            <a:gsLst>
              <a:gs pos="0">
                <a:schemeClr val="bg1"/>
              </a:gs>
              <a:gs pos="100000">
                <a:srgbClr val="FFCCCC"/>
              </a:gs>
            </a:gsLst>
            <a:path path="shape">
              <a:fillToRect l="50000" t="50000" r="50000" b="50000"/>
            </a:path>
          </a:gradFill>
          <a:ln w="19050">
            <a:round/>
            <a:headEnd/>
            <a:tailEnd/>
          </a:ln>
          <a:effectLst/>
          <a:scene3d>
            <a:camera prst="legacyObliqueBottomLeft"/>
            <a:lightRig rig="legacyFlat3" dir="t"/>
          </a:scene3d>
          <a:sp3d extrusionH="430200" prstMaterial="legacyMatte">
            <a:bevelT w="13500" h="13500" prst="angle"/>
            <a:bevelB w="13500" h="13500" prst="angle"/>
            <a:extrusionClr>
              <a:srgbClr val="FFCCCC"/>
            </a:extrusionClr>
          </a:sp3d>
        </p:spPr>
        <p:txBody>
          <a:bodyPr wrap="none" anchor="ctr">
            <a:flatTx/>
          </a:bodyPr>
          <a:lstStyle/>
          <a:p>
            <a:pPr algn="ctr">
              <a:lnSpc>
                <a:spcPct val="100000"/>
              </a:lnSpc>
            </a:pPr>
            <a:r>
              <a:rPr lang="en-US" sz="2400">
                <a:solidFill>
                  <a:srgbClr val="0000FF"/>
                </a:solidFill>
              </a:rPr>
              <a:t>Universal Prime Energy</a:t>
            </a:r>
          </a:p>
        </p:txBody>
      </p:sp>
      <p:sp>
        <p:nvSpPr>
          <p:cNvPr id="847916" name="WordArt 44"/>
          <p:cNvSpPr>
            <a:spLocks noChangeArrowheads="1" noChangeShapeType="1"/>
          </p:cNvSpPr>
          <p:nvPr/>
        </p:nvSpPr>
        <p:spPr bwMode="auto">
          <a:xfrm>
            <a:off x="1143000" y="4068763"/>
            <a:ext cx="2022475" cy="579437"/>
          </a:xfrm>
          <a:prstGeom prst="rect">
            <a:avLst/>
          </a:prstGeom>
        </p:spPr>
        <p:txBody>
          <a:bodyPr wrap="none" fromWordArt="1">
            <a:prstTxWarp prst="textPlain">
              <a:avLst>
                <a:gd name="adj" fmla="val 50000"/>
              </a:avLst>
            </a:prstTxWarp>
            <a:scene3d>
              <a:camera prst="legacyPerspectiveTop"/>
              <a:lightRig rig="legacyHarsh3" dir="b"/>
            </a:scene3d>
            <a:sp3d extrusionH="121893000" prstMaterial="legacyMatte">
              <a:extrusionClr>
                <a:srgbClr val="9900FF"/>
              </a:extrusionClr>
            </a:sp3d>
          </a:bodyPr>
          <a:lstStyle/>
          <a:p>
            <a:pPr algn="ctr"/>
            <a:r>
              <a:rPr lang="en-US" sz="3600" b="1" kern="10">
                <a:ln w="38100">
                  <a:round/>
                  <a:headEnd/>
                  <a:tailEnd/>
                </a:ln>
                <a:gradFill rotWithShape="0">
                  <a:gsLst>
                    <a:gs pos="0">
                      <a:schemeClr val="bg1"/>
                    </a:gs>
                    <a:gs pos="100000">
                      <a:srgbClr val="9933FF"/>
                    </a:gs>
                  </a:gsLst>
                  <a:lin ang="5400000" scaled="1"/>
                </a:gradFill>
                <a:latin typeface="Impact"/>
              </a:rPr>
              <a:t>Forces</a:t>
            </a:r>
          </a:p>
        </p:txBody>
      </p:sp>
      <p:sp>
        <p:nvSpPr>
          <p:cNvPr id="847917" name="AutoShape 45"/>
          <p:cNvSpPr>
            <a:spLocks noChangeArrowheads="1"/>
          </p:cNvSpPr>
          <p:nvPr/>
        </p:nvSpPr>
        <p:spPr bwMode="auto">
          <a:xfrm>
            <a:off x="2070100" y="2957513"/>
            <a:ext cx="168275" cy="1004887"/>
          </a:xfrm>
          <a:prstGeom prst="downArrow">
            <a:avLst>
              <a:gd name="adj1" fmla="val 50000"/>
              <a:gd name="adj2" fmla="val 149292"/>
            </a:avLst>
          </a:prstGeom>
          <a:gradFill rotWithShape="0">
            <a:gsLst>
              <a:gs pos="0">
                <a:schemeClr val="bg1"/>
              </a:gs>
              <a:gs pos="100000">
                <a:srgbClr val="9900FF"/>
              </a:gs>
            </a:gsLst>
            <a:path path="rect">
              <a:fillToRect l="50000" t="50000" r="50000" b="50000"/>
            </a:path>
          </a:gradFill>
          <a:ln w="38100">
            <a:solidFill>
              <a:schemeClr val="bg1"/>
            </a:solidFill>
            <a:miter lim="800000"/>
            <a:headEnd/>
            <a:tailEnd/>
          </a:ln>
          <a:effectLst/>
        </p:spPr>
        <p:txBody>
          <a:bodyPr wrap="none" anchor="ctr"/>
          <a:lstStyle/>
          <a:p>
            <a:endParaRPr lang="en-US"/>
          </a:p>
        </p:txBody>
      </p:sp>
      <p:grpSp>
        <p:nvGrpSpPr>
          <p:cNvPr id="847918" name="Group 46"/>
          <p:cNvGrpSpPr>
            <a:grpSpLocks/>
          </p:cNvGrpSpPr>
          <p:nvPr/>
        </p:nvGrpSpPr>
        <p:grpSpPr bwMode="auto">
          <a:xfrm>
            <a:off x="838200" y="5562600"/>
            <a:ext cx="7391400" cy="768350"/>
            <a:chOff x="576" y="3600"/>
            <a:chExt cx="4848" cy="484"/>
          </a:xfrm>
        </p:grpSpPr>
        <p:sp>
          <p:nvSpPr>
            <p:cNvPr id="847919" name="Text Box 47"/>
            <p:cNvSpPr txBox="1">
              <a:spLocks noChangeArrowheads="1"/>
            </p:cNvSpPr>
            <p:nvPr/>
          </p:nvSpPr>
          <p:spPr bwMode="auto">
            <a:xfrm>
              <a:off x="768" y="3600"/>
              <a:ext cx="4656" cy="484"/>
            </a:xfrm>
            <a:prstGeom prst="rect">
              <a:avLst/>
            </a:prstGeom>
            <a:noFill/>
            <a:ln w="9525">
              <a:noFill/>
              <a:miter lim="800000"/>
              <a:headEnd/>
              <a:tailEnd/>
            </a:ln>
            <a:effectLst/>
          </p:spPr>
          <p:txBody>
            <a:bodyPr>
              <a:spAutoFit/>
            </a:bodyPr>
            <a:lstStyle/>
            <a:p>
              <a:pPr>
                <a:lnSpc>
                  <a:spcPct val="85000"/>
                </a:lnSpc>
              </a:pPr>
              <a:r>
                <a:rPr lang="en-US" sz="2600" b="1">
                  <a:solidFill>
                    <a:schemeClr val="bg1"/>
                  </a:solidFill>
                  <a:latin typeface="Arial Narrow" pitchFamily="34" charset="0"/>
                </a:rPr>
                <a:t>The interaction generating these </a:t>
              </a:r>
              <a:r>
                <a:rPr lang="en-US" sz="2600" b="1">
                  <a:solidFill>
                    <a:srgbClr val="FFFF99"/>
                  </a:solidFill>
                  <a:latin typeface="Arial Narrow" pitchFamily="34" charset="0"/>
                </a:rPr>
                <a:t>forces</a:t>
              </a:r>
              <a:r>
                <a:rPr lang="en-US" sz="2600" b="1">
                  <a:solidFill>
                    <a:schemeClr val="bg1"/>
                  </a:solidFill>
                  <a:latin typeface="Arial Narrow" pitchFamily="34" charset="0"/>
                </a:rPr>
                <a:t> through this process is called give and take action.</a:t>
              </a:r>
              <a:endParaRPr lang="en-US" sz="2600" b="1" u="sng">
                <a:solidFill>
                  <a:schemeClr val="bg1"/>
                </a:solidFill>
                <a:latin typeface="Arial Narrow" pitchFamily="34" charset="0"/>
              </a:endParaRPr>
            </a:p>
          </p:txBody>
        </p:sp>
        <p:sp>
          <p:nvSpPr>
            <p:cNvPr id="847920" name="Text Box 48"/>
            <p:cNvSpPr txBox="1">
              <a:spLocks noChangeArrowheads="1"/>
            </p:cNvSpPr>
            <p:nvPr/>
          </p:nvSpPr>
          <p:spPr bwMode="auto">
            <a:xfrm>
              <a:off x="576" y="3600"/>
              <a:ext cx="288" cy="250"/>
            </a:xfrm>
            <a:prstGeom prst="rect">
              <a:avLst/>
            </a:prstGeom>
            <a:noFill/>
            <a:ln w="9525">
              <a:noFill/>
              <a:miter lim="800000"/>
              <a:headEnd/>
              <a:tailEnd/>
            </a:ln>
            <a:effectLst/>
          </p:spPr>
          <p:txBody>
            <a:bodyPr>
              <a:spAutoFit/>
            </a:bodyPr>
            <a:lstStyle/>
            <a:p>
              <a:pPr>
                <a:lnSpc>
                  <a:spcPct val="50000"/>
                </a:lnSpc>
              </a:pPr>
              <a:r>
                <a:rPr lang="en-US" sz="4000">
                  <a:solidFill>
                    <a:schemeClr val="bg1"/>
                  </a:solidFill>
                  <a:latin typeface="Times New Roman" pitchFamily="18" charset="0"/>
                  <a:sym typeface="CommonBullets" pitchFamily="34" charset="2"/>
                </a:rPr>
                <a:t></a:t>
              </a:r>
              <a:endParaRPr lang="en-US" sz="4000">
                <a:solidFill>
                  <a:schemeClr val="bg1"/>
                </a:solidFill>
                <a:latin typeface="Times New Roman" pitchFamily="18" charset="0"/>
              </a:endParaRPr>
            </a:p>
          </p:txBody>
        </p:sp>
      </p:grpSp>
      <p:sp>
        <p:nvSpPr>
          <p:cNvPr id="847921" name="WordArt 49"/>
          <p:cNvSpPr>
            <a:spLocks noChangeArrowheads="1" noChangeShapeType="1"/>
          </p:cNvSpPr>
          <p:nvPr/>
        </p:nvSpPr>
        <p:spPr bwMode="auto">
          <a:xfrm>
            <a:off x="1143000" y="4068763"/>
            <a:ext cx="2022475" cy="579437"/>
          </a:xfrm>
          <a:prstGeom prst="rect">
            <a:avLst/>
          </a:prstGeom>
        </p:spPr>
        <p:txBody>
          <a:bodyPr wrap="none" fromWordArt="1">
            <a:prstTxWarp prst="textPlain">
              <a:avLst>
                <a:gd name="adj" fmla="val 50000"/>
              </a:avLst>
            </a:prstTxWarp>
          </a:bodyPr>
          <a:lstStyle/>
          <a:p>
            <a:pPr algn="ctr"/>
            <a:r>
              <a:rPr lang="en-US" sz="3600" b="1" kern="10">
                <a:ln w="38100">
                  <a:solidFill>
                    <a:srgbClr val="6600CC"/>
                  </a:solidFill>
                  <a:round/>
                  <a:headEnd/>
                  <a:tailEnd/>
                </a:ln>
                <a:gradFill rotWithShape="0">
                  <a:gsLst>
                    <a:gs pos="0">
                      <a:schemeClr val="bg1"/>
                    </a:gs>
                    <a:gs pos="100000">
                      <a:srgbClr val="9933FF"/>
                    </a:gs>
                  </a:gsLst>
                  <a:lin ang="5400000" scaled="1"/>
                </a:gradFill>
                <a:latin typeface="Impact"/>
              </a:rPr>
              <a:t>Forces</a:t>
            </a: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847918"/>
                                        </p:tgtEl>
                                        <p:attrNameLst>
                                          <p:attrName>style.visibility</p:attrName>
                                        </p:attrNameLst>
                                      </p:cBhvr>
                                      <p:to>
                                        <p:strVal val="visible"/>
                                      </p:to>
                                    </p:set>
                                    <p:animEffect transition="in" filter="barn(outVertical)">
                                      <p:cBhvr>
                                        <p:cTn id="7" dur="500"/>
                                        <p:tgtEl>
                                          <p:spTgt spid="8479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847917"/>
                                        </p:tgtEl>
                                        <p:attrNameLst>
                                          <p:attrName>style.visibility</p:attrName>
                                        </p:attrNameLst>
                                      </p:cBhvr>
                                      <p:to>
                                        <p:strVal val="visible"/>
                                      </p:to>
                                    </p:set>
                                    <p:animEffect transition="in" filter="wipe(up)">
                                      <p:cBhvr>
                                        <p:cTn id="12" dur="1000"/>
                                        <p:tgtEl>
                                          <p:spTgt spid="847917"/>
                                        </p:tgtEl>
                                      </p:cBhvr>
                                    </p:animEffect>
                                  </p:childTnLst>
                                </p:cTn>
                              </p:par>
                              <p:par>
                                <p:cTn id="13" presetID="10" presetClass="exit" presetSubtype="0" fill="hold" grpId="0" nodeType="withEffect">
                                  <p:stCondLst>
                                    <p:cond delay="0"/>
                                  </p:stCondLst>
                                  <p:childTnLst>
                                    <p:animEffect transition="out" filter="fade">
                                      <p:cBhvr>
                                        <p:cTn id="14" dur="1000"/>
                                        <p:tgtEl>
                                          <p:spTgt spid="847916"/>
                                        </p:tgtEl>
                                      </p:cBhvr>
                                    </p:animEffect>
                                    <p:set>
                                      <p:cBhvr>
                                        <p:cTn id="15" dur="1" fill="hold">
                                          <p:stCondLst>
                                            <p:cond delay="999"/>
                                          </p:stCondLst>
                                        </p:cTn>
                                        <p:tgtEl>
                                          <p:spTgt spid="847916"/>
                                        </p:tgtEl>
                                        <p:attrNameLst>
                                          <p:attrName>style.visibility</p:attrName>
                                        </p:attrNameLst>
                                      </p:cBhvr>
                                      <p:to>
                                        <p:strVal val="hidden"/>
                                      </p:to>
                                    </p:set>
                                  </p:childTnLst>
                                </p:cTn>
                              </p:par>
                              <p:par>
                                <p:cTn id="16" presetID="10" presetClass="entr" presetSubtype="0" fill="hold" grpId="0" nodeType="withEffect">
                                  <p:stCondLst>
                                    <p:cond delay="0"/>
                                  </p:stCondLst>
                                  <p:childTnLst>
                                    <p:set>
                                      <p:cBhvr>
                                        <p:cTn id="17" dur="1" fill="hold">
                                          <p:stCondLst>
                                            <p:cond delay="0"/>
                                          </p:stCondLst>
                                        </p:cTn>
                                        <p:tgtEl>
                                          <p:spTgt spid="847921"/>
                                        </p:tgtEl>
                                        <p:attrNameLst>
                                          <p:attrName>style.visibility</p:attrName>
                                        </p:attrNameLst>
                                      </p:cBhvr>
                                      <p:to>
                                        <p:strVal val="visible"/>
                                      </p:to>
                                    </p:set>
                                    <p:animEffect transition="in" filter="fade">
                                      <p:cBhvr>
                                        <p:cTn id="18" dur="1000"/>
                                        <p:tgtEl>
                                          <p:spTgt spid="8479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7916" grpId="0" animBg="1"/>
      <p:bldP spid="847917" grpId="0" animBg="1"/>
      <p:bldP spid="847921"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gradFill rotWithShape="0">
          <a:gsLst>
            <a:gs pos="0">
              <a:srgbClr val="CC99FF"/>
            </a:gs>
            <a:gs pos="100000">
              <a:schemeClr val="bg1"/>
            </a:gs>
          </a:gsLst>
          <a:lin ang="2700000" scaled="1"/>
        </a:gradFill>
        <a:effectLst/>
      </p:bgPr>
    </p:bg>
    <p:spTree>
      <p:nvGrpSpPr>
        <p:cNvPr id="1" name=""/>
        <p:cNvGrpSpPr/>
        <p:nvPr/>
      </p:nvGrpSpPr>
      <p:grpSpPr>
        <a:xfrm>
          <a:off x="0" y="0"/>
          <a:ext cx="0" cy="0"/>
          <a:chOff x="0" y="0"/>
          <a:chExt cx="0" cy="0"/>
        </a:xfrm>
      </p:grpSpPr>
      <p:grpSp>
        <p:nvGrpSpPr>
          <p:cNvPr id="38988" name="Group 76"/>
          <p:cNvGrpSpPr>
            <a:grpSpLocks/>
          </p:cNvGrpSpPr>
          <p:nvPr/>
        </p:nvGrpSpPr>
        <p:grpSpPr bwMode="auto">
          <a:xfrm>
            <a:off x="2930525" y="3810000"/>
            <a:ext cx="2212975" cy="1447800"/>
            <a:chOff x="1846" y="2448"/>
            <a:chExt cx="1394" cy="912"/>
          </a:xfrm>
        </p:grpSpPr>
        <p:sp>
          <p:nvSpPr>
            <p:cNvPr id="38957" name="AutoShape 45"/>
            <p:cNvSpPr>
              <a:spLocks noChangeArrowheads="1"/>
            </p:cNvSpPr>
            <p:nvPr/>
          </p:nvSpPr>
          <p:spPr bwMode="auto">
            <a:xfrm rot="8275056" flipV="1">
              <a:off x="1846" y="2448"/>
              <a:ext cx="100" cy="588"/>
            </a:xfrm>
            <a:prstGeom prst="downArrow">
              <a:avLst>
                <a:gd name="adj1" fmla="val 50000"/>
                <a:gd name="adj2" fmla="val 257250"/>
              </a:avLst>
            </a:prstGeom>
            <a:gradFill rotWithShape="0">
              <a:gsLst>
                <a:gs pos="0">
                  <a:srgbClr val="FFFFFF"/>
                </a:gs>
                <a:gs pos="100000">
                  <a:srgbClr val="9900FF"/>
                </a:gs>
              </a:gsLst>
              <a:path path="rect">
                <a:fillToRect l="50000" t="50000" r="50000" b="50000"/>
              </a:path>
            </a:gradFill>
            <a:ln w="28575">
              <a:solidFill>
                <a:srgbClr val="0000CC"/>
              </a:solidFill>
              <a:miter lim="800000"/>
              <a:headEnd/>
              <a:tailEnd/>
            </a:ln>
            <a:effectLst/>
          </p:spPr>
          <p:txBody>
            <a:bodyPr wrap="none" anchor="ctr"/>
            <a:lstStyle/>
            <a:p>
              <a:endParaRPr lang="en-US"/>
            </a:p>
          </p:txBody>
        </p:sp>
        <p:sp>
          <p:nvSpPr>
            <p:cNvPr id="38958" name="AutoShape 46"/>
            <p:cNvSpPr>
              <a:spLocks noChangeArrowheads="1"/>
            </p:cNvSpPr>
            <p:nvPr/>
          </p:nvSpPr>
          <p:spPr bwMode="auto">
            <a:xfrm rot="-8275056" flipH="1" flipV="1">
              <a:off x="3140" y="2448"/>
              <a:ext cx="100" cy="588"/>
            </a:xfrm>
            <a:prstGeom prst="downArrow">
              <a:avLst>
                <a:gd name="adj1" fmla="val 50000"/>
                <a:gd name="adj2" fmla="val 257250"/>
              </a:avLst>
            </a:prstGeom>
            <a:gradFill rotWithShape="0">
              <a:gsLst>
                <a:gs pos="0">
                  <a:srgbClr val="FFFFFF"/>
                </a:gs>
                <a:gs pos="100000">
                  <a:srgbClr val="9900FF"/>
                </a:gs>
              </a:gsLst>
              <a:path path="rect">
                <a:fillToRect l="50000" t="50000" r="50000" b="50000"/>
              </a:path>
            </a:gradFill>
            <a:ln w="28575">
              <a:solidFill>
                <a:srgbClr val="0000CC"/>
              </a:solidFill>
              <a:miter lim="800000"/>
              <a:headEnd/>
              <a:tailEnd/>
            </a:ln>
            <a:effectLst/>
          </p:spPr>
          <p:txBody>
            <a:bodyPr wrap="none" anchor="ctr"/>
            <a:lstStyle/>
            <a:p>
              <a:endParaRPr lang="en-US"/>
            </a:p>
          </p:txBody>
        </p:sp>
        <p:sp>
          <p:nvSpPr>
            <p:cNvPr id="38956" name="Oval 44"/>
            <p:cNvSpPr>
              <a:spLocks noChangeArrowheads="1"/>
            </p:cNvSpPr>
            <p:nvPr/>
          </p:nvSpPr>
          <p:spPr bwMode="auto">
            <a:xfrm>
              <a:off x="1883" y="2909"/>
              <a:ext cx="1296" cy="451"/>
            </a:xfrm>
            <a:prstGeom prst="ellipse">
              <a:avLst/>
            </a:prstGeom>
            <a:gradFill rotWithShape="0">
              <a:gsLst>
                <a:gs pos="0">
                  <a:schemeClr val="bg1"/>
                </a:gs>
                <a:gs pos="100000">
                  <a:srgbClr val="FFCCCC"/>
                </a:gs>
              </a:gsLst>
              <a:path path="shape">
                <a:fillToRect l="50000" t="50000" r="50000" b="50000"/>
              </a:path>
            </a:gradFill>
            <a:ln w="9525">
              <a:round/>
              <a:headEnd/>
              <a:tailEnd/>
            </a:ln>
            <a:effectLst/>
            <a:scene3d>
              <a:camera prst="legacyPerspectiveBottomLeft"/>
              <a:lightRig rig="legacyFlat3" dir="t"/>
            </a:scene3d>
            <a:sp3d extrusionH="887400" prstMaterial="legacyMatte">
              <a:bevelT w="13500" h="13500" prst="angle"/>
              <a:bevelB w="13500" h="13500" prst="angle"/>
              <a:extrusionClr>
                <a:srgbClr val="FFCCCC"/>
              </a:extrusionClr>
            </a:sp3d>
          </p:spPr>
          <p:txBody>
            <a:bodyPr wrap="none" anchor="ctr">
              <a:flatTx/>
            </a:bodyPr>
            <a:lstStyle/>
            <a:p>
              <a:pPr algn="ctr">
                <a:lnSpc>
                  <a:spcPct val="100000"/>
                </a:lnSpc>
              </a:pPr>
              <a:r>
                <a:rPr lang="en-US" sz="3200">
                  <a:solidFill>
                    <a:srgbClr val="800000"/>
                  </a:solidFill>
                </a:rPr>
                <a:t>Union</a:t>
              </a:r>
            </a:p>
          </p:txBody>
        </p:sp>
      </p:grpSp>
      <p:grpSp>
        <p:nvGrpSpPr>
          <p:cNvPr id="38985" name="Group 73"/>
          <p:cNvGrpSpPr>
            <a:grpSpLocks/>
          </p:cNvGrpSpPr>
          <p:nvPr/>
        </p:nvGrpSpPr>
        <p:grpSpPr bwMode="auto">
          <a:xfrm>
            <a:off x="1676400" y="2895600"/>
            <a:ext cx="4765675" cy="1168400"/>
            <a:chOff x="1104" y="1872"/>
            <a:chExt cx="3002" cy="736"/>
          </a:xfrm>
        </p:grpSpPr>
        <p:sp>
          <p:nvSpPr>
            <p:cNvPr id="38916" name="AutoShape 4"/>
            <p:cNvSpPr>
              <a:spLocks noChangeArrowheads="1"/>
            </p:cNvSpPr>
            <p:nvPr/>
          </p:nvSpPr>
          <p:spPr bwMode="auto">
            <a:xfrm rot="2875056" flipH="1">
              <a:off x="1816" y="1649"/>
              <a:ext cx="96" cy="560"/>
            </a:xfrm>
            <a:prstGeom prst="downArrow">
              <a:avLst>
                <a:gd name="adj1" fmla="val 50000"/>
                <a:gd name="adj2" fmla="val 255208"/>
              </a:avLst>
            </a:prstGeom>
            <a:gradFill rotWithShape="0">
              <a:gsLst>
                <a:gs pos="0">
                  <a:srgbClr val="FFFFFF"/>
                </a:gs>
                <a:gs pos="100000">
                  <a:srgbClr val="9900FF"/>
                </a:gs>
              </a:gsLst>
              <a:path path="rect">
                <a:fillToRect l="50000" t="50000" r="50000" b="50000"/>
              </a:path>
            </a:gradFill>
            <a:ln w="28575">
              <a:solidFill>
                <a:srgbClr val="0000CC"/>
              </a:solidFill>
              <a:miter lim="800000"/>
              <a:headEnd/>
              <a:tailEnd/>
            </a:ln>
            <a:effectLst/>
          </p:spPr>
          <p:txBody>
            <a:bodyPr wrap="none" anchor="ctr"/>
            <a:lstStyle/>
            <a:p>
              <a:endParaRPr lang="en-US"/>
            </a:p>
          </p:txBody>
        </p:sp>
        <p:sp>
          <p:nvSpPr>
            <p:cNvPr id="38917" name="AutoShape 5"/>
            <p:cNvSpPr>
              <a:spLocks noChangeArrowheads="1"/>
            </p:cNvSpPr>
            <p:nvPr/>
          </p:nvSpPr>
          <p:spPr bwMode="auto">
            <a:xfrm rot="-2875056">
              <a:off x="3124" y="1631"/>
              <a:ext cx="101" cy="584"/>
            </a:xfrm>
            <a:prstGeom prst="downArrow">
              <a:avLst>
                <a:gd name="adj1" fmla="val 50000"/>
                <a:gd name="adj2" fmla="val 252970"/>
              </a:avLst>
            </a:prstGeom>
            <a:gradFill rotWithShape="0">
              <a:gsLst>
                <a:gs pos="0">
                  <a:srgbClr val="FFFFFF"/>
                </a:gs>
                <a:gs pos="100000">
                  <a:srgbClr val="9900FF"/>
                </a:gs>
              </a:gsLst>
              <a:path path="rect">
                <a:fillToRect l="50000" t="50000" r="50000" b="50000"/>
              </a:path>
            </a:gradFill>
            <a:ln w="28575">
              <a:solidFill>
                <a:srgbClr val="0000CC"/>
              </a:solidFill>
              <a:miter lim="800000"/>
              <a:headEnd/>
              <a:tailEnd/>
            </a:ln>
            <a:effectLst/>
          </p:spPr>
          <p:txBody>
            <a:bodyPr wrap="none" anchor="ctr"/>
            <a:lstStyle/>
            <a:p>
              <a:endParaRPr lang="en-US"/>
            </a:p>
          </p:txBody>
        </p:sp>
        <p:sp>
          <p:nvSpPr>
            <p:cNvPr id="38922" name="Oval 10"/>
            <p:cNvSpPr>
              <a:spLocks noChangeArrowheads="1"/>
            </p:cNvSpPr>
            <p:nvPr/>
          </p:nvSpPr>
          <p:spPr bwMode="auto">
            <a:xfrm>
              <a:off x="1104" y="2157"/>
              <a:ext cx="1139" cy="451"/>
            </a:xfrm>
            <a:prstGeom prst="ellipse">
              <a:avLst/>
            </a:prstGeom>
            <a:gradFill rotWithShape="0">
              <a:gsLst>
                <a:gs pos="0">
                  <a:schemeClr val="bg1"/>
                </a:gs>
                <a:gs pos="100000">
                  <a:srgbClr val="FFCCFF"/>
                </a:gs>
              </a:gsLst>
              <a:path path="shape">
                <a:fillToRect l="50000" t="50000" r="50000" b="50000"/>
              </a:path>
            </a:gradFill>
            <a:ln w="9525">
              <a:round/>
              <a:headEnd/>
              <a:tailEnd/>
            </a:ln>
            <a:effectLst/>
            <a:scene3d>
              <a:camera prst="legacyPerspectiveBottomLeft"/>
              <a:lightRig rig="legacyFlat3" dir="t"/>
            </a:scene3d>
            <a:sp3d extrusionH="887400" prstMaterial="legacyMatte">
              <a:bevelT w="13500" h="13500" prst="angle"/>
              <a:bevelB w="13500" h="13500" prst="angle"/>
              <a:extrusionClr>
                <a:srgbClr val="FFCCFF"/>
              </a:extrusionClr>
            </a:sp3d>
          </p:spPr>
          <p:txBody>
            <a:bodyPr wrap="none" anchor="ctr">
              <a:flatTx/>
            </a:bodyPr>
            <a:lstStyle/>
            <a:p>
              <a:pPr algn="ctr">
                <a:lnSpc>
                  <a:spcPct val="80000"/>
                </a:lnSpc>
              </a:pPr>
              <a:r>
                <a:rPr lang="en-US" sz="2400">
                  <a:solidFill>
                    <a:srgbClr val="800080"/>
                  </a:solidFill>
                </a:rPr>
                <a:t>Subject</a:t>
              </a:r>
            </a:p>
            <a:p>
              <a:pPr algn="ctr">
                <a:lnSpc>
                  <a:spcPct val="80000"/>
                </a:lnSpc>
              </a:pPr>
              <a:r>
                <a:rPr lang="en-US" sz="2400">
                  <a:solidFill>
                    <a:srgbClr val="800080"/>
                  </a:solidFill>
                </a:rPr>
                <a:t>partner</a:t>
              </a:r>
              <a:endParaRPr lang="en-US" sz="2400">
                <a:solidFill>
                  <a:srgbClr val="800080"/>
                </a:solidFill>
                <a:latin typeface="Arial Black" pitchFamily="34" charset="0"/>
              </a:endParaRPr>
            </a:p>
          </p:txBody>
        </p:sp>
        <p:sp>
          <p:nvSpPr>
            <p:cNvPr id="38923" name="Oval 11"/>
            <p:cNvSpPr>
              <a:spLocks noChangeArrowheads="1"/>
            </p:cNvSpPr>
            <p:nvPr/>
          </p:nvSpPr>
          <p:spPr bwMode="auto">
            <a:xfrm>
              <a:off x="2967" y="2157"/>
              <a:ext cx="1139" cy="451"/>
            </a:xfrm>
            <a:prstGeom prst="ellipse">
              <a:avLst/>
            </a:prstGeom>
            <a:gradFill rotWithShape="0">
              <a:gsLst>
                <a:gs pos="0">
                  <a:srgbClr val="FFFFFF"/>
                </a:gs>
                <a:gs pos="100000">
                  <a:srgbClr val="CCFF99"/>
                </a:gs>
              </a:gsLst>
              <a:path path="shape">
                <a:fillToRect l="50000" t="50000" r="50000" b="50000"/>
              </a:path>
            </a:gradFill>
            <a:ln w="9525">
              <a:round/>
              <a:headEnd/>
              <a:tailEnd/>
            </a:ln>
            <a:effectLst/>
            <a:scene3d>
              <a:camera prst="legacyPerspectiveBottomLeft"/>
              <a:lightRig rig="legacyFlat3" dir="t"/>
            </a:scene3d>
            <a:sp3d extrusionH="887400" prstMaterial="legacyMatte">
              <a:bevelT w="13500" h="13500" prst="angle"/>
              <a:bevelB w="13500" h="13500" prst="angle"/>
              <a:extrusionClr>
                <a:srgbClr val="CCFF99"/>
              </a:extrusionClr>
            </a:sp3d>
          </p:spPr>
          <p:txBody>
            <a:bodyPr wrap="none" anchor="ctr">
              <a:flatTx/>
            </a:bodyPr>
            <a:lstStyle/>
            <a:p>
              <a:pPr algn="ctr">
                <a:lnSpc>
                  <a:spcPct val="80000"/>
                </a:lnSpc>
              </a:pPr>
              <a:r>
                <a:rPr lang="en-US" sz="2400">
                  <a:solidFill>
                    <a:srgbClr val="003300"/>
                  </a:solidFill>
                </a:rPr>
                <a:t>Object</a:t>
              </a:r>
            </a:p>
            <a:p>
              <a:pPr algn="ctr">
                <a:lnSpc>
                  <a:spcPct val="80000"/>
                </a:lnSpc>
              </a:pPr>
              <a:r>
                <a:rPr lang="en-US" sz="2400">
                  <a:solidFill>
                    <a:srgbClr val="003300"/>
                  </a:solidFill>
                </a:rPr>
                <a:t>partner</a:t>
              </a:r>
              <a:endParaRPr lang="en-US" sz="2400">
                <a:solidFill>
                  <a:srgbClr val="003300"/>
                </a:solidFill>
                <a:latin typeface="Times New Roman" pitchFamily="18" charset="0"/>
              </a:endParaRPr>
            </a:p>
          </p:txBody>
        </p:sp>
      </p:grpSp>
      <p:sp>
        <p:nvSpPr>
          <p:cNvPr id="38947" name="Rectangle 35"/>
          <p:cNvSpPr>
            <a:spLocks noChangeArrowheads="1"/>
          </p:cNvSpPr>
          <p:nvPr/>
        </p:nvSpPr>
        <p:spPr bwMode="auto">
          <a:xfrm>
            <a:off x="0" y="5562600"/>
            <a:ext cx="9144000" cy="1295400"/>
          </a:xfrm>
          <a:prstGeom prst="rect">
            <a:avLst/>
          </a:prstGeom>
          <a:solidFill>
            <a:schemeClr val="tx1"/>
          </a:solidFill>
          <a:ln w="9525">
            <a:solidFill>
              <a:schemeClr val="tx1"/>
            </a:solidFill>
            <a:miter lim="800000"/>
            <a:headEnd/>
            <a:tailEnd/>
          </a:ln>
          <a:effectLst/>
        </p:spPr>
        <p:txBody>
          <a:bodyPr wrap="none" anchor="ctr"/>
          <a:lstStyle/>
          <a:p>
            <a:endParaRPr lang="en-US"/>
          </a:p>
        </p:txBody>
      </p:sp>
      <p:grpSp>
        <p:nvGrpSpPr>
          <p:cNvPr id="38998" name="Group 86"/>
          <p:cNvGrpSpPr>
            <a:grpSpLocks/>
          </p:cNvGrpSpPr>
          <p:nvPr/>
        </p:nvGrpSpPr>
        <p:grpSpPr bwMode="auto">
          <a:xfrm>
            <a:off x="333375" y="228600"/>
            <a:ext cx="6905625" cy="1143000"/>
            <a:chOff x="210" y="96"/>
            <a:chExt cx="4350" cy="720"/>
          </a:xfrm>
        </p:grpSpPr>
        <p:sp>
          <p:nvSpPr>
            <p:cNvPr id="38940" name="WordArt 28"/>
            <p:cNvSpPr>
              <a:spLocks noChangeArrowheads="1" noChangeShapeType="1" noTextEdit="1"/>
            </p:cNvSpPr>
            <p:nvPr/>
          </p:nvSpPr>
          <p:spPr bwMode="auto">
            <a:xfrm>
              <a:off x="210" y="96"/>
              <a:ext cx="3359" cy="201"/>
            </a:xfrm>
            <a:prstGeom prst="rect">
              <a:avLst/>
            </a:prstGeom>
          </p:spPr>
          <p:txBody>
            <a:bodyPr wrap="none" fromWordArt="1">
              <a:prstTxWarp prst="textPlain">
                <a:avLst>
                  <a:gd name="adj" fmla="val 50000"/>
                </a:avLst>
              </a:prstTxWarp>
            </a:bodyPr>
            <a:lstStyle/>
            <a:p>
              <a:pPr algn="ctr"/>
              <a:r>
                <a:rPr lang="en-US" sz="3600" kern="10" dirty="0">
                  <a:ln w="28575">
                    <a:noFill/>
                    <a:round/>
                    <a:headEnd/>
                    <a:tailEnd/>
                  </a:ln>
                  <a:solidFill>
                    <a:srgbClr val="0000CC"/>
                  </a:solidFill>
                  <a:effectLst>
                    <a:outerShdw dist="12700" dir="2700000" algn="ctr" rotWithShape="0">
                      <a:schemeClr val="bg1"/>
                    </a:outerShdw>
                  </a:effectLst>
                  <a:latin typeface="Arial Black"/>
                </a:rPr>
                <a:t>2.3 The Four Position Foundation</a:t>
              </a:r>
            </a:p>
          </p:txBody>
        </p:sp>
        <p:sp>
          <p:nvSpPr>
            <p:cNvPr id="38941" name="WordArt 29"/>
            <p:cNvSpPr>
              <a:spLocks noChangeArrowheads="1" noChangeShapeType="1" noTextEdit="1"/>
            </p:cNvSpPr>
            <p:nvPr/>
          </p:nvSpPr>
          <p:spPr bwMode="auto">
            <a:xfrm>
              <a:off x="604" y="336"/>
              <a:ext cx="3945" cy="241"/>
            </a:xfrm>
            <a:prstGeom prst="rect">
              <a:avLst/>
            </a:prstGeom>
          </p:spPr>
          <p:txBody>
            <a:bodyPr wrap="none" fromWordArt="1">
              <a:prstTxWarp prst="textPlain">
                <a:avLst>
                  <a:gd name="adj" fmla="val 50000"/>
                </a:avLst>
              </a:prstTxWarp>
            </a:bodyPr>
            <a:lstStyle/>
            <a:p>
              <a:pPr algn="ctr"/>
              <a:r>
                <a:rPr lang="en-US" sz="3600" kern="10" dirty="0">
                  <a:ln w="28575">
                    <a:noFill/>
                    <a:round/>
                    <a:headEnd/>
                    <a:tailEnd/>
                  </a:ln>
                  <a:solidFill>
                    <a:srgbClr val="0000CC"/>
                  </a:solidFill>
                  <a:effectLst>
                    <a:outerShdw dist="12700" dir="2700000" algn="ctr" rotWithShape="0">
                      <a:schemeClr val="bg1"/>
                    </a:outerShdw>
                  </a:effectLst>
                  <a:latin typeface="Arial Black"/>
                </a:rPr>
                <a:t>Which Realizes the Three Object Purpose</a:t>
              </a:r>
            </a:p>
          </p:txBody>
        </p:sp>
        <p:sp>
          <p:nvSpPr>
            <p:cNvPr id="38942" name="WordArt 30"/>
            <p:cNvSpPr>
              <a:spLocks noChangeArrowheads="1" noChangeShapeType="1" noTextEdit="1"/>
            </p:cNvSpPr>
            <p:nvPr/>
          </p:nvSpPr>
          <p:spPr bwMode="auto">
            <a:xfrm>
              <a:off x="594" y="576"/>
              <a:ext cx="3966" cy="240"/>
            </a:xfrm>
            <a:prstGeom prst="rect">
              <a:avLst/>
            </a:prstGeom>
          </p:spPr>
          <p:txBody>
            <a:bodyPr wrap="none" fromWordArt="1">
              <a:prstTxWarp prst="textPlain">
                <a:avLst>
                  <a:gd name="adj" fmla="val 50000"/>
                </a:avLst>
              </a:prstTxWarp>
            </a:bodyPr>
            <a:lstStyle/>
            <a:p>
              <a:pPr algn="ctr"/>
              <a:r>
                <a:rPr lang="en-US" sz="3600" kern="10" dirty="0">
                  <a:ln w="28575">
                    <a:noFill/>
                    <a:round/>
                    <a:headEnd/>
                    <a:tailEnd/>
                  </a:ln>
                  <a:solidFill>
                    <a:srgbClr val="0000CC"/>
                  </a:solidFill>
                  <a:effectLst>
                    <a:outerShdw dist="12700" dir="2700000" algn="ctr" rotWithShape="0">
                      <a:schemeClr val="bg1"/>
                    </a:outerShdw>
                  </a:effectLst>
                  <a:latin typeface="Arial Black"/>
                </a:rPr>
                <a:t>through Origin-Division-Union Action </a:t>
              </a:r>
            </a:p>
          </p:txBody>
        </p:sp>
      </p:grpSp>
      <p:grpSp>
        <p:nvGrpSpPr>
          <p:cNvPr id="38990" name="Group 78"/>
          <p:cNvGrpSpPr>
            <a:grpSpLocks/>
          </p:cNvGrpSpPr>
          <p:nvPr/>
        </p:nvGrpSpPr>
        <p:grpSpPr bwMode="auto">
          <a:xfrm>
            <a:off x="257175" y="1371600"/>
            <a:ext cx="5205413" cy="519113"/>
            <a:chOff x="96" y="940"/>
            <a:chExt cx="3279" cy="327"/>
          </a:xfrm>
        </p:grpSpPr>
        <p:sp>
          <p:nvSpPr>
            <p:cNvPr id="38946" name="Text Box 34" descr="Pink tissue paper"/>
            <p:cNvSpPr txBox="1">
              <a:spLocks noChangeArrowheads="1"/>
            </p:cNvSpPr>
            <p:nvPr/>
          </p:nvSpPr>
          <p:spPr bwMode="auto">
            <a:xfrm>
              <a:off x="96" y="940"/>
              <a:ext cx="567" cy="327"/>
            </a:xfrm>
            <a:prstGeom prst="rect">
              <a:avLst/>
            </a:prstGeom>
            <a:noFill/>
            <a:ln w="9525">
              <a:noFill/>
              <a:miter lim="800000"/>
              <a:headEnd/>
              <a:tailEnd/>
            </a:ln>
            <a:effectLst>
              <a:outerShdw dist="12700" dir="2700000" algn="ctr" rotWithShape="0">
                <a:schemeClr val="bg1"/>
              </a:outerShdw>
            </a:effectLst>
          </p:spPr>
          <p:txBody>
            <a:bodyPr>
              <a:spAutoFit/>
            </a:bodyPr>
            <a:lstStyle/>
            <a:p>
              <a:pPr>
                <a:lnSpc>
                  <a:spcPct val="100000"/>
                </a:lnSpc>
              </a:pPr>
              <a:r>
                <a:rPr lang="en-US" sz="2800" u="sng" dirty="0"/>
                <a:t>2.3.1</a:t>
              </a:r>
            </a:p>
          </p:txBody>
        </p:sp>
        <p:sp>
          <p:nvSpPr>
            <p:cNvPr id="38945" name="Text Box 33" descr="Pink tissue paper"/>
            <p:cNvSpPr txBox="1">
              <a:spLocks noChangeArrowheads="1"/>
            </p:cNvSpPr>
            <p:nvPr/>
          </p:nvSpPr>
          <p:spPr bwMode="auto">
            <a:xfrm>
              <a:off x="591" y="940"/>
              <a:ext cx="2784" cy="327"/>
            </a:xfrm>
            <a:prstGeom prst="rect">
              <a:avLst/>
            </a:prstGeom>
            <a:noFill/>
            <a:ln w="9525">
              <a:noFill/>
              <a:miter lim="800000"/>
              <a:headEnd/>
              <a:tailEnd/>
            </a:ln>
            <a:effectLst>
              <a:outerShdw dist="12700" dir="2700000" algn="ctr" rotWithShape="0">
                <a:schemeClr val="bg1"/>
              </a:outerShdw>
            </a:effectLst>
          </p:spPr>
          <p:txBody>
            <a:bodyPr>
              <a:spAutoFit/>
            </a:bodyPr>
            <a:lstStyle/>
            <a:p>
              <a:pPr>
                <a:lnSpc>
                  <a:spcPct val="100000"/>
                </a:lnSpc>
              </a:pPr>
              <a:r>
                <a:rPr lang="en-US" sz="2800" u="sng" dirty="0"/>
                <a:t>Origin-Division-Union-Action</a:t>
              </a:r>
            </a:p>
          </p:txBody>
        </p:sp>
      </p:grpSp>
      <p:sp>
        <p:nvSpPr>
          <p:cNvPr id="38968" name="Text Box 56"/>
          <p:cNvSpPr txBox="1">
            <a:spLocks noChangeArrowheads="1"/>
          </p:cNvSpPr>
          <p:nvPr/>
        </p:nvSpPr>
        <p:spPr bwMode="auto">
          <a:xfrm>
            <a:off x="5167313" y="2057400"/>
            <a:ext cx="2376487" cy="457200"/>
          </a:xfrm>
          <a:prstGeom prst="rect">
            <a:avLst/>
          </a:prstGeom>
          <a:noFill/>
          <a:ln w="28575">
            <a:noFill/>
            <a:miter lim="800000"/>
            <a:headEnd/>
            <a:tailEnd/>
          </a:ln>
          <a:effectLst/>
        </p:spPr>
        <p:txBody>
          <a:bodyPr>
            <a:spAutoFit/>
          </a:bodyPr>
          <a:lstStyle/>
          <a:p>
            <a:pPr>
              <a:lnSpc>
                <a:spcPct val="100000"/>
              </a:lnSpc>
            </a:pPr>
            <a:r>
              <a:rPr lang="en-US" sz="2400" b="1" dirty="0">
                <a:solidFill>
                  <a:srgbClr val="6600CC"/>
                </a:solidFill>
                <a:latin typeface="Eurostile" pitchFamily="34" charset="0"/>
              </a:rPr>
              <a:t>_ _ _ _ _ _ _ _ _</a:t>
            </a:r>
          </a:p>
        </p:txBody>
      </p:sp>
      <p:sp>
        <p:nvSpPr>
          <p:cNvPr id="38969" name="Text Box 57"/>
          <p:cNvSpPr txBox="1">
            <a:spLocks noChangeArrowheads="1"/>
          </p:cNvSpPr>
          <p:nvPr/>
        </p:nvSpPr>
        <p:spPr bwMode="auto">
          <a:xfrm>
            <a:off x="6518275" y="3341688"/>
            <a:ext cx="796925" cy="457200"/>
          </a:xfrm>
          <a:prstGeom prst="rect">
            <a:avLst/>
          </a:prstGeom>
          <a:noFill/>
          <a:ln w="28575">
            <a:noFill/>
            <a:miter lim="800000"/>
            <a:headEnd/>
            <a:tailEnd/>
          </a:ln>
          <a:effectLst/>
        </p:spPr>
        <p:txBody>
          <a:bodyPr>
            <a:spAutoFit/>
          </a:bodyPr>
          <a:lstStyle/>
          <a:p>
            <a:pPr>
              <a:lnSpc>
                <a:spcPct val="100000"/>
              </a:lnSpc>
            </a:pPr>
            <a:r>
              <a:rPr lang="en-US" sz="2400" b="1">
                <a:solidFill>
                  <a:srgbClr val="6600CC"/>
                </a:solidFill>
                <a:latin typeface="Eurostile" pitchFamily="34" charset="0"/>
              </a:rPr>
              <a:t>_ _ _</a:t>
            </a:r>
          </a:p>
        </p:txBody>
      </p:sp>
      <p:sp>
        <p:nvSpPr>
          <p:cNvPr id="38971" name="Text Box 59"/>
          <p:cNvSpPr txBox="1">
            <a:spLocks noChangeArrowheads="1"/>
          </p:cNvSpPr>
          <p:nvPr/>
        </p:nvSpPr>
        <p:spPr bwMode="auto">
          <a:xfrm>
            <a:off x="5157788" y="4541838"/>
            <a:ext cx="2233612" cy="457200"/>
          </a:xfrm>
          <a:prstGeom prst="rect">
            <a:avLst/>
          </a:prstGeom>
          <a:noFill/>
          <a:ln w="28575">
            <a:noFill/>
            <a:miter lim="800000"/>
            <a:headEnd/>
            <a:tailEnd/>
          </a:ln>
          <a:effectLst/>
        </p:spPr>
        <p:txBody>
          <a:bodyPr>
            <a:spAutoFit/>
          </a:bodyPr>
          <a:lstStyle/>
          <a:p>
            <a:pPr>
              <a:lnSpc>
                <a:spcPct val="100000"/>
              </a:lnSpc>
            </a:pPr>
            <a:r>
              <a:rPr lang="en-US" sz="2400" b="1">
                <a:solidFill>
                  <a:srgbClr val="6600CC"/>
                </a:solidFill>
                <a:latin typeface="Eurostile" pitchFamily="34" charset="0"/>
              </a:rPr>
              <a:t>_ _ _ _ _ _ _ _ _ </a:t>
            </a:r>
          </a:p>
        </p:txBody>
      </p:sp>
      <p:sp>
        <p:nvSpPr>
          <p:cNvPr id="38972" name="Text Box 60"/>
          <p:cNvSpPr txBox="1">
            <a:spLocks noChangeArrowheads="1"/>
          </p:cNvSpPr>
          <p:nvPr/>
        </p:nvSpPr>
        <p:spPr bwMode="auto">
          <a:xfrm>
            <a:off x="7239000" y="2133600"/>
            <a:ext cx="1219200" cy="579438"/>
          </a:xfrm>
          <a:prstGeom prst="rect">
            <a:avLst/>
          </a:prstGeom>
          <a:noFill/>
          <a:ln w="9525">
            <a:noFill/>
            <a:miter lim="800000"/>
            <a:headEnd/>
            <a:tailEnd/>
          </a:ln>
          <a:effectLst>
            <a:outerShdw dist="35921" dir="2700000" algn="ctr" rotWithShape="0">
              <a:srgbClr val="CCFFFF"/>
            </a:outerShdw>
          </a:effectLst>
        </p:spPr>
        <p:txBody>
          <a:bodyPr>
            <a:spAutoFit/>
          </a:bodyPr>
          <a:lstStyle/>
          <a:p>
            <a:pPr>
              <a:lnSpc>
                <a:spcPct val="100000"/>
              </a:lnSpc>
              <a:spcBef>
                <a:spcPct val="50000"/>
              </a:spcBef>
            </a:pPr>
            <a:r>
              <a:rPr lang="en-US" sz="3200" dirty="0">
                <a:solidFill>
                  <a:srgbClr val="5100A2"/>
                </a:solidFill>
              </a:rPr>
              <a:t>Origin</a:t>
            </a:r>
          </a:p>
        </p:txBody>
      </p:sp>
      <p:sp>
        <p:nvSpPr>
          <p:cNvPr id="38975" name="Text Box 63"/>
          <p:cNvSpPr txBox="1">
            <a:spLocks noChangeArrowheads="1"/>
          </p:cNvSpPr>
          <p:nvPr/>
        </p:nvSpPr>
        <p:spPr bwMode="auto">
          <a:xfrm>
            <a:off x="7239000" y="3429000"/>
            <a:ext cx="1600200" cy="579438"/>
          </a:xfrm>
          <a:prstGeom prst="rect">
            <a:avLst/>
          </a:prstGeom>
          <a:noFill/>
          <a:ln w="9525">
            <a:noFill/>
            <a:miter lim="800000"/>
            <a:headEnd/>
            <a:tailEnd/>
          </a:ln>
          <a:effectLst>
            <a:outerShdw dist="35921" dir="2700000" algn="ctr" rotWithShape="0">
              <a:srgbClr val="CCFFFF"/>
            </a:outerShdw>
          </a:effectLst>
        </p:spPr>
        <p:txBody>
          <a:bodyPr>
            <a:spAutoFit/>
          </a:bodyPr>
          <a:lstStyle/>
          <a:p>
            <a:pPr>
              <a:lnSpc>
                <a:spcPct val="100000"/>
              </a:lnSpc>
              <a:spcBef>
                <a:spcPct val="50000"/>
              </a:spcBef>
            </a:pPr>
            <a:r>
              <a:rPr lang="en-US" sz="3200" dirty="0">
                <a:solidFill>
                  <a:srgbClr val="5100A2"/>
                </a:solidFill>
              </a:rPr>
              <a:t>Division</a:t>
            </a:r>
          </a:p>
        </p:txBody>
      </p:sp>
      <p:sp>
        <p:nvSpPr>
          <p:cNvPr id="38976" name="Text Box 64"/>
          <p:cNvSpPr txBox="1">
            <a:spLocks noChangeArrowheads="1"/>
          </p:cNvSpPr>
          <p:nvPr/>
        </p:nvSpPr>
        <p:spPr bwMode="auto">
          <a:xfrm>
            <a:off x="7239000" y="4648200"/>
            <a:ext cx="1219200" cy="579438"/>
          </a:xfrm>
          <a:prstGeom prst="rect">
            <a:avLst/>
          </a:prstGeom>
          <a:noFill/>
          <a:ln w="9525">
            <a:noFill/>
            <a:miter lim="800000"/>
            <a:headEnd/>
            <a:tailEnd/>
          </a:ln>
          <a:effectLst>
            <a:outerShdw dist="35921" dir="2700000" algn="ctr" rotWithShape="0">
              <a:srgbClr val="CCFFFF"/>
            </a:outerShdw>
          </a:effectLst>
        </p:spPr>
        <p:txBody>
          <a:bodyPr>
            <a:spAutoFit/>
          </a:bodyPr>
          <a:lstStyle/>
          <a:p>
            <a:pPr>
              <a:lnSpc>
                <a:spcPct val="100000"/>
              </a:lnSpc>
              <a:spcBef>
                <a:spcPct val="50000"/>
              </a:spcBef>
            </a:pPr>
            <a:r>
              <a:rPr lang="en-US" sz="3200">
                <a:solidFill>
                  <a:srgbClr val="5100A2"/>
                </a:solidFill>
              </a:rPr>
              <a:t>Union</a:t>
            </a:r>
          </a:p>
        </p:txBody>
      </p:sp>
      <p:grpSp>
        <p:nvGrpSpPr>
          <p:cNvPr id="39003" name="Group 91"/>
          <p:cNvGrpSpPr>
            <a:grpSpLocks/>
          </p:cNvGrpSpPr>
          <p:nvPr/>
        </p:nvGrpSpPr>
        <p:grpSpPr bwMode="auto">
          <a:xfrm>
            <a:off x="914400" y="5661025"/>
            <a:ext cx="7467600" cy="995363"/>
            <a:chOff x="240" y="3552"/>
            <a:chExt cx="5232" cy="627"/>
          </a:xfrm>
        </p:grpSpPr>
        <p:sp>
          <p:nvSpPr>
            <p:cNvPr id="38949" name="Text Box 37"/>
            <p:cNvSpPr txBox="1">
              <a:spLocks noChangeArrowheads="1"/>
            </p:cNvSpPr>
            <p:nvPr/>
          </p:nvSpPr>
          <p:spPr bwMode="auto">
            <a:xfrm>
              <a:off x="240" y="3552"/>
              <a:ext cx="240" cy="250"/>
            </a:xfrm>
            <a:prstGeom prst="rect">
              <a:avLst/>
            </a:prstGeom>
            <a:noFill/>
            <a:ln w="9525">
              <a:noFill/>
              <a:miter lim="800000"/>
              <a:headEnd/>
              <a:tailEnd/>
            </a:ln>
            <a:effectLst/>
          </p:spPr>
          <p:txBody>
            <a:bodyPr>
              <a:spAutoFit/>
            </a:bodyPr>
            <a:lstStyle/>
            <a:p>
              <a:pPr>
                <a:lnSpc>
                  <a:spcPct val="50000"/>
                </a:lnSpc>
              </a:pPr>
              <a:r>
                <a:rPr lang="en-US" sz="4000" b="1">
                  <a:solidFill>
                    <a:schemeClr val="bg1"/>
                  </a:solidFill>
                  <a:latin typeface="Times New Roman" pitchFamily="18" charset="0"/>
                  <a:sym typeface="CommonBullets" pitchFamily="34" charset="2"/>
                </a:rPr>
                <a:t></a:t>
              </a:r>
              <a:endParaRPr lang="en-US" sz="4000" b="1">
                <a:solidFill>
                  <a:schemeClr val="bg1"/>
                </a:solidFill>
                <a:latin typeface="Times New Roman" pitchFamily="18" charset="0"/>
              </a:endParaRPr>
            </a:p>
          </p:txBody>
        </p:sp>
        <p:sp>
          <p:nvSpPr>
            <p:cNvPr id="38948" name="Text Box 36"/>
            <p:cNvSpPr txBox="1">
              <a:spLocks noChangeArrowheads="1"/>
            </p:cNvSpPr>
            <p:nvPr/>
          </p:nvSpPr>
          <p:spPr bwMode="auto">
            <a:xfrm>
              <a:off x="432" y="3569"/>
              <a:ext cx="5040" cy="610"/>
            </a:xfrm>
            <a:prstGeom prst="rect">
              <a:avLst/>
            </a:prstGeom>
            <a:noFill/>
            <a:ln w="9525">
              <a:noFill/>
              <a:miter lim="800000"/>
              <a:headEnd/>
              <a:tailEnd/>
            </a:ln>
            <a:effectLst/>
          </p:spPr>
          <p:txBody>
            <a:bodyPr>
              <a:spAutoFit/>
            </a:bodyPr>
            <a:lstStyle/>
            <a:p>
              <a:pPr>
                <a:lnSpc>
                  <a:spcPct val="80000"/>
                </a:lnSpc>
              </a:pPr>
              <a:r>
                <a:rPr lang="en-US" sz="2400" b="1">
                  <a:solidFill>
                    <a:schemeClr val="bg1"/>
                  </a:solidFill>
                  <a:latin typeface="Arial Narrow" pitchFamily="34" charset="0"/>
                </a:rPr>
                <a:t>The process in which out of </a:t>
              </a:r>
              <a:r>
                <a:rPr lang="en-US" sz="2400" b="1" u="sng">
                  <a:solidFill>
                    <a:schemeClr val="bg1"/>
                  </a:solidFill>
                  <a:latin typeface="Arial Narrow" pitchFamily="34" charset="0"/>
                </a:rPr>
                <a:t>God</a:t>
              </a:r>
              <a:r>
                <a:rPr lang="en-US" sz="2400" b="1">
                  <a:solidFill>
                    <a:schemeClr val="bg1"/>
                  </a:solidFill>
                  <a:latin typeface="Arial Narrow" pitchFamily="34" charset="0"/>
                </a:rPr>
                <a:t>, the Origin, </a:t>
              </a:r>
              <a:r>
                <a:rPr lang="en-US" sz="2400" b="1" u="sng">
                  <a:solidFill>
                    <a:schemeClr val="bg1"/>
                  </a:solidFill>
                  <a:latin typeface="Arial Narrow" pitchFamily="34" charset="0"/>
                </a:rPr>
                <a:t>two entities</a:t>
              </a:r>
              <a:r>
                <a:rPr lang="en-US" sz="2400" b="1">
                  <a:solidFill>
                    <a:schemeClr val="bg1"/>
                  </a:solidFill>
                  <a:latin typeface="Arial Narrow" pitchFamily="34" charset="0"/>
                </a:rPr>
                <a:t> are separately manifested and </a:t>
              </a:r>
              <a:r>
                <a:rPr lang="en-US" sz="2400" b="1" u="sng">
                  <a:solidFill>
                    <a:schemeClr val="bg1"/>
                  </a:solidFill>
                  <a:latin typeface="Arial Narrow" pitchFamily="34" charset="0"/>
                </a:rPr>
                <a:t>reunited</a:t>
              </a:r>
              <a:r>
                <a:rPr lang="en-US" sz="2400" b="1">
                  <a:solidFill>
                    <a:schemeClr val="bg1"/>
                  </a:solidFill>
                  <a:latin typeface="Arial Narrow" pitchFamily="34" charset="0"/>
                </a:rPr>
                <a:t> in oneness</a:t>
              </a:r>
              <a:r>
                <a:rPr lang="en-US" sz="2400">
                  <a:solidFill>
                    <a:schemeClr val="bg1"/>
                  </a:solidFill>
                  <a:latin typeface="Arial Narrow" pitchFamily="34" charset="0"/>
                </a:rPr>
                <a:t> </a:t>
              </a:r>
              <a:r>
                <a:rPr lang="en-US" sz="2400" b="1">
                  <a:solidFill>
                    <a:schemeClr val="bg1"/>
                  </a:solidFill>
                  <a:latin typeface="Arial Narrow" pitchFamily="34" charset="0"/>
                </a:rPr>
                <a:t>is called </a:t>
              </a:r>
              <a:r>
                <a:rPr lang="en-US" sz="2400" b="1" u="sng">
                  <a:solidFill>
                    <a:schemeClr val="bg1"/>
                  </a:solidFill>
                  <a:latin typeface="Arial Narrow" pitchFamily="34" charset="0"/>
                </a:rPr>
                <a:t>origin – division – union</a:t>
              </a:r>
              <a:r>
                <a:rPr lang="en-US" sz="2400" b="1">
                  <a:solidFill>
                    <a:schemeClr val="bg1"/>
                  </a:solidFill>
                  <a:latin typeface="Arial Narrow" pitchFamily="34" charset="0"/>
                </a:rPr>
                <a:t> action </a:t>
              </a:r>
              <a:r>
                <a:rPr lang="en-US" sz="2000">
                  <a:solidFill>
                    <a:schemeClr val="bg1"/>
                  </a:solidFill>
                  <a:latin typeface="Arial Narrow" pitchFamily="34" charset="0"/>
                </a:rPr>
                <a:t>(p.  24).</a:t>
              </a:r>
            </a:p>
          </p:txBody>
        </p:sp>
      </p:grpSp>
      <p:sp>
        <p:nvSpPr>
          <p:cNvPr id="38963" name="Line 51"/>
          <p:cNvSpPr>
            <a:spLocks noChangeShapeType="1"/>
          </p:cNvSpPr>
          <p:nvPr/>
        </p:nvSpPr>
        <p:spPr bwMode="auto">
          <a:xfrm rot="5400000">
            <a:off x="4019550" y="3340100"/>
            <a:ext cx="0" cy="952500"/>
          </a:xfrm>
          <a:prstGeom prst="line">
            <a:avLst/>
          </a:prstGeom>
          <a:noFill/>
          <a:ln w="57150">
            <a:solidFill>
              <a:srgbClr val="6600FF"/>
            </a:solidFill>
            <a:round/>
            <a:headEnd/>
            <a:tailEnd type="triangle" w="med" len="med"/>
          </a:ln>
          <a:effectLst/>
        </p:spPr>
        <p:txBody>
          <a:bodyPr/>
          <a:lstStyle/>
          <a:p>
            <a:endParaRPr lang="en-US"/>
          </a:p>
        </p:txBody>
      </p:sp>
      <p:sp>
        <p:nvSpPr>
          <p:cNvPr id="38966" name="Line 54"/>
          <p:cNvSpPr>
            <a:spLocks noChangeShapeType="1"/>
          </p:cNvSpPr>
          <p:nvPr/>
        </p:nvSpPr>
        <p:spPr bwMode="auto">
          <a:xfrm rot="16200000">
            <a:off x="4039394" y="3199607"/>
            <a:ext cx="0" cy="912812"/>
          </a:xfrm>
          <a:prstGeom prst="line">
            <a:avLst/>
          </a:prstGeom>
          <a:noFill/>
          <a:ln w="57150">
            <a:solidFill>
              <a:srgbClr val="6600FF"/>
            </a:solidFill>
            <a:round/>
            <a:headEnd/>
            <a:tailEnd type="triangle" w="med" len="med"/>
          </a:ln>
          <a:effectLst/>
        </p:spPr>
        <p:txBody>
          <a:bodyPr/>
          <a:lstStyle/>
          <a:p>
            <a:endParaRPr lang="en-US"/>
          </a:p>
        </p:txBody>
      </p:sp>
      <p:sp>
        <p:nvSpPr>
          <p:cNvPr id="38992" name="Line 80"/>
          <p:cNvSpPr>
            <a:spLocks noChangeShapeType="1"/>
          </p:cNvSpPr>
          <p:nvPr/>
        </p:nvSpPr>
        <p:spPr bwMode="auto">
          <a:xfrm rot="5400000">
            <a:off x="4019550" y="3340100"/>
            <a:ext cx="0" cy="952500"/>
          </a:xfrm>
          <a:prstGeom prst="line">
            <a:avLst/>
          </a:prstGeom>
          <a:noFill/>
          <a:ln w="57150">
            <a:solidFill>
              <a:srgbClr val="6600FF"/>
            </a:solidFill>
            <a:round/>
            <a:headEnd/>
            <a:tailEnd type="triangle" w="med" len="med"/>
          </a:ln>
          <a:effectLst/>
        </p:spPr>
        <p:txBody>
          <a:bodyPr/>
          <a:lstStyle/>
          <a:p>
            <a:endParaRPr lang="en-US"/>
          </a:p>
        </p:txBody>
      </p:sp>
      <p:sp>
        <p:nvSpPr>
          <p:cNvPr id="38993" name="Line 81"/>
          <p:cNvSpPr>
            <a:spLocks noChangeShapeType="1"/>
          </p:cNvSpPr>
          <p:nvPr/>
        </p:nvSpPr>
        <p:spPr bwMode="auto">
          <a:xfrm rot="16200000">
            <a:off x="4039394" y="3199607"/>
            <a:ext cx="0" cy="912812"/>
          </a:xfrm>
          <a:prstGeom prst="line">
            <a:avLst/>
          </a:prstGeom>
          <a:noFill/>
          <a:ln w="57150">
            <a:solidFill>
              <a:srgbClr val="6600FF"/>
            </a:solidFill>
            <a:round/>
            <a:headEnd/>
            <a:tailEnd type="triangle" w="med" len="med"/>
          </a:ln>
          <a:effectLst/>
        </p:spPr>
        <p:txBody>
          <a:bodyPr/>
          <a:lstStyle/>
          <a:p>
            <a:endParaRPr lang="en-US"/>
          </a:p>
        </p:txBody>
      </p:sp>
      <p:sp>
        <p:nvSpPr>
          <p:cNvPr id="38925" name="AutoShape 13"/>
          <p:cNvSpPr>
            <a:spLocks noChangeArrowheads="1"/>
          </p:cNvSpPr>
          <p:nvPr/>
        </p:nvSpPr>
        <p:spPr bwMode="auto">
          <a:xfrm>
            <a:off x="3957638" y="2933700"/>
            <a:ext cx="122237" cy="1485900"/>
          </a:xfrm>
          <a:prstGeom prst="downArrow">
            <a:avLst>
              <a:gd name="adj1" fmla="val 50000"/>
              <a:gd name="adj2" fmla="val 303897"/>
            </a:avLst>
          </a:prstGeom>
          <a:solidFill>
            <a:srgbClr val="6699FF"/>
          </a:solidFill>
          <a:ln w="38100">
            <a:solidFill>
              <a:srgbClr val="0000FF"/>
            </a:solidFill>
            <a:miter lim="800000"/>
            <a:headEnd/>
            <a:tailEnd/>
          </a:ln>
          <a:effectLst/>
        </p:spPr>
        <p:txBody>
          <a:bodyPr wrap="none" anchor="ctr"/>
          <a:lstStyle/>
          <a:p>
            <a:endParaRPr lang="en-US"/>
          </a:p>
        </p:txBody>
      </p:sp>
      <p:grpSp>
        <p:nvGrpSpPr>
          <p:cNvPr id="38999" name="Group 87"/>
          <p:cNvGrpSpPr>
            <a:grpSpLocks/>
          </p:cNvGrpSpPr>
          <p:nvPr/>
        </p:nvGrpSpPr>
        <p:grpSpPr bwMode="auto">
          <a:xfrm>
            <a:off x="3033713" y="1981200"/>
            <a:ext cx="1968500" cy="1033463"/>
            <a:chOff x="1911" y="1248"/>
            <a:chExt cx="1240" cy="651"/>
          </a:xfrm>
        </p:grpSpPr>
        <p:sp>
          <p:nvSpPr>
            <p:cNvPr id="38919" name="Oval 7"/>
            <p:cNvSpPr>
              <a:spLocks noChangeArrowheads="1"/>
            </p:cNvSpPr>
            <p:nvPr/>
          </p:nvSpPr>
          <p:spPr bwMode="auto">
            <a:xfrm>
              <a:off x="1911" y="1248"/>
              <a:ext cx="1240" cy="651"/>
            </a:xfrm>
            <a:prstGeom prst="ellipse">
              <a:avLst/>
            </a:prstGeom>
            <a:gradFill rotWithShape="0">
              <a:gsLst>
                <a:gs pos="0">
                  <a:schemeClr val="bg1"/>
                </a:gs>
                <a:gs pos="100000">
                  <a:srgbClr val="FFFFFF"/>
                </a:gs>
              </a:gsLst>
              <a:lin ang="5400000" scaled="1"/>
            </a:gradFill>
            <a:ln w="12700">
              <a:round/>
              <a:headEnd/>
              <a:tailEnd/>
            </a:ln>
            <a:effectLst/>
            <a:scene3d>
              <a:camera prst="legacyPerspectiveBottomLeft"/>
              <a:lightRig rig="legacyFlat3" dir="t"/>
            </a:scene3d>
            <a:sp3d extrusionH="887400" prstMaterial="legacyMatte">
              <a:bevelT w="13500" h="13500" prst="angle"/>
              <a:bevelB w="13500" h="13500" prst="angle"/>
              <a:extrusionClr>
                <a:srgbClr val="CCFFFF"/>
              </a:extrusionClr>
            </a:sp3d>
          </p:spPr>
          <p:txBody>
            <a:bodyPr wrap="none" anchor="ctr">
              <a:flatTx/>
            </a:bodyPr>
            <a:lstStyle/>
            <a:p>
              <a:pPr algn="ctr">
                <a:lnSpc>
                  <a:spcPct val="100000"/>
                </a:lnSpc>
              </a:pPr>
              <a:endParaRPr lang="en-US" sz="4800" b="1">
                <a:solidFill>
                  <a:srgbClr val="6600CC"/>
                </a:solidFill>
              </a:endParaRPr>
            </a:p>
          </p:txBody>
        </p:sp>
        <p:sp>
          <p:nvSpPr>
            <p:cNvPr id="38920" name="WordArt 8"/>
            <p:cNvSpPr>
              <a:spLocks noChangeArrowheads="1" noChangeShapeType="1" noTextEdit="1"/>
            </p:cNvSpPr>
            <p:nvPr/>
          </p:nvSpPr>
          <p:spPr bwMode="auto">
            <a:xfrm>
              <a:off x="2031" y="1392"/>
              <a:ext cx="1034" cy="268"/>
            </a:xfrm>
            <a:prstGeom prst="rect">
              <a:avLst/>
            </a:prstGeom>
          </p:spPr>
          <p:txBody>
            <a:bodyPr wrap="none" fromWordArt="1">
              <a:prstTxWarp prst="textPlain">
                <a:avLst>
                  <a:gd name="adj" fmla="val 50000"/>
                </a:avLst>
              </a:prstTxWarp>
              <a:scene3d>
                <a:camera prst="legacyPerspectiveBottomLeft"/>
                <a:lightRig rig="legacyNormal3" dir="t"/>
              </a:scene3d>
              <a:sp3d extrusionH="887400" prstMaterial="legacyMatte">
                <a:extrusionClr>
                  <a:srgbClr val="6600CC"/>
                </a:extrusionClr>
              </a:sp3d>
            </a:bodyPr>
            <a:lstStyle/>
            <a:p>
              <a:pPr algn="ctr"/>
              <a:r>
                <a:rPr lang="en-US" sz="3600" kern="10">
                  <a:ln w="9525">
                    <a:round/>
                    <a:headEnd/>
                    <a:tailEnd/>
                  </a:ln>
                  <a:gradFill rotWithShape="0">
                    <a:gsLst>
                      <a:gs pos="0">
                        <a:srgbClr val="6600CC"/>
                      </a:gs>
                      <a:gs pos="50000">
                        <a:srgbClr val="FFFFFF"/>
                      </a:gs>
                      <a:gs pos="100000">
                        <a:srgbClr val="6600CC"/>
                      </a:gs>
                    </a:gsLst>
                    <a:lin ang="2700000" scaled="1"/>
                  </a:gradFill>
                  <a:latin typeface="Impact"/>
                </a:rPr>
                <a:t>God</a:t>
              </a:r>
            </a:p>
          </p:txBody>
        </p:sp>
      </p:gr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8998"/>
                                        </p:tgtEl>
                                        <p:attrNameLst>
                                          <p:attrName>style.visibility</p:attrName>
                                        </p:attrNameLst>
                                      </p:cBhvr>
                                      <p:to>
                                        <p:strVal val="visible"/>
                                      </p:to>
                                    </p:set>
                                    <p:animEffect transition="in" filter="fade">
                                      <p:cBhvr>
                                        <p:cTn id="7" dur="1000"/>
                                        <p:tgtEl>
                                          <p:spTgt spid="3899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8990"/>
                                        </p:tgtEl>
                                        <p:attrNameLst>
                                          <p:attrName>style.visibility</p:attrName>
                                        </p:attrNameLst>
                                      </p:cBhvr>
                                      <p:to>
                                        <p:strVal val="visible"/>
                                      </p:to>
                                    </p:set>
                                    <p:animEffect transition="in" filter="fade">
                                      <p:cBhvr>
                                        <p:cTn id="12" dur="2000"/>
                                        <p:tgtEl>
                                          <p:spTgt spid="38990"/>
                                        </p:tgtEl>
                                      </p:cBhvr>
                                    </p:animEffect>
                                    <p:anim calcmode="lin" valueType="num">
                                      <p:cBhvr>
                                        <p:cTn id="13" dur="2000" fill="hold"/>
                                        <p:tgtEl>
                                          <p:spTgt spid="38990"/>
                                        </p:tgtEl>
                                        <p:attrNameLst>
                                          <p:attrName>ppt_x</p:attrName>
                                        </p:attrNameLst>
                                      </p:cBhvr>
                                      <p:tavLst>
                                        <p:tav tm="0">
                                          <p:val>
                                            <p:strVal val="#ppt_x"/>
                                          </p:val>
                                        </p:tav>
                                        <p:tav tm="100000">
                                          <p:val>
                                            <p:strVal val="#ppt_x"/>
                                          </p:val>
                                        </p:tav>
                                      </p:tavLst>
                                    </p:anim>
                                    <p:anim calcmode="lin" valueType="num">
                                      <p:cBhvr>
                                        <p:cTn id="14" dur="2000" fill="hold"/>
                                        <p:tgtEl>
                                          <p:spTgt spid="3899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37" fill="hold" nodeType="clickEffect">
                                  <p:stCondLst>
                                    <p:cond delay="0"/>
                                  </p:stCondLst>
                                  <p:childTnLst>
                                    <p:set>
                                      <p:cBhvr>
                                        <p:cTn id="18" dur="1" fill="hold">
                                          <p:stCondLst>
                                            <p:cond delay="0"/>
                                          </p:stCondLst>
                                        </p:cTn>
                                        <p:tgtEl>
                                          <p:spTgt spid="39003"/>
                                        </p:tgtEl>
                                        <p:attrNameLst>
                                          <p:attrName>style.visibility</p:attrName>
                                        </p:attrNameLst>
                                      </p:cBhvr>
                                      <p:to>
                                        <p:strVal val="visible"/>
                                      </p:to>
                                    </p:set>
                                    <p:animEffect transition="in" filter="barn(outVertical)">
                                      <p:cBhvr>
                                        <p:cTn id="19" dur="500"/>
                                        <p:tgtEl>
                                          <p:spTgt spid="39003"/>
                                        </p:tgtEl>
                                      </p:cBhvr>
                                    </p:animEffect>
                                  </p:childTnLst>
                                </p:cTn>
                              </p:par>
                            </p:childTnLst>
                          </p:cTn>
                        </p:par>
                      </p:childTnLst>
                    </p:cTn>
                  </p:par>
                  <p:par>
                    <p:cTn id="20" fill="hold">
                      <p:stCondLst>
                        <p:cond delay="indefinite"/>
                      </p:stCondLst>
                      <p:childTnLst>
                        <p:par>
                          <p:cTn id="21" fill="hold">
                            <p:stCondLst>
                              <p:cond delay="0"/>
                            </p:stCondLst>
                            <p:childTnLst>
                              <p:par>
                                <p:cTn id="22" presetID="23" presetClass="entr" presetSubtype="272" fill="hold" nodeType="clickEffect">
                                  <p:stCondLst>
                                    <p:cond delay="0"/>
                                  </p:stCondLst>
                                  <p:childTnLst>
                                    <p:set>
                                      <p:cBhvr>
                                        <p:cTn id="23" dur="1" fill="hold">
                                          <p:stCondLst>
                                            <p:cond delay="0"/>
                                          </p:stCondLst>
                                        </p:cTn>
                                        <p:tgtEl>
                                          <p:spTgt spid="38999"/>
                                        </p:tgtEl>
                                        <p:attrNameLst>
                                          <p:attrName>style.visibility</p:attrName>
                                        </p:attrNameLst>
                                      </p:cBhvr>
                                      <p:to>
                                        <p:strVal val="visible"/>
                                      </p:to>
                                    </p:set>
                                    <p:anim calcmode="lin" valueType="num">
                                      <p:cBhvr>
                                        <p:cTn id="24" dur="1000" fill="hold"/>
                                        <p:tgtEl>
                                          <p:spTgt spid="38999"/>
                                        </p:tgtEl>
                                        <p:attrNameLst>
                                          <p:attrName>ppt_w</p:attrName>
                                        </p:attrNameLst>
                                      </p:cBhvr>
                                      <p:tavLst>
                                        <p:tav tm="0">
                                          <p:val>
                                            <p:strVal val="2/3*#ppt_w"/>
                                          </p:val>
                                        </p:tav>
                                        <p:tav tm="100000">
                                          <p:val>
                                            <p:strVal val="#ppt_w"/>
                                          </p:val>
                                        </p:tav>
                                      </p:tavLst>
                                    </p:anim>
                                    <p:anim calcmode="lin" valueType="num">
                                      <p:cBhvr>
                                        <p:cTn id="25" dur="1000" fill="hold"/>
                                        <p:tgtEl>
                                          <p:spTgt spid="38999"/>
                                        </p:tgtEl>
                                        <p:attrNameLst>
                                          <p:attrName>ppt_h</p:attrName>
                                        </p:attrNameLst>
                                      </p:cBhvr>
                                      <p:tavLst>
                                        <p:tav tm="0">
                                          <p:val>
                                            <p:strVal val="2/3*#ppt_h"/>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8985"/>
                                        </p:tgtEl>
                                        <p:attrNameLst>
                                          <p:attrName>style.visibility</p:attrName>
                                        </p:attrNameLst>
                                      </p:cBhvr>
                                      <p:to>
                                        <p:strVal val="visible"/>
                                      </p:to>
                                    </p:set>
                                    <p:animEffect transition="in" filter="fade">
                                      <p:cBhvr>
                                        <p:cTn id="30" dur="1000"/>
                                        <p:tgtEl>
                                          <p:spTgt spid="38985"/>
                                        </p:tgtEl>
                                      </p:cBhvr>
                                    </p:animEffect>
                                  </p:childTnLst>
                                </p:cTn>
                              </p:par>
                            </p:childTnLst>
                          </p:cTn>
                        </p:par>
                        <p:par>
                          <p:cTn id="31" fill="hold">
                            <p:stCondLst>
                              <p:cond delay="1000"/>
                            </p:stCondLst>
                            <p:childTnLst>
                              <p:par>
                                <p:cTn id="32" presetID="22" presetClass="entr" presetSubtype="8" fill="hold" grpId="0" nodeType="afterEffect">
                                  <p:stCondLst>
                                    <p:cond delay="0"/>
                                  </p:stCondLst>
                                  <p:childTnLst>
                                    <p:set>
                                      <p:cBhvr>
                                        <p:cTn id="33" dur="1" fill="hold">
                                          <p:stCondLst>
                                            <p:cond delay="0"/>
                                          </p:stCondLst>
                                        </p:cTn>
                                        <p:tgtEl>
                                          <p:spTgt spid="38966"/>
                                        </p:tgtEl>
                                        <p:attrNameLst>
                                          <p:attrName>style.visibility</p:attrName>
                                        </p:attrNameLst>
                                      </p:cBhvr>
                                      <p:to>
                                        <p:strVal val="visible"/>
                                      </p:to>
                                    </p:set>
                                    <p:animEffect transition="in" filter="wipe(left)">
                                      <p:cBhvr>
                                        <p:cTn id="34" dur="500"/>
                                        <p:tgtEl>
                                          <p:spTgt spid="38966"/>
                                        </p:tgtEl>
                                      </p:cBhvr>
                                    </p:animEffect>
                                  </p:childTnLst>
                                  <p:subTnLst>
                                    <p:set>
                                      <p:cBhvr override="childStyle">
                                        <p:cTn dur="1" fill="hold" display="0" masterRel="sameClick" afterEffect="1">
                                          <p:stCondLst>
                                            <p:cond evt="end" delay="0">
                                              <p:tn val="32"/>
                                            </p:cond>
                                          </p:stCondLst>
                                        </p:cTn>
                                        <p:tgtEl>
                                          <p:spTgt spid="38966"/>
                                        </p:tgtEl>
                                        <p:attrNameLst>
                                          <p:attrName>style.visibility</p:attrName>
                                        </p:attrNameLst>
                                      </p:cBhvr>
                                      <p:to>
                                        <p:strVal val="hidden"/>
                                      </p:to>
                                    </p:set>
                                  </p:subTnLst>
                                </p:cTn>
                              </p:par>
                            </p:childTnLst>
                          </p:cTn>
                        </p:par>
                        <p:par>
                          <p:cTn id="35" fill="hold">
                            <p:stCondLst>
                              <p:cond delay="1500"/>
                            </p:stCondLst>
                            <p:childTnLst>
                              <p:par>
                                <p:cTn id="36" presetID="22" presetClass="entr" presetSubtype="2" fill="hold" grpId="0" nodeType="afterEffect">
                                  <p:stCondLst>
                                    <p:cond delay="0"/>
                                  </p:stCondLst>
                                  <p:childTnLst>
                                    <p:set>
                                      <p:cBhvr>
                                        <p:cTn id="37" dur="1" fill="hold">
                                          <p:stCondLst>
                                            <p:cond delay="0"/>
                                          </p:stCondLst>
                                        </p:cTn>
                                        <p:tgtEl>
                                          <p:spTgt spid="38963"/>
                                        </p:tgtEl>
                                        <p:attrNameLst>
                                          <p:attrName>style.visibility</p:attrName>
                                        </p:attrNameLst>
                                      </p:cBhvr>
                                      <p:to>
                                        <p:strVal val="visible"/>
                                      </p:to>
                                    </p:set>
                                    <p:animEffect transition="in" filter="wipe(right)">
                                      <p:cBhvr>
                                        <p:cTn id="38" dur="500"/>
                                        <p:tgtEl>
                                          <p:spTgt spid="38963"/>
                                        </p:tgtEl>
                                      </p:cBhvr>
                                    </p:animEffect>
                                  </p:childTnLst>
                                  <p:subTnLst>
                                    <p:set>
                                      <p:cBhvr override="childStyle">
                                        <p:cTn dur="1" fill="hold" display="0" masterRel="sameClick" afterEffect="1">
                                          <p:stCondLst>
                                            <p:cond evt="end" delay="0">
                                              <p:tn val="36"/>
                                            </p:cond>
                                          </p:stCondLst>
                                        </p:cTn>
                                        <p:tgtEl>
                                          <p:spTgt spid="38963"/>
                                        </p:tgtEl>
                                        <p:attrNameLst>
                                          <p:attrName>style.visibility</p:attrName>
                                        </p:attrNameLst>
                                      </p:cBhvr>
                                      <p:to>
                                        <p:strVal val="hidden"/>
                                      </p:to>
                                    </p:set>
                                  </p:subTnLst>
                                </p:cTn>
                              </p:par>
                            </p:childTnLst>
                          </p:cTn>
                        </p:par>
                        <p:par>
                          <p:cTn id="39" fill="hold">
                            <p:stCondLst>
                              <p:cond delay="2000"/>
                            </p:stCondLst>
                            <p:childTnLst>
                              <p:par>
                                <p:cTn id="40" presetID="22" presetClass="entr" presetSubtype="8" fill="hold" grpId="0" nodeType="afterEffect">
                                  <p:stCondLst>
                                    <p:cond delay="0"/>
                                  </p:stCondLst>
                                  <p:childTnLst>
                                    <p:set>
                                      <p:cBhvr>
                                        <p:cTn id="41" dur="1" fill="hold">
                                          <p:stCondLst>
                                            <p:cond delay="0"/>
                                          </p:stCondLst>
                                        </p:cTn>
                                        <p:tgtEl>
                                          <p:spTgt spid="38993"/>
                                        </p:tgtEl>
                                        <p:attrNameLst>
                                          <p:attrName>style.visibility</p:attrName>
                                        </p:attrNameLst>
                                      </p:cBhvr>
                                      <p:to>
                                        <p:strVal val="visible"/>
                                      </p:to>
                                    </p:set>
                                    <p:animEffect transition="in" filter="wipe(left)">
                                      <p:cBhvr>
                                        <p:cTn id="42" dur="500"/>
                                        <p:tgtEl>
                                          <p:spTgt spid="38993"/>
                                        </p:tgtEl>
                                      </p:cBhvr>
                                    </p:animEffect>
                                  </p:childTnLst>
                                </p:cTn>
                              </p:par>
                            </p:childTnLst>
                          </p:cTn>
                        </p:par>
                        <p:par>
                          <p:cTn id="43" fill="hold">
                            <p:stCondLst>
                              <p:cond delay="2500"/>
                            </p:stCondLst>
                            <p:childTnLst>
                              <p:par>
                                <p:cTn id="44" presetID="22" presetClass="entr" presetSubtype="2" fill="hold" grpId="0" nodeType="afterEffect">
                                  <p:stCondLst>
                                    <p:cond delay="0"/>
                                  </p:stCondLst>
                                  <p:childTnLst>
                                    <p:set>
                                      <p:cBhvr>
                                        <p:cTn id="45" dur="1" fill="hold">
                                          <p:stCondLst>
                                            <p:cond delay="0"/>
                                          </p:stCondLst>
                                        </p:cTn>
                                        <p:tgtEl>
                                          <p:spTgt spid="38992"/>
                                        </p:tgtEl>
                                        <p:attrNameLst>
                                          <p:attrName>style.visibility</p:attrName>
                                        </p:attrNameLst>
                                      </p:cBhvr>
                                      <p:to>
                                        <p:strVal val="visible"/>
                                      </p:to>
                                    </p:set>
                                    <p:animEffect transition="in" filter="wipe(right)">
                                      <p:cBhvr>
                                        <p:cTn id="46" dur="500"/>
                                        <p:tgtEl>
                                          <p:spTgt spid="38992"/>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1" fill="hold" nodeType="clickEffect">
                                  <p:stCondLst>
                                    <p:cond delay="0"/>
                                  </p:stCondLst>
                                  <p:childTnLst>
                                    <p:set>
                                      <p:cBhvr>
                                        <p:cTn id="50" dur="1" fill="hold">
                                          <p:stCondLst>
                                            <p:cond delay="0"/>
                                          </p:stCondLst>
                                        </p:cTn>
                                        <p:tgtEl>
                                          <p:spTgt spid="38988"/>
                                        </p:tgtEl>
                                        <p:attrNameLst>
                                          <p:attrName>style.visibility</p:attrName>
                                        </p:attrNameLst>
                                      </p:cBhvr>
                                      <p:to>
                                        <p:strVal val="visible"/>
                                      </p:to>
                                    </p:set>
                                    <p:animEffect transition="in" filter="wipe(up)">
                                      <p:cBhvr>
                                        <p:cTn id="51" dur="1000"/>
                                        <p:tgtEl>
                                          <p:spTgt spid="38988"/>
                                        </p:tgtEl>
                                      </p:cBhvr>
                                    </p:animEffect>
                                  </p:childTnLst>
                                </p:cTn>
                              </p:par>
                            </p:childTnLst>
                          </p:cTn>
                        </p:par>
                        <p:par>
                          <p:cTn id="52" fill="hold">
                            <p:stCondLst>
                              <p:cond delay="1000"/>
                            </p:stCondLst>
                            <p:childTnLst>
                              <p:par>
                                <p:cTn id="53" presetID="10" presetClass="entr" presetSubtype="0" fill="hold" grpId="0" nodeType="afterEffect">
                                  <p:stCondLst>
                                    <p:cond delay="0"/>
                                  </p:stCondLst>
                                  <p:childTnLst>
                                    <p:set>
                                      <p:cBhvr>
                                        <p:cTn id="54" dur="1" fill="hold">
                                          <p:stCondLst>
                                            <p:cond delay="0"/>
                                          </p:stCondLst>
                                        </p:cTn>
                                        <p:tgtEl>
                                          <p:spTgt spid="38925"/>
                                        </p:tgtEl>
                                        <p:attrNameLst>
                                          <p:attrName>style.visibility</p:attrName>
                                        </p:attrNameLst>
                                      </p:cBhvr>
                                      <p:to>
                                        <p:strVal val="visible"/>
                                      </p:to>
                                    </p:set>
                                    <p:animEffect transition="in" filter="fade">
                                      <p:cBhvr>
                                        <p:cTn id="55" dur="2000"/>
                                        <p:tgtEl>
                                          <p:spTgt spid="38925"/>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38968"/>
                                        </p:tgtEl>
                                        <p:attrNameLst>
                                          <p:attrName>style.visibility</p:attrName>
                                        </p:attrNameLst>
                                      </p:cBhvr>
                                      <p:to>
                                        <p:strVal val="visible"/>
                                      </p:to>
                                    </p:set>
                                    <p:animEffect transition="in" filter="fade">
                                      <p:cBhvr>
                                        <p:cTn id="60" dur="1000"/>
                                        <p:tgtEl>
                                          <p:spTgt spid="38968"/>
                                        </p:tgtEl>
                                      </p:cBhvr>
                                    </p:animEffect>
                                  </p:childTnLst>
                                </p:cTn>
                              </p:par>
                              <p:par>
                                <p:cTn id="61" presetID="17" presetClass="entr" presetSubtype="10" fill="hold" grpId="0" nodeType="withEffect">
                                  <p:stCondLst>
                                    <p:cond delay="0"/>
                                  </p:stCondLst>
                                  <p:childTnLst>
                                    <p:set>
                                      <p:cBhvr>
                                        <p:cTn id="62" dur="1" fill="hold">
                                          <p:stCondLst>
                                            <p:cond delay="0"/>
                                          </p:stCondLst>
                                        </p:cTn>
                                        <p:tgtEl>
                                          <p:spTgt spid="38972"/>
                                        </p:tgtEl>
                                        <p:attrNameLst>
                                          <p:attrName>style.visibility</p:attrName>
                                        </p:attrNameLst>
                                      </p:cBhvr>
                                      <p:to>
                                        <p:strVal val="visible"/>
                                      </p:to>
                                    </p:set>
                                    <p:anim calcmode="lin" valueType="num">
                                      <p:cBhvr>
                                        <p:cTn id="63" dur="1000" fill="hold"/>
                                        <p:tgtEl>
                                          <p:spTgt spid="38972"/>
                                        </p:tgtEl>
                                        <p:attrNameLst>
                                          <p:attrName>ppt_w</p:attrName>
                                        </p:attrNameLst>
                                      </p:cBhvr>
                                      <p:tavLst>
                                        <p:tav tm="0">
                                          <p:val>
                                            <p:fltVal val="0"/>
                                          </p:val>
                                        </p:tav>
                                        <p:tav tm="100000">
                                          <p:val>
                                            <p:strVal val="#ppt_w"/>
                                          </p:val>
                                        </p:tav>
                                      </p:tavLst>
                                    </p:anim>
                                    <p:anim calcmode="lin" valueType="num">
                                      <p:cBhvr>
                                        <p:cTn id="64" dur="1000" fill="hold"/>
                                        <p:tgtEl>
                                          <p:spTgt spid="38972"/>
                                        </p:tgtEl>
                                        <p:attrNameLst>
                                          <p:attrName>ppt_h</p:attrName>
                                        </p:attrNameLst>
                                      </p:cBhvr>
                                      <p:tavLst>
                                        <p:tav tm="0">
                                          <p:val>
                                            <p:strVal val="#ppt_h"/>
                                          </p:val>
                                        </p:tav>
                                        <p:tav tm="100000">
                                          <p:val>
                                            <p:strVal val="#ppt_h"/>
                                          </p:val>
                                        </p:tav>
                                      </p:tavLst>
                                    </p:anim>
                                  </p:childTnLst>
                                </p:cTn>
                              </p:par>
                              <p:par>
                                <p:cTn id="65" presetID="10" presetClass="entr" presetSubtype="0" fill="hold" grpId="0" nodeType="withEffect">
                                  <p:stCondLst>
                                    <p:cond delay="0"/>
                                  </p:stCondLst>
                                  <p:childTnLst>
                                    <p:set>
                                      <p:cBhvr>
                                        <p:cTn id="66" dur="1" fill="hold">
                                          <p:stCondLst>
                                            <p:cond delay="0"/>
                                          </p:stCondLst>
                                        </p:cTn>
                                        <p:tgtEl>
                                          <p:spTgt spid="38969"/>
                                        </p:tgtEl>
                                        <p:attrNameLst>
                                          <p:attrName>style.visibility</p:attrName>
                                        </p:attrNameLst>
                                      </p:cBhvr>
                                      <p:to>
                                        <p:strVal val="visible"/>
                                      </p:to>
                                    </p:set>
                                    <p:animEffect transition="in" filter="fade">
                                      <p:cBhvr>
                                        <p:cTn id="67" dur="1000"/>
                                        <p:tgtEl>
                                          <p:spTgt spid="38969"/>
                                        </p:tgtEl>
                                      </p:cBhvr>
                                    </p:animEffect>
                                  </p:childTnLst>
                                </p:cTn>
                              </p:par>
                              <p:par>
                                <p:cTn id="68" presetID="17" presetClass="entr" presetSubtype="10" fill="hold" grpId="0" nodeType="withEffect">
                                  <p:stCondLst>
                                    <p:cond delay="0"/>
                                  </p:stCondLst>
                                  <p:childTnLst>
                                    <p:set>
                                      <p:cBhvr>
                                        <p:cTn id="69" dur="1" fill="hold">
                                          <p:stCondLst>
                                            <p:cond delay="0"/>
                                          </p:stCondLst>
                                        </p:cTn>
                                        <p:tgtEl>
                                          <p:spTgt spid="38975"/>
                                        </p:tgtEl>
                                        <p:attrNameLst>
                                          <p:attrName>style.visibility</p:attrName>
                                        </p:attrNameLst>
                                      </p:cBhvr>
                                      <p:to>
                                        <p:strVal val="visible"/>
                                      </p:to>
                                    </p:set>
                                    <p:anim calcmode="lin" valueType="num">
                                      <p:cBhvr>
                                        <p:cTn id="70" dur="1000" fill="hold"/>
                                        <p:tgtEl>
                                          <p:spTgt spid="38975"/>
                                        </p:tgtEl>
                                        <p:attrNameLst>
                                          <p:attrName>ppt_w</p:attrName>
                                        </p:attrNameLst>
                                      </p:cBhvr>
                                      <p:tavLst>
                                        <p:tav tm="0">
                                          <p:val>
                                            <p:fltVal val="0"/>
                                          </p:val>
                                        </p:tav>
                                        <p:tav tm="100000">
                                          <p:val>
                                            <p:strVal val="#ppt_w"/>
                                          </p:val>
                                        </p:tav>
                                      </p:tavLst>
                                    </p:anim>
                                    <p:anim calcmode="lin" valueType="num">
                                      <p:cBhvr>
                                        <p:cTn id="71" dur="1000" fill="hold"/>
                                        <p:tgtEl>
                                          <p:spTgt spid="38975"/>
                                        </p:tgtEl>
                                        <p:attrNameLst>
                                          <p:attrName>ppt_h</p:attrName>
                                        </p:attrNameLst>
                                      </p:cBhvr>
                                      <p:tavLst>
                                        <p:tav tm="0">
                                          <p:val>
                                            <p:strVal val="#ppt_h"/>
                                          </p:val>
                                        </p:tav>
                                        <p:tav tm="100000">
                                          <p:val>
                                            <p:strVal val="#ppt_h"/>
                                          </p:val>
                                        </p:tav>
                                      </p:tavLst>
                                    </p:anim>
                                  </p:childTnLst>
                                </p:cTn>
                              </p:par>
                              <p:par>
                                <p:cTn id="72" presetID="10" presetClass="entr" presetSubtype="0" fill="hold" grpId="0" nodeType="withEffect">
                                  <p:stCondLst>
                                    <p:cond delay="0"/>
                                  </p:stCondLst>
                                  <p:childTnLst>
                                    <p:set>
                                      <p:cBhvr>
                                        <p:cTn id="73" dur="1" fill="hold">
                                          <p:stCondLst>
                                            <p:cond delay="0"/>
                                          </p:stCondLst>
                                        </p:cTn>
                                        <p:tgtEl>
                                          <p:spTgt spid="38971"/>
                                        </p:tgtEl>
                                        <p:attrNameLst>
                                          <p:attrName>style.visibility</p:attrName>
                                        </p:attrNameLst>
                                      </p:cBhvr>
                                      <p:to>
                                        <p:strVal val="visible"/>
                                      </p:to>
                                    </p:set>
                                    <p:animEffect transition="in" filter="fade">
                                      <p:cBhvr>
                                        <p:cTn id="74" dur="1000"/>
                                        <p:tgtEl>
                                          <p:spTgt spid="38971"/>
                                        </p:tgtEl>
                                      </p:cBhvr>
                                    </p:animEffect>
                                  </p:childTnLst>
                                </p:cTn>
                              </p:par>
                              <p:par>
                                <p:cTn id="75" presetID="17" presetClass="entr" presetSubtype="10" fill="hold" nodeType="withEffect">
                                  <p:stCondLst>
                                    <p:cond delay="0"/>
                                  </p:stCondLst>
                                  <p:childTnLst>
                                    <p:set>
                                      <p:cBhvr>
                                        <p:cTn id="76" dur="1" fill="hold">
                                          <p:stCondLst>
                                            <p:cond delay="0"/>
                                          </p:stCondLst>
                                        </p:cTn>
                                        <p:tgtEl>
                                          <p:spTgt spid="38976"/>
                                        </p:tgtEl>
                                        <p:attrNameLst>
                                          <p:attrName>style.visibility</p:attrName>
                                        </p:attrNameLst>
                                      </p:cBhvr>
                                      <p:to>
                                        <p:strVal val="visible"/>
                                      </p:to>
                                    </p:set>
                                    <p:anim calcmode="lin" valueType="num">
                                      <p:cBhvr>
                                        <p:cTn id="77" dur="1000" fill="hold"/>
                                        <p:tgtEl>
                                          <p:spTgt spid="38976"/>
                                        </p:tgtEl>
                                        <p:attrNameLst>
                                          <p:attrName>ppt_w</p:attrName>
                                        </p:attrNameLst>
                                      </p:cBhvr>
                                      <p:tavLst>
                                        <p:tav tm="0">
                                          <p:val>
                                            <p:fltVal val="0"/>
                                          </p:val>
                                        </p:tav>
                                        <p:tav tm="100000">
                                          <p:val>
                                            <p:strVal val="#ppt_w"/>
                                          </p:val>
                                        </p:tav>
                                      </p:tavLst>
                                    </p:anim>
                                    <p:anim calcmode="lin" valueType="num">
                                      <p:cBhvr>
                                        <p:cTn id="78" dur="1000" fill="hold"/>
                                        <p:tgtEl>
                                          <p:spTgt spid="3897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68" grpId="0" autoUpdateAnimBg="0"/>
      <p:bldP spid="38969" grpId="0" autoUpdateAnimBg="0"/>
      <p:bldP spid="38971" grpId="0" autoUpdateAnimBg="0"/>
      <p:bldP spid="38972" grpId="0" autoUpdateAnimBg="0"/>
      <p:bldP spid="38975" grpId="0" autoUpdateAnimBg="0"/>
      <p:bldP spid="38963" grpId="0" animBg="1"/>
      <p:bldP spid="38966" grpId="0" animBg="1"/>
      <p:bldP spid="38992" grpId="0" animBg="1"/>
      <p:bldP spid="38993" grpId="0" animBg="1"/>
      <p:bldP spid="3892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50000">
              <a:srgbClr val="CC99FF"/>
            </a:gs>
            <a:gs pos="100000">
              <a:schemeClr val="bg1"/>
            </a:gs>
          </a:gsLst>
          <a:lin ang="18900000" scaled="1"/>
        </a:gradFill>
        <a:effectLst/>
      </p:bgPr>
    </p:bg>
    <p:spTree>
      <p:nvGrpSpPr>
        <p:cNvPr id="1" name=""/>
        <p:cNvGrpSpPr/>
        <p:nvPr/>
      </p:nvGrpSpPr>
      <p:grpSpPr>
        <a:xfrm>
          <a:off x="0" y="0"/>
          <a:ext cx="0" cy="0"/>
          <a:chOff x="0" y="0"/>
          <a:chExt cx="0" cy="0"/>
        </a:xfrm>
      </p:grpSpPr>
      <p:sp>
        <p:nvSpPr>
          <p:cNvPr id="694276" name="Rectangle 4"/>
          <p:cNvSpPr>
            <a:spLocks noChangeArrowheads="1"/>
          </p:cNvSpPr>
          <p:nvPr/>
        </p:nvSpPr>
        <p:spPr bwMode="auto">
          <a:xfrm>
            <a:off x="0" y="5029200"/>
            <a:ext cx="9144000" cy="1828800"/>
          </a:xfrm>
          <a:prstGeom prst="rect">
            <a:avLst/>
          </a:prstGeom>
          <a:solidFill>
            <a:schemeClr val="tx1"/>
          </a:solidFill>
          <a:ln w="9525">
            <a:solidFill>
              <a:schemeClr val="tx1"/>
            </a:solidFill>
            <a:miter lim="800000"/>
            <a:headEnd/>
            <a:tailEnd/>
          </a:ln>
          <a:effectLst/>
        </p:spPr>
        <p:txBody>
          <a:bodyPr wrap="none" anchor="ctr"/>
          <a:lstStyle/>
          <a:p>
            <a:endParaRPr lang="en-US"/>
          </a:p>
        </p:txBody>
      </p:sp>
      <p:grpSp>
        <p:nvGrpSpPr>
          <p:cNvPr id="694379" name="Group 107"/>
          <p:cNvGrpSpPr>
            <a:grpSpLocks/>
          </p:cNvGrpSpPr>
          <p:nvPr/>
        </p:nvGrpSpPr>
        <p:grpSpPr bwMode="auto">
          <a:xfrm>
            <a:off x="204788" y="0"/>
            <a:ext cx="4162425" cy="519113"/>
            <a:chOff x="129" y="0"/>
            <a:chExt cx="2622" cy="327"/>
          </a:xfrm>
        </p:grpSpPr>
        <p:sp>
          <p:nvSpPr>
            <p:cNvPr id="694275" name="Text Box 3"/>
            <p:cNvSpPr txBox="1">
              <a:spLocks noChangeArrowheads="1"/>
            </p:cNvSpPr>
            <p:nvPr/>
          </p:nvSpPr>
          <p:spPr bwMode="auto">
            <a:xfrm>
              <a:off x="129" y="0"/>
              <a:ext cx="566" cy="327"/>
            </a:xfrm>
            <a:prstGeom prst="rect">
              <a:avLst/>
            </a:prstGeom>
            <a:noFill/>
            <a:ln w="9525">
              <a:noFill/>
              <a:miter lim="800000"/>
              <a:headEnd/>
              <a:tailEnd/>
            </a:ln>
            <a:effectLst>
              <a:outerShdw dist="12700" dir="2700000" algn="ctr" rotWithShape="0">
                <a:schemeClr val="bg1"/>
              </a:outerShdw>
            </a:effectLst>
          </p:spPr>
          <p:txBody>
            <a:bodyPr>
              <a:spAutoFit/>
            </a:bodyPr>
            <a:lstStyle/>
            <a:p>
              <a:pPr>
                <a:lnSpc>
                  <a:spcPct val="100000"/>
                </a:lnSpc>
              </a:pPr>
              <a:r>
                <a:rPr lang="en-US" sz="2800" u="sng" dirty="0"/>
                <a:t>2.3.2</a:t>
              </a:r>
            </a:p>
          </p:txBody>
        </p:sp>
        <p:sp>
          <p:nvSpPr>
            <p:cNvPr id="694277" name="Text Box 5"/>
            <p:cNvSpPr txBox="1">
              <a:spLocks noChangeArrowheads="1"/>
            </p:cNvSpPr>
            <p:nvPr/>
          </p:nvSpPr>
          <p:spPr bwMode="auto">
            <a:xfrm>
              <a:off x="624" y="0"/>
              <a:ext cx="2127" cy="327"/>
            </a:xfrm>
            <a:prstGeom prst="rect">
              <a:avLst/>
            </a:prstGeom>
            <a:noFill/>
            <a:ln w="9525">
              <a:noFill/>
              <a:miter lim="800000"/>
              <a:headEnd/>
              <a:tailEnd/>
            </a:ln>
            <a:effectLst>
              <a:outerShdw dist="12700" dir="2700000" algn="ctr" rotWithShape="0">
                <a:schemeClr val="bg1"/>
              </a:outerShdw>
            </a:effectLst>
          </p:spPr>
          <p:txBody>
            <a:bodyPr>
              <a:spAutoFit/>
            </a:bodyPr>
            <a:lstStyle/>
            <a:p>
              <a:pPr algn="ctr">
                <a:lnSpc>
                  <a:spcPct val="100000"/>
                </a:lnSpc>
              </a:pPr>
              <a:r>
                <a:rPr lang="en-US" sz="2800" u="sng" dirty="0"/>
                <a:t>Three Object Purpose</a:t>
              </a:r>
            </a:p>
          </p:txBody>
        </p:sp>
      </p:grpSp>
      <p:sp>
        <p:nvSpPr>
          <p:cNvPr id="694287" name="Text Box 15"/>
          <p:cNvSpPr txBox="1">
            <a:spLocks noChangeArrowheads="1"/>
          </p:cNvSpPr>
          <p:nvPr/>
        </p:nvSpPr>
        <p:spPr bwMode="auto">
          <a:xfrm>
            <a:off x="1600200" y="836613"/>
            <a:ext cx="1295400" cy="641350"/>
          </a:xfrm>
          <a:prstGeom prst="rect">
            <a:avLst/>
          </a:prstGeom>
          <a:noFill/>
          <a:ln w="9525">
            <a:noFill/>
            <a:miter lim="800000"/>
            <a:headEnd/>
            <a:tailEnd/>
          </a:ln>
          <a:effectLst>
            <a:outerShdw dist="12700" dir="2700000" algn="ctr" rotWithShape="0">
              <a:schemeClr val="bg1"/>
            </a:outerShdw>
          </a:effectLst>
        </p:spPr>
        <p:txBody>
          <a:bodyPr>
            <a:spAutoFit/>
          </a:bodyPr>
          <a:lstStyle/>
          <a:p>
            <a:pPr>
              <a:lnSpc>
                <a:spcPct val="100000"/>
              </a:lnSpc>
              <a:spcBef>
                <a:spcPct val="50000"/>
              </a:spcBef>
            </a:pPr>
            <a:r>
              <a:rPr lang="en-US" sz="3600" dirty="0">
                <a:solidFill>
                  <a:srgbClr val="0000FF"/>
                </a:solidFill>
                <a:effectLst>
                  <a:outerShdw dist="12700" dir="12600000" algn="tl">
                    <a:schemeClr val="bg1"/>
                  </a:outerShdw>
                </a:effectLst>
                <a:latin typeface="Fette Engschrift" pitchFamily="2" charset="0"/>
              </a:rPr>
              <a:t>(Origin)</a:t>
            </a:r>
          </a:p>
        </p:txBody>
      </p:sp>
      <p:grpSp>
        <p:nvGrpSpPr>
          <p:cNvPr id="694374" name="Group 102"/>
          <p:cNvGrpSpPr>
            <a:grpSpLocks/>
          </p:cNvGrpSpPr>
          <p:nvPr/>
        </p:nvGrpSpPr>
        <p:grpSpPr bwMode="auto">
          <a:xfrm>
            <a:off x="758825" y="1500188"/>
            <a:ext cx="966788" cy="750887"/>
            <a:chOff x="430" y="878"/>
            <a:chExt cx="609" cy="473"/>
          </a:xfrm>
        </p:grpSpPr>
        <p:sp>
          <p:nvSpPr>
            <p:cNvPr id="694292" name="AutoShape 20"/>
            <p:cNvSpPr>
              <a:spLocks noChangeArrowheads="1"/>
            </p:cNvSpPr>
            <p:nvPr/>
          </p:nvSpPr>
          <p:spPr bwMode="auto">
            <a:xfrm rot="1225768" flipH="1">
              <a:off x="430" y="878"/>
              <a:ext cx="94" cy="473"/>
            </a:xfrm>
            <a:prstGeom prst="downArrow">
              <a:avLst>
                <a:gd name="adj1" fmla="val 50000"/>
                <a:gd name="adj2" fmla="val 125798"/>
              </a:avLst>
            </a:prstGeom>
            <a:solidFill>
              <a:srgbClr val="6600CC"/>
            </a:solidFill>
            <a:ln w="9525">
              <a:solidFill>
                <a:srgbClr val="9900FF"/>
              </a:solidFill>
              <a:miter lim="800000"/>
              <a:headEnd/>
              <a:tailEnd/>
            </a:ln>
            <a:effectLst/>
          </p:spPr>
          <p:txBody>
            <a:bodyPr wrap="none" anchor="ctr"/>
            <a:lstStyle/>
            <a:p>
              <a:pPr algn="ctr">
                <a:lnSpc>
                  <a:spcPct val="100000"/>
                </a:lnSpc>
              </a:pPr>
              <a:endParaRPr lang="en-US" sz="2400">
                <a:solidFill>
                  <a:schemeClr val="tx1"/>
                </a:solidFill>
                <a:latin typeface="Times New Roman" pitchFamily="18" charset="0"/>
              </a:endParaRPr>
            </a:p>
          </p:txBody>
        </p:sp>
        <p:sp>
          <p:nvSpPr>
            <p:cNvPr id="694294" name="AutoShape 22"/>
            <p:cNvSpPr>
              <a:spLocks noChangeArrowheads="1"/>
            </p:cNvSpPr>
            <p:nvPr/>
          </p:nvSpPr>
          <p:spPr bwMode="auto">
            <a:xfrm rot="-1225768">
              <a:off x="945" y="878"/>
              <a:ext cx="94" cy="473"/>
            </a:xfrm>
            <a:prstGeom prst="downArrow">
              <a:avLst>
                <a:gd name="adj1" fmla="val 50000"/>
                <a:gd name="adj2" fmla="val 125798"/>
              </a:avLst>
            </a:prstGeom>
            <a:solidFill>
              <a:srgbClr val="6600CC"/>
            </a:solidFill>
            <a:ln w="9525">
              <a:solidFill>
                <a:srgbClr val="9900FF"/>
              </a:solidFill>
              <a:miter lim="800000"/>
              <a:headEnd/>
              <a:tailEnd/>
            </a:ln>
            <a:effectLst/>
          </p:spPr>
          <p:txBody>
            <a:bodyPr wrap="none" anchor="ctr"/>
            <a:lstStyle/>
            <a:p>
              <a:pPr algn="ctr">
                <a:lnSpc>
                  <a:spcPct val="100000"/>
                </a:lnSpc>
              </a:pPr>
              <a:endParaRPr lang="en-US" sz="2400">
                <a:solidFill>
                  <a:schemeClr val="tx1"/>
                </a:solidFill>
                <a:latin typeface="Times New Roman" pitchFamily="18" charset="0"/>
              </a:endParaRPr>
            </a:p>
          </p:txBody>
        </p:sp>
      </p:grpSp>
      <p:grpSp>
        <p:nvGrpSpPr>
          <p:cNvPr id="694375" name="Group 103"/>
          <p:cNvGrpSpPr>
            <a:grpSpLocks/>
          </p:cNvGrpSpPr>
          <p:nvPr/>
        </p:nvGrpSpPr>
        <p:grpSpPr bwMode="auto">
          <a:xfrm>
            <a:off x="739775" y="2935288"/>
            <a:ext cx="965200" cy="754062"/>
            <a:chOff x="418" y="1782"/>
            <a:chExt cx="608" cy="475"/>
          </a:xfrm>
        </p:grpSpPr>
        <p:sp>
          <p:nvSpPr>
            <p:cNvPr id="694291" name="AutoShape 19"/>
            <p:cNvSpPr>
              <a:spLocks noChangeArrowheads="1"/>
            </p:cNvSpPr>
            <p:nvPr/>
          </p:nvSpPr>
          <p:spPr bwMode="auto">
            <a:xfrm rot="1225768" flipH="1">
              <a:off x="932" y="1782"/>
              <a:ext cx="94" cy="475"/>
            </a:xfrm>
            <a:prstGeom prst="downArrow">
              <a:avLst>
                <a:gd name="adj1" fmla="val 50000"/>
                <a:gd name="adj2" fmla="val 126330"/>
              </a:avLst>
            </a:prstGeom>
            <a:solidFill>
              <a:srgbClr val="6600CC"/>
            </a:solidFill>
            <a:ln w="9525">
              <a:solidFill>
                <a:srgbClr val="9900FF"/>
              </a:solidFill>
              <a:miter lim="800000"/>
              <a:headEnd/>
              <a:tailEnd/>
            </a:ln>
            <a:effectLst/>
          </p:spPr>
          <p:txBody>
            <a:bodyPr wrap="none" anchor="ctr"/>
            <a:lstStyle/>
            <a:p>
              <a:pPr algn="ctr">
                <a:lnSpc>
                  <a:spcPct val="100000"/>
                </a:lnSpc>
              </a:pPr>
              <a:endParaRPr lang="en-US" sz="2400">
                <a:solidFill>
                  <a:schemeClr val="tx1"/>
                </a:solidFill>
                <a:latin typeface="Times New Roman" pitchFamily="18" charset="0"/>
              </a:endParaRPr>
            </a:p>
          </p:txBody>
        </p:sp>
        <p:sp>
          <p:nvSpPr>
            <p:cNvPr id="694295" name="AutoShape 23"/>
            <p:cNvSpPr>
              <a:spLocks noChangeArrowheads="1"/>
            </p:cNvSpPr>
            <p:nvPr/>
          </p:nvSpPr>
          <p:spPr bwMode="auto">
            <a:xfrm rot="-1225768">
              <a:off x="418" y="1782"/>
              <a:ext cx="94" cy="475"/>
            </a:xfrm>
            <a:prstGeom prst="downArrow">
              <a:avLst>
                <a:gd name="adj1" fmla="val 50000"/>
                <a:gd name="adj2" fmla="val 126330"/>
              </a:avLst>
            </a:prstGeom>
            <a:solidFill>
              <a:srgbClr val="6600CC"/>
            </a:solidFill>
            <a:ln w="9525">
              <a:solidFill>
                <a:srgbClr val="9900FF"/>
              </a:solidFill>
              <a:miter lim="800000"/>
              <a:headEnd/>
              <a:tailEnd/>
            </a:ln>
            <a:effectLst/>
          </p:spPr>
          <p:txBody>
            <a:bodyPr wrap="none" anchor="ctr"/>
            <a:lstStyle/>
            <a:p>
              <a:pPr algn="ctr">
                <a:lnSpc>
                  <a:spcPct val="100000"/>
                </a:lnSpc>
              </a:pPr>
              <a:endParaRPr lang="en-US" sz="2400">
                <a:solidFill>
                  <a:schemeClr val="tx1"/>
                </a:solidFill>
                <a:latin typeface="Times New Roman" pitchFamily="18" charset="0"/>
              </a:endParaRPr>
            </a:p>
          </p:txBody>
        </p:sp>
      </p:grpSp>
      <p:grpSp>
        <p:nvGrpSpPr>
          <p:cNvPr id="694461" name="Group 189"/>
          <p:cNvGrpSpPr>
            <a:grpSpLocks/>
          </p:cNvGrpSpPr>
          <p:nvPr/>
        </p:nvGrpSpPr>
        <p:grpSpPr bwMode="auto">
          <a:xfrm>
            <a:off x="838200" y="3535363"/>
            <a:ext cx="820738" cy="812800"/>
            <a:chOff x="480" y="2160"/>
            <a:chExt cx="517" cy="512"/>
          </a:xfrm>
        </p:grpSpPr>
        <p:sp>
          <p:nvSpPr>
            <p:cNvPr id="694300" name="Oval 28"/>
            <p:cNvSpPr>
              <a:spLocks noChangeArrowheads="1"/>
            </p:cNvSpPr>
            <p:nvPr/>
          </p:nvSpPr>
          <p:spPr bwMode="auto">
            <a:xfrm>
              <a:off x="508" y="2160"/>
              <a:ext cx="460" cy="512"/>
            </a:xfrm>
            <a:prstGeom prst="ellipse">
              <a:avLst/>
            </a:prstGeom>
            <a:gradFill rotWithShape="0">
              <a:gsLst>
                <a:gs pos="0">
                  <a:schemeClr val="bg1"/>
                </a:gs>
                <a:gs pos="100000">
                  <a:srgbClr val="FFCCCC"/>
                </a:gs>
              </a:gsLst>
              <a:path path="shape">
                <a:fillToRect l="50000" t="50000" r="50000" b="50000"/>
              </a:path>
            </a:gradFill>
            <a:ln w="9525">
              <a:round/>
              <a:headEnd/>
              <a:tailEnd/>
            </a:ln>
            <a:effectLst/>
            <a:scene3d>
              <a:camera prst="legacyPerspectiveBottomLeft"/>
              <a:lightRig rig="legacyFlat3" dir="t"/>
            </a:scene3d>
            <a:sp3d extrusionH="887400" prstMaterial="legacyMatte">
              <a:bevelT w="13500" h="13500" prst="angle"/>
              <a:bevelB w="13500" h="13500" prst="angle"/>
              <a:extrusionClr>
                <a:srgbClr val="FFCCCC"/>
              </a:extrusionClr>
            </a:sp3d>
          </p:spPr>
          <p:txBody>
            <a:bodyPr wrap="none" anchor="ctr">
              <a:flatTx/>
            </a:bodyPr>
            <a:lstStyle/>
            <a:p>
              <a:pPr algn="ctr">
                <a:lnSpc>
                  <a:spcPct val="100000"/>
                </a:lnSpc>
              </a:pPr>
              <a:endParaRPr lang="en-US" sz="2600" b="1">
                <a:solidFill>
                  <a:srgbClr val="6600CC"/>
                </a:solidFill>
                <a:latin typeface="Fette Engschrift" pitchFamily="2" charset="0"/>
              </a:endParaRPr>
            </a:p>
          </p:txBody>
        </p:sp>
        <p:sp>
          <p:nvSpPr>
            <p:cNvPr id="694301" name="Text Box 29"/>
            <p:cNvSpPr txBox="1">
              <a:spLocks noChangeArrowheads="1"/>
            </p:cNvSpPr>
            <p:nvPr/>
          </p:nvSpPr>
          <p:spPr bwMode="auto">
            <a:xfrm>
              <a:off x="480" y="2352"/>
              <a:ext cx="517" cy="233"/>
            </a:xfrm>
            <a:prstGeom prst="rect">
              <a:avLst/>
            </a:prstGeom>
            <a:noFill/>
            <a:ln w="9525">
              <a:noFill/>
              <a:miter lim="800000"/>
              <a:headEnd/>
              <a:tailEnd/>
            </a:ln>
            <a:effectLst/>
          </p:spPr>
          <p:txBody>
            <a:bodyPr>
              <a:spAutoFit/>
            </a:bodyPr>
            <a:lstStyle/>
            <a:p>
              <a:pPr algn="ctr">
                <a:lnSpc>
                  <a:spcPct val="65000"/>
                </a:lnSpc>
              </a:pPr>
              <a:r>
                <a:rPr lang="en-US" sz="2800">
                  <a:solidFill>
                    <a:srgbClr val="800000"/>
                  </a:solidFill>
                  <a:latin typeface="Fette Engschrift" pitchFamily="2" charset="0"/>
                </a:rPr>
                <a:t>Union</a:t>
              </a:r>
            </a:p>
          </p:txBody>
        </p:sp>
      </p:grpSp>
      <p:grpSp>
        <p:nvGrpSpPr>
          <p:cNvPr id="694337" name="Group 65"/>
          <p:cNvGrpSpPr>
            <a:grpSpLocks/>
          </p:cNvGrpSpPr>
          <p:nvPr/>
        </p:nvGrpSpPr>
        <p:grpSpPr bwMode="auto">
          <a:xfrm>
            <a:off x="228600" y="2208213"/>
            <a:ext cx="758825" cy="815975"/>
            <a:chOff x="149" y="1383"/>
            <a:chExt cx="478" cy="524"/>
          </a:xfrm>
        </p:grpSpPr>
        <p:sp>
          <p:nvSpPr>
            <p:cNvPr id="694338" name="Oval 66"/>
            <p:cNvSpPr>
              <a:spLocks noChangeArrowheads="1"/>
            </p:cNvSpPr>
            <p:nvPr/>
          </p:nvSpPr>
          <p:spPr bwMode="auto">
            <a:xfrm>
              <a:off x="157" y="1383"/>
              <a:ext cx="462" cy="524"/>
            </a:xfrm>
            <a:prstGeom prst="ellipse">
              <a:avLst/>
            </a:prstGeom>
            <a:gradFill rotWithShape="0">
              <a:gsLst>
                <a:gs pos="0">
                  <a:schemeClr val="bg1"/>
                </a:gs>
                <a:gs pos="100000">
                  <a:srgbClr val="FFCCFF"/>
                </a:gs>
              </a:gsLst>
              <a:path path="shape">
                <a:fillToRect l="50000" t="50000" r="50000" b="50000"/>
              </a:path>
            </a:gradFill>
            <a:ln w="9525">
              <a:round/>
              <a:headEnd/>
              <a:tailEnd/>
            </a:ln>
            <a:effectLst/>
            <a:scene3d>
              <a:camera prst="legacyPerspectiveBottomLeft"/>
              <a:lightRig rig="legacyFlat3" dir="t"/>
            </a:scene3d>
            <a:sp3d extrusionH="887400" prstMaterial="legacyMatte">
              <a:bevelT w="13500" h="13500" prst="angle"/>
              <a:bevelB w="13500" h="13500" prst="angle"/>
              <a:extrusionClr>
                <a:srgbClr val="FFCCFF"/>
              </a:extrusionClr>
            </a:sp3d>
          </p:spPr>
          <p:txBody>
            <a:bodyPr wrap="none" anchor="ctr">
              <a:flatTx/>
            </a:bodyPr>
            <a:lstStyle/>
            <a:p>
              <a:pPr algn="ctr">
                <a:lnSpc>
                  <a:spcPct val="65000"/>
                </a:lnSpc>
              </a:pPr>
              <a:endParaRPr lang="en-US" sz="2000">
                <a:solidFill>
                  <a:srgbClr val="660066"/>
                </a:solidFill>
                <a:latin typeface="Fette Engschrift" pitchFamily="2" charset="0"/>
              </a:endParaRPr>
            </a:p>
          </p:txBody>
        </p:sp>
        <p:sp>
          <p:nvSpPr>
            <p:cNvPr id="694339" name="Text Box 67"/>
            <p:cNvSpPr txBox="1">
              <a:spLocks noChangeArrowheads="1"/>
            </p:cNvSpPr>
            <p:nvPr/>
          </p:nvSpPr>
          <p:spPr bwMode="auto">
            <a:xfrm>
              <a:off x="149" y="1491"/>
              <a:ext cx="478" cy="333"/>
            </a:xfrm>
            <a:prstGeom prst="rect">
              <a:avLst/>
            </a:prstGeom>
            <a:noFill/>
            <a:ln w="9525">
              <a:noFill/>
              <a:miter lim="800000"/>
              <a:headEnd/>
              <a:tailEnd/>
            </a:ln>
            <a:effectLst/>
          </p:spPr>
          <p:txBody>
            <a:bodyPr>
              <a:spAutoFit/>
            </a:bodyPr>
            <a:lstStyle/>
            <a:p>
              <a:pPr algn="ctr">
                <a:lnSpc>
                  <a:spcPct val="70000"/>
                </a:lnSpc>
              </a:pPr>
              <a:r>
                <a:rPr lang="en-US" sz="2000">
                  <a:solidFill>
                    <a:srgbClr val="660066"/>
                  </a:solidFill>
                  <a:latin typeface="Fette Engschrift" pitchFamily="2" charset="0"/>
                </a:rPr>
                <a:t>Subject</a:t>
              </a:r>
            </a:p>
            <a:p>
              <a:pPr algn="ctr">
                <a:lnSpc>
                  <a:spcPct val="70000"/>
                </a:lnSpc>
              </a:pPr>
              <a:r>
                <a:rPr lang="en-US" sz="2000">
                  <a:solidFill>
                    <a:srgbClr val="660066"/>
                  </a:solidFill>
                  <a:latin typeface="Fette Engschrift" pitchFamily="2" charset="0"/>
                </a:rPr>
                <a:t>Partner</a:t>
              </a:r>
            </a:p>
          </p:txBody>
        </p:sp>
      </p:grpSp>
      <p:grpSp>
        <p:nvGrpSpPr>
          <p:cNvPr id="694340" name="Group 68"/>
          <p:cNvGrpSpPr>
            <a:grpSpLocks/>
          </p:cNvGrpSpPr>
          <p:nvPr/>
        </p:nvGrpSpPr>
        <p:grpSpPr bwMode="auto">
          <a:xfrm>
            <a:off x="1524000" y="2203450"/>
            <a:ext cx="787400" cy="815975"/>
            <a:chOff x="979" y="1341"/>
            <a:chExt cx="496" cy="524"/>
          </a:xfrm>
        </p:grpSpPr>
        <p:sp>
          <p:nvSpPr>
            <p:cNvPr id="694341" name="Oval 69"/>
            <p:cNvSpPr>
              <a:spLocks noChangeArrowheads="1"/>
            </p:cNvSpPr>
            <p:nvPr/>
          </p:nvSpPr>
          <p:spPr bwMode="auto">
            <a:xfrm>
              <a:off x="996" y="1341"/>
              <a:ext cx="462" cy="524"/>
            </a:xfrm>
            <a:prstGeom prst="ellipse">
              <a:avLst/>
            </a:prstGeom>
            <a:gradFill rotWithShape="0">
              <a:gsLst>
                <a:gs pos="0">
                  <a:srgbClr val="FFFFFF"/>
                </a:gs>
                <a:gs pos="100000">
                  <a:srgbClr val="CCFF99"/>
                </a:gs>
              </a:gsLst>
              <a:path path="shape">
                <a:fillToRect l="50000" t="50000" r="50000" b="50000"/>
              </a:path>
            </a:gradFill>
            <a:ln w="9525">
              <a:round/>
              <a:headEnd/>
              <a:tailEnd/>
            </a:ln>
            <a:effectLst/>
            <a:scene3d>
              <a:camera prst="legacyPerspectiveBottomLeft"/>
              <a:lightRig rig="legacyFlat3" dir="t"/>
            </a:scene3d>
            <a:sp3d extrusionH="887400" prstMaterial="legacyMatte">
              <a:bevelT w="13500" h="13500" prst="angle"/>
              <a:bevelB w="13500" h="13500" prst="angle"/>
              <a:extrusionClr>
                <a:srgbClr val="CCFF99"/>
              </a:extrusionClr>
            </a:sp3d>
          </p:spPr>
          <p:txBody>
            <a:bodyPr wrap="none" anchor="ctr">
              <a:flatTx/>
            </a:bodyPr>
            <a:lstStyle/>
            <a:p>
              <a:pPr algn="ctr">
                <a:lnSpc>
                  <a:spcPct val="100000"/>
                </a:lnSpc>
              </a:pPr>
              <a:endParaRPr lang="en-US" sz="3200" b="1">
                <a:solidFill>
                  <a:srgbClr val="660066"/>
                </a:solidFill>
                <a:latin typeface="Fette Engschrift" pitchFamily="2" charset="0"/>
              </a:endParaRPr>
            </a:p>
          </p:txBody>
        </p:sp>
        <p:sp>
          <p:nvSpPr>
            <p:cNvPr id="694342" name="Text Box 70"/>
            <p:cNvSpPr txBox="1">
              <a:spLocks noChangeArrowheads="1"/>
            </p:cNvSpPr>
            <p:nvPr/>
          </p:nvSpPr>
          <p:spPr bwMode="auto">
            <a:xfrm>
              <a:off x="979" y="1449"/>
              <a:ext cx="496" cy="333"/>
            </a:xfrm>
            <a:prstGeom prst="rect">
              <a:avLst/>
            </a:prstGeom>
            <a:noFill/>
            <a:ln w="9525">
              <a:noFill/>
              <a:miter lim="800000"/>
              <a:headEnd/>
              <a:tailEnd/>
            </a:ln>
            <a:effectLst/>
          </p:spPr>
          <p:txBody>
            <a:bodyPr>
              <a:spAutoFit/>
            </a:bodyPr>
            <a:lstStyle/>
            <a:p>
              <a:pPr algn="ctr">
                <a:lnSpc>
                  <a:spcPct val="70000"/>
                </a:lnSpc>
              </a:pPr>
              <a:r>
                <a:rPr lang="en-US" sz="2000">
                  <a:solidFill>
                    <a:srgbClr val="003300"/>
                  </a:solidFill>
                  <a:latin typeface="Fette Engschrift" pitchFamily="2" charset="0"/>
                </a:rPr>
                <a:t>Object</a:t>
              </a:r>
            </a:p>
            <a:p>
              <a:pPr algn="ctr">
                <a:lnSpc>
                  <a:spcPct val="70000"/>
                </a:lnSpc>
              </a:pPr>
              <a:r>
                <a:rPr lang="en-US" sz="2000">
                  <a:solidFill>
                    <a:srgbClr val="003300"/>
                  </a:solidFill>
                  <a:latin typeface="Fette Engschrift" pitchFamily="2" charset="0"/>
                </a:rPr>
                <a:t>Partner</a:t>
              </a:r>
            </a:p>
          </p:txBody>
        </p:sp>
      </p:grpSp>
      <p:grpSp>
        <p:nvGrpSpPr>
          <p:cNvPr id="694454" name="Group 182"/>
          <p:cNvGrpSpPr>
            <a:grpSpLocks/>
          </p:cNvGrpSpPr>
          <p:nvPr/>
        </p:nvGrpSpPr>
        <p:grpSpPr bwMode="auto">
          <a:xfrm>
            <a:off x="957263" y="2506663"/>
            <a:ext cx="560387" cy="225425"/>
            <a:chOff x="555" y="1512"/>
            <a:chExt cx="353" cy="142"/>
          </a:xfrm>
        </p:grpSpPr>
        <p:sp>
          <p:nvSpPr>
            <p:cNvPr id="694344" name="Line 72"/>
            <p:cNvSpPr>
              <a:spLocks noChangeShapeType="1"/>
            </p:cNvSpPr>
            <p:nvPr/>
          </p:nvSpPr>
          <p:spPr bwMode="auto">
            <a:xfrm rot="16200000" flipV="1">
              <a:off x="713" y="1496"/>
              <a:ext cx="0" cy="315"/>
            </a:xfrm>
            <a:prstGeom prst="line">
              <a:avLst/>
            </a:prstGeom>
            <a:noFill/>
            <a:ln w="57150">
              <a:solidFill>
                <a:srgbClr val="800080"/>
              </a:solidFill>
              <a:round/>
              <a:headEnd/>
              <a:tailEnd type="triangle" w="med" len="med"/>
            </a:ln>
            <a:effectLst/>
          </p:spPr>
          <p:txBody>
            <a:bodyPr/>
            <a:lstStyle/>
            <a:p>
              <a:endParaRPr lang="en-US"/>
            </a:p>
          </p:txBody>
        </p:sp>
        <p:sp>
          <p:nvSpPr>
            <p:cNvPr id="694345" name="Line 73"/>
            <p:cNvSpPr>
              <a:spLocks noChangeShapeType="1"/>
            </p:cNvSpPr>
            <p:nvPr/>
          </p:nvSpPr>
          <p:spPr bwMode="auto">
            <a:xfrm rot="5400000" flipH="1" flipV="1">
              <a:off x="751" y="1355"/>
              <a:ext cx="0" cy="314"/>
            </a:xfrm>
            <a:prstGeom prst="line">
              <a:avLst/>
            </a:prstGeom>
            <a:noFill/>
            <a:ln w="57150">
              <a:solidFill>
                <a:srgbClr val="800080"/>
              </a:solidFill>
              <a:round/>
              <a:headEnd/>
              <a:tailEnd type="triangle" w="med" len="med"/>
            </a:ln>
            <a:effectLst/>
          </p:spPr>
          <p:txBody>
            <a:bodyPr/>
            <a:lstStyle/>
            <a:p>
              <a:endParaRPr lang="en-US"/>
            </a:p>
          </p:txBody>
        </p:sp>
      </p:grpSp>
      <p:grpSp>
        <p:nvGrpSpPr>
          <p:cNvPr id="694474" name="Group 202"/>
          <p:cNvGrpSpPr>
            <a:grpSpLocks/>
          </p:cNvGrpSpPr>
          <p:nvPr/>
        </p:nvGrpSpPr>
        <p:grpSpPr bwMode="auto">
          <a:xfrm>
            <a:off x="990600" y="5181600"/>
            <a:ext cx="6934200" cy="1438275"/>
            <a:chOff x="384" y="3218"/>
            <a:chExt cx="4368" cy="906"/>
          </a:xfrm>
        </p:grpSpPr>
        <p:sp>
          <p:nvSpPr>
            <p:cNvPr id="694278" name="Text Box 6"/>
            <p:cNvSpPr txBox="1">
              <a:spLocks noChangeArrowheads="1"/>
            </p:cNvSpPr>
            <p:nvPr/>
          </p:nvSpPr>
          <p:spPr bwMode="auto">
            <a:xfrm>
              <a:off x="566" y="3226"/>
              <a:ext cx="4186" cy="898"/>
            </a:xfrm>
            <a:prstGeom prst="rect">
              <a:avLst/>
            </a:prstGeom>
            <a:noFill/>
            <a:ln w="9525">
              <a:noFill/>
              <a:miter lim="800000"/>
              <a:headEnd/>
              <a:tailEnd/>
            </a:ln>
            <a:effectLst/>
          </p:spPr>
          <p:txBody>
            <a:bodyPr>
              <a:spAutoFit/>
            </a:bodyPr>
            <a:lstStyle/>
            <a:p>
              <a:pPr algn="dist">
                <a:lnSpc>
                  <a:spcPct val="85000"/>
                </a:lnSpc>
              </a:pPr>
              <a:r>
                <a:rPr lang="en-US" sz="2000" b="1">
                  <a:solidFill>
                    <a:schemeClr val="bg1"/>
                  </a:solidFill>
                  <a:latin typeface="Arial Narrow" pitchFamily="34" charset="0"/>
                </a:rPr>
                <a:t>Any of the four positions resulting from the origin-division-union action,  namely,  </a:t>
              </a:r>
              <a:r>
                <a:rPr lang="en-US" sz="2000" b="1" u="sng">
                  <a:solidFill>
                    <a:schemeClr val="bg1"/>
                  </a:solidFill>
                  <a:latin typeface="Arial Narrow" pitchFamily="34" charset="0"/>
                </a:rPr>
                <a:t>the origin</a:t>
              </a:r>
              <a:r>
                <a:rPr lang="en-US" sz="2000" b="1">
                  <a:solidFill>
                    <a:schemeClr val="bg1"/>
                  </a:solidFill>
                  <a:latin typeface="Arial Narrow" pitchFamily="34" charset="0"/>
                </a:rPr>
                <a:t>, </a:t>
              </a:r>
              <a:r>
                <a:rPr lang="en-US" sz="2000" b="1" u="sng">
                  <a:solidFill>
                    <a:schemeClr val="bg1"/>
                  </a:solidFill>
                  <a:latin typeface="Arial Narrow" pitchFamily="34" charset="0"/>
                </a:rPr>
                <a:t>subject partner</a:t>
              </a:r>
              <a:r>
                <a:rPr lang="en-US" sz="2000" b="1">
                  <a:solidFill>
                    <a:schemeClr val="bg1"/>
                  </a:solidFill>
                  <a:latin typeface="Arial Narrow" pitchFamily="34" charset="0"/>
                </a:rPr>
                <a:t> and </a:t>
              </a:r>
              <a:r>
                <a:rPr lang="en-US" sz="2000" b="1" u="sng">
                  <a:solidFill>
                    <a:schemeClr val="bg1"/>
                  </a:solidFill>
                  <a:latin typeface="Arial Narrow" pitchFamily="34" charset="0"/>
                </a:rPr>
                <a:t>object partner</a:t>
              </a:r>
              <a:r>
                <a:rPr lang="en-US" sz="2000" b="1">
                  <a:solidFill>
                    <a:schemeClr val="bg1"/>
                  </a:solidFill>
                  <a:latin typeface="Arial Narrow" pitchFamily="34" charset="0"/>
                </a:rPr>
                <a:t>, and </a:t>
              </a:r>
              <a:r>
                <a:rPr lang="en-US" sz="2000" b="1" u="sng">
                  <a:solidFill>
                    <a:schemeClr val="bg1"/>
                  </a:solidFill>
                  <a:latin typeface="Arial Narrow" pitchFamily="34" charset="0"/>
                </a:rPr>
                <a:t>their union</a:t>
              </a:r>
              <a:r>
                <a:rPr lang="en-US" sz="2000" b="1">
                  <a:solidFill>
                    <a:schemeClr val="bg1"/>
                  </a:solidFill>
                  <a:latin typeface="Arial Narrow" pitchFamily="34" charset="0"/>
                </a:rPr>
                <a:t>, may assume the position of </a:t>
              </a:r>
              <a:r>
                <a:rPr lang="en-US" sz="2000" b="1" u="sng">
                  <a:solidFill>
                    <a:schemeClr val="bg1"/>
                  </a:solidFill>
                  <a:latin typeface="Arial Narrow" pitchFamily="34" charset="0"/>
                </a:rPr>
                <a:t>subject partner</a:t>
              </a:r>
              <a:r>
                <a:rPr lang="en-US" sz="2000" b="1">
                  <a:solidFill>
                    <a:schemeClr val="bg1"/>
                  </a:solidFill>
                  <a:latin typeface="Arial Narrow" pitchFamily="34" charset="0"/>
                </a:rPr>
                <a:t>    and engage the other three as its </a:t>
              </a:r>
              <a:r>
                <a:rPr lang="en-US" sz="2000" b="1">
                  <a:solidFill>
                    <a:srgbClr val="FFFF99"/>
                  </a:solidFill>
                  <a:latin typeface="Arial Narrow" pitchFamily="34" charset="0"/>
                </a:rPr>
                <a:t>object partners</a:t>
              </a:r>
              <a:r>
                <a:rPr lang="en-US" sz="2000" b="1">
                  <a:solidFill>
                    <a:schemeClr val="bg1"/>
                  </a:solidFill>
                  <a:latin typeface="Arial Narrow" pitchFamily="34" charset="0"/>
                </a:rPr>
                <a:t>, forming a </a:t>
              </a:r>
              <a:r>
                <a:rPr lang="en-US" sz="2000" b="1" u="sng">
                  <a:solidFill>
                    <a:schemeClr val="bg1"/>
                  </a:solidFill>
                  <a:latin typeface="Arial Narrow" pitchFamily="34" charset="0"/>
                </a:rPr>
                <a:t>communion of three object partners</a:t>
              </a:r>
              <a:r>
                <a:rPr lang="en-US" sz="2300" b="1">
                  <a:solidFill>
                    <a:schemeClr val="bg1"/>
                  </a:solidFill>
                  <a:latin typeface="Arial Narrow" pitchFamily="34" charset="0"/>
                </a:rPr>
                <a:t> </a:t>
              </a:r>
              <a:r>
                <a:rPr lang="en-US" sz="1600">
                  <a:solidFill>
                    <a:schemeClr val="bg1"/>
                  </a:solidFill>
                  <a:latin typeface="Arial Narrow" pitchFamily="34" charset="0"/>
                </a:rPr>
                <a:t>(p. 25).</a:t>
              </a:r>
            </a:p>
          </p:txBody>
        </p:sp>
        <p:sp>
          <p:nvSpPr>
            <p:cNvPr id="694279" name="Text Box 7"/>
            <p:cNvSpPr txBox="1">
              <a:spLocks noChangeArrowheads="1"/>
            </p:cNvSpPr>
            <p:nvPr/>
          </p:nvSpPr>
          <p:spPr bwMode="auto">
            <a:xfrm>
              <a:off x="384" y="3218"/>
              <a:ext cx="272" cy="250"/>
            </a:xfrm>
            <a:prstGeom prst="rect">
              <a:avLst/>
            </a:prstGeom>
            <a:noFill/>
            <a:ln w="9525">
              <a:noFill/>
              <a:miter lim="800000"/>
              <a:headEnd/>
              <a:tailEnd/>
            </a:ln>
            <a:effectLst/>
          </p:spPr>
          <p:txBody>
            <a:bodyPr>
              <a:spAutoFit/>
            </a:bodyPr>
            <a:lstStyle/>
            <a:p>
              <a:pPr>
                <a:lnSpc>
                  <a:spcPct val="50000"/>
                </a:lnSpc>
              </a:pPr>
              <a:r>
                <a:rPr lang="en-US" sz="4000" b="1">
                  <a:solidFill>
                    <a:schemeClr val="bg1"/>
                  </a:solidFill>
                  <a:latin typeface="Times New Roman" pitchFamily="18" charset="0"/>
                  <a:sym typeface="CommonBullets" pitchFamily="34" charset="2"/>
                </a:rPr>
                <a:t></a:t>
              </a:r>
              <a:endParaRPr lang="en-US" sz="4000" b="1">
                <a:solidFill>
                  <a:schemeClr val="bg1"/>
                </a:solidFill>
                <a:latin typeface="Times New Roman" pitchFamily="18" charset="0"/>
              </a:endParaRPr>
            </a:p>
          </p:txBody>
        </p:sp>
      </p:grpSp>
      <p:sp>
        <p:nvSpPr>
          <p:cNvPr id="694450" name="Text Box 178"/>
          <p:cNvSpPr txBox="1">
            <a:spLocks noChangeArrowheads="1"/>
          </p:cNvSpPr>
          <p:nvPr/>
        </p:nvSpPr>
        <p:spPr bwMode="auto">
          <a:xfrm>
            <a:off x="1524000" y="4449763"/>
            <a:ext cx="6134100" cy="579437"/>
          </a:xfrm>
          <a:prstGeom prst="rect">
            <a:avLst/>
          </a:prstGeom>
          <a:noFill/>
          <a:ln w="9525">
            <a:noFill/>
            <a:miter lim="800000"/>
            <a:headEnd/>
            <a:tailEnd/>
          </a:ln>
          <a:effectLst>
            <a:outerShdw dist="12700" dir="2700000" algn="ctr" rotWithShape="0">
              <a:schemeClr val="bg1"/>
            </a:outerShdw>
          </a:effectLst>
        </p:spPr>
        <p:txBody>
          <a:bodyPr>
            <a:spAutoFit/>
          </a:bodyPr>
          <a:lstStyle/>
          <a:p>
            <a:pPr algn="ctr">
              <a:lnSpc>
                <a:spcPct val="100000"/>
              </a:lnSpc>
              <a:spcBef>
                <a:spcPct val="50000"/>
              </a:spcBef>
            </a:pPr>
            <a:r>
              <a:rPr lang="en-US" sz="3200" b="1" dirty="0">
                <a:solidFill>
                  <a:srgbClr val="0000FF"/>
                </a:solidFill>
                <a:latin typeface="Arial Narrow" pitchFamily="34" charset="0"/>
              </a:rPr>
              <a:t>Communion of three object partners</a:t>
            </a:r>
          </a:p>
        </p:txBody>
      </p:sp>
      <p:grpSp>
        <p:nvGrpSpPr>
          <p:cNvPr id="694455" name="Group 183"/>
          <p:cNvGrpSpPr>
            <a:grpSpLocks/>
          </p:cNvGrpSpPr>
          <p:nvPr/>
        </p:nvGrpSpPr>
        <p:grpSpPr bwMode="auto">
          <a:xfrm>
            <a:off x="2362200" y="1487488"/>
            <a:ext cx="2139950" cy="2886075"/>
            <a:chOff x="1488" y="870"/>
            <a:chExt cx="1348" cy="1818"/>
          </a:xfrm>
        </p:grpSpPr>
        <p:grpSp>
          <p:nvGrpSpPr>
            <p:cNvPr id="694409" name="Group 137"/>
            <p:cNvGrpSpPr>
              <a:grpSpLocks/>
            </p:cNvGrpSpPr>
            <p:nvPr/>
          </p:nvGrpSpPr>
          <p:grpSpPr bwMode="auto">
            <a:xfrm>
              <a:off x="1916" y="2176"/>
              <a:ext cx="496" cy="512"/>
              <a:chOff x="1961" y="2213"/>
              <a:chExt cx="496" cy="523"/>
            </a:xfrm>
          </p:grpSpPr>
          <p:sp>
            <p:nvSpPr>
              <p:cNvPr id="694410" name="Oval 138"/>
              <p:cNvSpPr>
                <a:spLocks noChangeArrowheads="1"/>
              </p:cNvSpPr>
              <p:nvPr/>
            </p:nvSpPr>
            <p:spPr bwMode="auto">
              <a:xfrm>
                <a:off x="1978" y="2213"/>
                <a:ext cx="462" cy="523"/>
              </a:xfrm>
              <a:prstGeom prst="ellipse">
                <a:avLst/>
              </a:prstGeom>
              <a:gradFill rotWithShape="0">
                <a:gsLst>
                  <a:gs pos="0">
                    <a:srgbClr val="FFFFFF"/>
                  </a:gs>
                  <a:gs pos="100000">
                    <a:srgbClr val="CCFF99"/>
                  </a:gs>
                </a:gsLst>
                <a:path path="shape">
                  <a:fillToRect l="50000" t="50000" r="50000" b="50000"/>
                </a:path>
              </a:gradFill>
              <a:ln w="9525">
                <a:round/>
                <a:headEnd/>
                <a:tailEnd/>
              </a:ln>
              <a:effectLst/>
              <a:scene3d>
                <a:camera prst="legacyPerspectiveBottomLeft"/>
                <a:lightRig rig="legacyFlat3" dir="t"/>
              </a:scene3d>
              <a:sp3d extrusionH="887400" prstMaterial="legacyMatte">
                <a:bevelT w="13500" h="13500" prst="angle"/>
                <a:bevelB w="13500" h="13500" prst="angle"/>
                <a:extrusionClr>
                  <a:srgbClr val="CCFF99"/>
                </a:extrusionClr>
              </a:sp3d>
            </p:spPr>
            <p:txBody>
              <a:bodyPr wrap="none" anchor="ctr">
                <a:flatTx/>
              </a:bodyPr>
              <a:lstStyle/>
              <a:p>
                <a:pPr algn="ctr">
                  <a:lnSpc>
                    <a:spcPct val="100000"/>
                  </a:lnSpc>
                </a:pPr>
                <a:endParaRPr lang="en-US" sz="3200" b="1">
                  <a:solidFill>
                    <a:srgbClr val="660066"/>
                  </a:solidFill>
                  <a:effectLst>
                    <a:outerShdw blurRad="38100" dist="38100" dir="2700000" algn="tl">
                      <a:srgbClr val="000000"/>
                    </a:outerShdw>
                  </a:effectLst>
                  <a:latin typeface="Fette Engschrift" pitchFamily="2" charset="0"/>
                </a:endParaRPr>
              </a:p>
            </p:txBody>
          </p:sp>
          <p:sp>
            <p:nvSpPr>
              <p:cNvPr id="694411" name="Text Box 139"/>
              <p:cNvSpPr txBox="1">
                <a:spLocks noChangeArrowheads="1"/>
              </p:cNvSpPr>
              <p:nvPr/>
            </p:nvSpPr>
            <p:spPr bwMode="auto">
              <a:xfrm>
                <a:off x="1961" y="2322"/>
                <a:ext cx="496" cy="332"/>
              </a:xfrm>
              <a:prstGeom prst="rect">
                <a:avLst/>
              </a:prstGeom>
              <a:noFill/>
              <a:ln w="9525">
                <a:noFill/>
                <a:miter lim="800000"/>
                <a:headEnd/>
                <a:tailEnd/>
              </a:ln>
              <a:effectLst/>
            </p:spPr>
            <p:txBody>
              <a:bodyPr>
                <a:spAutoFit/>
              </a:bodyPr>
              <a:lstStyle/>
              <a:p>
                <a:pPr algn="ctr">
                  <a:lnSpc>
                    <a:spcPct val="70000"/>
                  </a:lnSpc>
                </a:pPr>
                <a:r>
                  <a:rPr lang="en-US" sz="2000">
                    <a:solidFill>
                      <a:srgbClr val="003300"/>
                    </a:solidFill>
                    <a:latin typeface="Fette Engschrift" pitchFamily="2" charset="0"/>
                  </a:rPr>
                  <a:t>Object</a:t>
                </a:r>
              </a:p>
              <a:p>
                <a:pPr algn="ctr">
                  <a:lnSpc>
                    <a:spcPct val="70000"/>
                  </a:lnSpc>
                </a:pPr>
                <a:r>
                  <a:rPr lang="en-US" sz="2000">
                    <a:solidFill>
                      <a:srgbClr val="003300"/>
                    </a:solidFill>
                    <a:latin typeface="Fette Engschrift" pitchFamily="2" charset="0"/>
                  </a:rPr>
                  <a:t>Partner</a:t>
                </a:r>
              </a:p>
            </p:txBody>
          </p:sp>
        </p:grpSp>
        <p:grpSp>
          <p:nvGrpSpPr>
            <p:cNvPr id="694406" name="Group 134"/>
            <p:cNvGrpSpPr>
              <a:grpSpLocks/>
            </p:cNvGrpSpPr>
            <p:nvPr/>
          </p:nvGrpSpPr>
          <p:grpSpPr bwMode="auto">
            <a:xfrm>
              <a:off x="1870" y="1790"/>
              <a:ext cx="607" cy="475"/>
              <a:chOff x="1870" y="1790"/>
              <a:chExt cx="607" cy="475"/>
            </a:xfrm>
          </p:grpSpPr>
          <p:sp>
            <p:nvSpPr>
              <p:cNvPr id="694407" name="AutoShape 135"/>
              <p:cNvSpPr>
                <a:spLocks noChangeArrowheads="1"/>
              </p:cNvSpPr>
              <p:nvPr/>
            </p:nvSpPr>
            <p:spPr bwMode="auto">
              <a:xfrm rot="1225768" flipH="1">
                <a:off x="2383" y="1790"/>
                <a:ext cx="94" cy="475"/>
              </a:xfrm>
              <a:prstGeom prst="downArrow">
                <a:avLst>
                  <a:gd name="adj1" fmla="val 50000"/>
                  <a:gd name="adj2" fmla="val 126330"/>
                </a:avLst>
              </a:prstGeom>
              <a:solidFill>
                <a:srgbClr val="6600CC"/>
              </a:solidFill>
              <a:ln w="9525">
                <a:solidFill>
                  <a:srgbClr val="9900FF"/>
                </a:solidFill>
                <a:miter lim="800000"/>
                <a:headEnd/>
                <a:tailEnd/>
              </a:ln>
              <a:effectLst/>
            </p:spPr>
            <p:txBody>
              <a:bodyPr wrap="none" anchor="ctr"/>
              <a:lstStyle/>
              <a:p>
                <a:pPr algn="ctr">
                  <a:lnSpc>
                    <a:spcPct val="100000"/>
                  </a:lnSpc>
                </a:pPr>
                <a:endParaRPr lang="en-US" sz="2400">
                  <a:solidFill>
                    <a:schemeClr val="tx1"/>
                  </a:solidFill>
                  <a:latin typeface="Times New Roman" pitchFamily="18" charset="0"/>
                </a:endParaRPr>
              </a:p>
            </p:txBody>
          </p:sp>
          <p:sp>
            <p:nvSpPr>
              <p:cNvPr id="694408" name="AutoShape 136"/>
              <p:cNvSpPr>
                <a:spLocks noChangeArrowheads="1"/>
              </p:cNvSpPr>
              <p:nvPr/>
            </p:nvSpPr>
            <p:spPr bwMode="auto">
              <a:xfrm rot="-1225768">
                <a:off x="1870" y="1790"/>
                <a:ext cx="94" cy="475"/>
              </a:xfrm>
              <a:prstGeom prst="downArrow">
                <a:avLst>
                  <a:gd name="adj1" fmla="val 50000"/>
                  <a:gd name="adj2" fmla="val 126330"/>
                </a:avLst>
              </a:prstGeom>
              <a:solidFill>
                <a:srgbClr val="6600CC"/>
              </a:solidFill>
              <a:ln w="9525">
                <a:solidFill>
                  <a:srgbClr val="9900FF"/>
                </a:solidFill>
                <a:miter lim="800000"/>
                <a:headEnd/>
                <a:tailEnd/>
              </a:ln>
              <a:effectLst/>
            </p:spPr>
            <p:txBody>
              <a:bodyPr wrap="none" anchor="ctr"/>
              <a:lstStyle/>
              <a:p>
                <a:pPr algn="ctr">
                  <a:lnSpc>
                    <a:spcPct val="100000"/>
                  </a:lnSpc>
                </a:pPr>
                <a:endParaRPr lang="en-US" sz="2400">
                  <a:solidFill>
                    <a:schemeClr val="tx1"/>
                  </a:solidFill>
                  <a:latin typeface="Times New Roman" pitchFamily="18" charset="0"/>
                </a:endParaRPr>
              </a:p>
            </p:txBody>
          </p:sp>
        </p:grpSp>
        <p:sp>
          <p:nvSpPr>
            <p:cNvPr id="694415" name="AutoShape 143"/>
            <p:cNvSpPr>
              <a:spLocks noChangeArrowheads="1"/>
            </p:cNvSpPr>
            <p:nvPr/>
          </p:nvSpPr>
          <p:spPr bwMode="auto">
            <a:xfrm rot="1225768" flipH="1">
              <a:off x="1872" y="885"/>
              <a:ext cx="94" cy="474"/>
            </a:xfrm>
            <a:prstGeom prst="downArrow">
              <a:avLst>
                <a:gd name="adj1" fmla="val 50000"/>
                <a:gd name="adj2" fmla="val 126064"/>
              </a:avLst>
            </a:prstGeom>
            <a:solidFill>
              <a:srgbClr val="6600CC"/>
            </a:solidFill>
            <a:ln w="9525">
              <a:solidFill>
                <a:srgbClr val="9900FF"/>
              </a:solidFill>
              <a:miter lim="800000"/>
              <a:headEnd/>
              <a:tailEnd/>
            </a:ln>
            <a:effectLst/>
          </p:spPr>
          <p:txBody>
            <a:bodyPr wrap="none" anchor="ctr"/>
            <a:lstStyle/>
            <a:p>
              <a:pPr algn="ctr">
                <a:lnSpc>
                  <a:spcPct val="100000"/>
                </a:lnSpc>
              </a:pPr>
              <a:endParaRPr lang="en-US" sz="2400">
                <a:solidFill>
                  <a:schemeClr val="tx1"/>
                </a:solidFill>
                <a:latin typeface="Times New Roman" pitchFamily="18" charset="0"/>
              </a:endParaRPr>
            </a:p>
          </p:txBody>
        </p:sp>
        <p:sp>
          <p:nvSpPr>
            <p:cNvPr id="694416" name="AutoShape 144"/>
            <p:cNvSpPr>
              <a:spLocks noChangeArrowheads="1"/>
            </p:cNvSpPr>
            <p:nvPr/>
          </p:nvSpPr>
          <p:spPr bwMode="auto">
            <a:xfrm rot="-1225768">
              <a:off x="2354" y="870"/>
              <a:ext cx="94" cy="474"/>
            </a:xfrm>
            <a:prstGeom prst="downArrow">
              <a:avLst>
                <a:gd name="adj1" fmla="val 50000"/>
                <a:gd name="adj2" fmla="val 126064"/>
              </a:avLst>
            </a:prstGeom>
            <a:solidFill>
              <a:srgbClr val="6600CC"/>
            </a:solidFill>
            <a:ln w="9525">
              <a:solidFill>
                <a:srgbClr val="9900FF"/>
              </a:solidFill>
              <a:miter lim="800000"/>
              <a:headEnd/>
              <a:tailEnd/>
            </a:ln>
            <a:effectLst/>
          </p:spPr>
          <p:txBody>
            <a:bodyPr wrap="none" anchor="ctr"/>
            <a:lstStyle/>
            <a:p>
              <a:pPr algn="ctr">
                <a:lnSpc>
                  <a:spcPct val="100000"/>
                </a:lnSpc>
              </a:pPr>
              <a:endParaRPr lang="en-US" sz="2400">
                <a:solidFill>
                  <a:schemeClr val="tx1"/>
                </a:solidFill>
                <a:latin typeface="Times New Roman" pitchFamily="18" charset="0"/>
              </a:endParaRPr>
            </a:p>
          </p:txBody>
        </p:sp>
        <p:grpSp>
          <p:nvGrpSpPr>
            <p:cNvPr id="694417" name="Group 145"/>
            <p:cNvGrpSpPr>
              <a:grpSpLocks/>
            </p:cNvGrpSpPr>
            <p:nvPr/>
          </p:nvGrpSpPr>
          <p:grpSpPr bwMode="auto">
            <a:xfrm>
              <a:off x="2374" y="1321"/>
              <a:ext cx="462" cy="514"/>
              <a:chOff x="2418" y="1341"/>
              <a:chExt cx="462" cy="524"/>
            </a:xfrm>
          </p:grpSpPr>
          <p:sp>
            <p:nvSpPr>
              <p:cNvPr id="694418" name="Oval 146"/>
              <p:cNvSpPr>
                <a:spLocks noChangeArrowheads="1"/>
              </p:cNvSpPr>
              <p:nvPr/>
            </p:nvSpPr>
            <p:spPr bwMode="auto">
              <a:xfrm>
                <a:off x="2418" y="1341"/>
                <a:ext cx="462" cy="524"/>
              </a:xfrm>
              <a:prstGeom prst="ellipse">
                <a:avLst/>
              </a:prstGeom>
              <a:gradFill rotWithShape="0">
                <a:gsLst>
                  <a:gs pos="0">
                    <a:schemeClr val="bg1"/>
                  </a:gs>
                  <a:gs pos="100000">
                    <a:srgbClr val="FFFFFF"/>
                  </a:gs>
                </a:gsLst>
                <a:lin ang="5400000" scaled="1"/>
              </a:gradFill>
              <a:ln w="9525">
                <a:round/>
                <a:headEnd/>
                <a:tailEnd/>
              </a:ln>
              <a:effectLst/>
              <a:scene3d>
                <a:camera prst="legacyPerspectiveBottomLeft"/>
                <a:lightRig rig="legacyFlat3" dir="t"/>
              </a:scene3d>
              <a:sp3d extrusionH="887400" prstMaterial="legacyMatte">
                <a:bevelT w="13500" h="13500" prst="angle"/>
                <a:bevelB w="13500" h="13500" prst="angle"/>
                <a:extrusionClr>
                  <a:schemeClr val="bg1"/>
                </a:extrusionClr>
              </a:sp3d>
            </p:spPr>
            <p:txBody>
              <a:bodyPr wrap="none" anchor="ctr">
                <a:flatTx/>
              </a:bodyPr>
              <a:lstStyle/>
              <a:p>
                <a:pPr algn="ctr">
                  <a:lnSpc>
                    <a:spcPct val="100000"/>
                  </a:lnSpc>
                </a:pPr>
                <a:endParaRPr lang="en-US" sz="3200" b="1">
                  <a:solidFill>
                    <a:srgbClr val="660066"/>
                  </a:solidFill>
                  <a:effectLst>
                    <a:outerShdw blurRad="38100" dist="38100" dir="2700000" algn="tl">
                      <a:srgbClr val="C0C0C0"/>
                    </a:outerShdw>
                  </a:effectLst>
                  <a:latin typeface="Fette Engschrift" pitchFamily="2" charset="0"/>
                </a:endParaRPr>
              </a:p>
            </p:txBody>
          </p:sp>
          <p:sp>
            <p:nvSpPr>
              <p:cNvPr id="694419" name="WordArt 147"/>
              <p:cNvSpPr>
                <a:spLocks noChangeArrowheads="1" noChangeShapeType="1" noTextEdit="1"/>
              </p:cNvSpPr>
              <p:nvPr/>
            </p:nvSpPr>
            <p:spPr bwMode="auto">
              <a:xfrm>
                <a:off x="2454" y="1490"/>
                <a:ext cx="388" cy="226"/>
              </a:xfrm>
              <a:prstGeom prst="rect">
                <a:avLst/>
              </a:prstGeom>
            </p:spPr>
            <p:txBody>
              <a:bodyPr wrap="none" fromWordArt="1">
                <a:prstTxWarp prst="textPlain">
                  <a:avLst>
                    <a:gd name="adj" fmla="val 50000"/>
                  </a:avLst>
                </a:prstTxWarp>
              </a:bodyPr>
              <a:lstStyle/>
              <a:p>
                <a:pPr algn="ctr"/>
                <a:r>
                  <a:rPr lang="en-US" sz="3600" kern="10">
                    <a:ln w="28575">
                      <a:solidFill>
                        <a:srgbClr val="9900FF"/>
                      </a:solidFill>
                      <a:round/>
                      <a:headEnd/>
                      <a:tailEnd/>
                    </a:ln>
                    <a:solidFill>
                      <a:schemeClr val="bg1"/>
                    </a:solidFill>
                    <a:latin typeface="Impact"/>
                  </a:rPr>
                  <a:t>God</a:t>
                </a:r>
              </a:p>
            </p:txBody>
          </p:sp>
        </p:grpSp>
        <p:grpSp>
          <p:nvGrpSpPr>
            <p:cNvPr id="694420" name="Group 148"/>
            <p:cNvGrpSpPr>
              <a:grpSpLocks/>
            </p:cNvGrpSpPr>
            <p:nvPr/>
          </p:nvGrpSpPr>
          <p:grpSpPr bwMode="auto">
            <a:xfrm>
              <a:off x="1488" y="1321"/>
              <a:ext cx="532" cy="514"/>
              <a:chOff x="1532" y="1341"/>
              <a:chExt cx="532" cy="524"/>
            </a:xfrm>
          </p:grpSpPr>
          <p:sp>
            <p:nvSpPr>
              <p:cNvPr id="694421" name="Oval 149"/>
              <p:cNvSpPr>
                <a:spLocks noChangeArrowheads="1"/>
              </p:cNvSpPr>
              <p:nvPr/>
            </p:nvSpPr>
            <p:spPr bwMode="auto">
              <a:xfrm>
                <a:off x="1567" y="1341"/>
                <a:ext cx="463" cy="524"/>
              </a:xfrm>
              <a:prstGeom prst="ellipse">
                <a:avLst/>
              </a:prstGeom>
              <a:gradFill rotWithShape="0">
                <a:gsLst>
                  <a:gs pos="0">
                    <a:schemeClr val="bg1"/>
                  </a:gs>
                  <a:gs pos="100000">
                    <a:srgbClr val="FFCCCC"/>
                  </a:gs>
                </a:gsLst>
                <a:path path="shape">
                  <a:fillToRect l="50000" t="50000" r="50000" b="50000"/>
                </a:path>
              </a:gradFill>
              <a:ln w="9525">
                <a:round/>
                <a:headEnd/>
                <a:tailEnd/>
              </a:ln>
              <a:effectLst/>
              <a:scene3d>
                <a:camera prst="legacyPerspectiveBottomLeft"/>
                <a:lightRig rig="legacyFlat3" dir="t"/>
              </a:scene3d>
              <a:sp3d extrusionH="887400" prstMaterial="legacyMatte">
                <a:bevelT w="13500" h="13500" prst="angle"/>
                <a:bevelB w="13500" h="13500" prst="angle"/>
                <a:extrusionClr>
                  <a:srgbClr val="FFCCCC"/>
                </a:extrusionClr>
              </a:sp3d>
            </p:spPr>
            <p:txBody>
              <a:bodyPr wrap="none" anchor="ctr">
                <a:flatTx/>
              </a:bodyPr>
              <a:lstStyle/>
              <a:p>
                <a:pPr algn="ctr">
                  <a:lnSpc>
                    <a:spcPct val="100000"/>
                  </a:lnSpc>
                </a:pPr>
                <a:endParaRPr lang="en-US" sz="3200" b="1">
                  <a:solidFill>
                    <a:srgbClr val="660066"/>
                  </a:solidFill>
                  <a:effectLst>
                    <a:outerShdw blurRad="38100" dist="38100" dir="2700000" algn="tl">
                      <a:srgbClr val="000000"/>
                    </a:outerShdw>
                  </a:effectLst>
                  <a:latin typeface="Fette Engschrift" pitchFamily="2" charset="0"/>
                </a:endParaRPr>
              </a:p>
            </p:txBody>
          </p:sp>
          <p:sp>
            <p:nvSpPr>
              <p:cNvPr id="694422" name="Text Box 150"/>
              <p:cNvSpPr txBox="1">
                <a:spLocks noChangeArrowheads="1"/>
              </p:cNvSpPr>
              <p:nvPr/>
            </p:nvSpPr>
            <p:spPr bwMode="auto">
              <a:xfrm>
                <a:off x="1532" y="1439"/>
                <a:ext cx="532" cy="333"/>
              </a:xfrm>
              <a:prstGeom prst="rect">
                <a:avLst/>
              </a:prstGeom>
              <a:noFill/>
              <a:ln w="9525">
                <a:noFill/>
                <a:miter lim="800000"/>
                <a:headEnd/>
                <a:tailEnd/>
              </a:ln>
              <a:effectLst/>
            </p:spPr>
            <p:txBody>
              <a:bodyPr>
                <a:spAutoFit/>
              </a:bodyPr>
              <a:lstStyle/>
              <a:p>
                <a:pPr algn="ctr">
                  <a:lnSpc>
                    <a:spcPct val="100000"/>
                  </a:lnSpc>
                  <a:spcBef>
                    <a:spcPct val="50000"/>
                  </a:spcBef>
                </a:pPr>
                <a:r>
                  <a:rPr lang="en-US" sz="2800">
                    <a:solidFill>
                      <a:srgbClr val="800000"/>
                    </a:solidFill>
                    <a:latin typeface="Fette Engschrift" pitchFamily="2" charset="0"/>
                  </a:rPr>
                  <a:t>Union</a:t>
                </a:r>
              </a:p>
            </p:txBody>
          </p:sp>
        </p:grpSp>
        <p:sp>
          <p:nvSpPr>
            <p:cNvPr id="694424" name="Line 152"/>
            <p:cNvSpPr>
              <a:spLocks noChangeShapeType="1"/>
            </p:cNvSpPr>
            <p:nvPr/>
          </p:nvSpPr>
          <p:spPr bwMode="auto">
            <a:xfrm rot="16200000" flipV="1">
              <a:off x="2145" y="1504"/>
              <a:ext cx="0" cy="314"/>
            </a:xfrm>
            <a:prstGeom prst="line">
              <a:avLst/>
            </a:prstGeom>
            <a:noFill/>
            <a:ln w="57150">
              <a:solidFill>
                <a:srgbClr val="800080"/>
              </a:solidFill>
              <a:round/>
              <a:headEnd/>
              <a:tailEnd type="triangle" w="med" len="med"/>
            </a:ln>
            <a:effectLst/>
          </p:spPr>
          <p:txBody>
            <a:bodyPr/>
            <a:lstStyle/>
            <a:p>
              <a:endParaRPr lang="en-US"/>
            </a:p>
          </p:txBody>
        </p:sp>
        <p:sp>
          <p:nvSpPr>
            <p:cNvPr id="694425" name="Line 153"/>
            <p:cNvSpPr>
              <a:spLocks noChangeShapeType="1"/>
            </p:cNvSpPr>
            <p:nvPr/>
          </p:nvSpPr>
          <p:spPr bwMode="auto">
            <a:xfrm rot="5400000" flipH="1" flipV="1">
              <a:off x="2184" y="1363"/>
              <a:ext cx="0" cy="313"/>
            </a:xfrm>
            <a:prstGeom prst="line">
              <a:avLst/>
            </a:prstGeom>
            <a:noFill/>
            <a:ln w="57150">
              <a:solidFill>
                <a:srgbClr val="800080"/>
              </a:solidFill>
              <a:round/>
              <a:headEnd/>
              <a:tailEnd type="triangle" w="med" len="med"/>
            </a:ln>
            <a:effectLst/>
          </p:spPr>
          <p:txBody>
            <a:bodyPr/>
            <a:lstStyle/>
            <a:p>
              <a:endParaRPr lang="en-US"/>
            </a:p>
          </p:txBody>
        </p:sp>
        <p:sp>
          <p:nvSpPr>
            <p:cNvPr id="694412" name="AutoShape 140"/>
            <p:cNvSpPr>
              <a:spLocks noChangeArrowheads="1"/>
            </p:cNvSpPr>
            <p:nvPr/>
          </p:nvSpPr>
          <p:spPr bwMode="auto">
            <a:xfrm>
              <a:off x="2118" y="871"/>
              <a:ext cx="92" cy="1294"/>
            </a:xfrm>
            <a:prstGeom prst="downArrow">
              <a:avLst>
                <a:gd name="adj1" fmla="val 50000"/>
                <a:gd name="adj2" fmla="val 351630"/>
              </a:avLst>
            </a:prstGeom>
            <a:solidFill>
              <a:srgbClr val="6600CC"/>
            </a:solidFill>
            <a:ln w="9525">
              <a:solidFill>
                <a:srgbClr val="9900FF"/>
              </a:solidFill>
              <a:miter lim="800000"/>
              <a:headEnd/>
              <a:tailEnd/>
            </a:ln>
            <a:effectLst/>
          </p:spPr>
          <p:txBody>
            <a:bodyPr wrap="none" anchor="ctr"/>
            <a:lstStyle/>
            <a:p>
              <a:pPr algn="ctr">
                <a:lnSpc>
                  <a:spcPct val="100000"/>
                </a:lnSpc>
              </a:pPr>
              <a:endParaRPr lang="en-US" sz="2400">
                <a:solidFill>
                  <a:schemeClr val="tx1"/>
                </a:solidFill>
                <a:latin typeface="Times New Roman" pitchFamily="18" charset="0"/>
              </a:endParaRPr>
            </a:p>
          </p:txBody>
        </p:sp>
      </p:grpSp>
      <p:grpSp>
        <p:nvGrpSpPr>
          <p:cNvPr id="694468" name="Group 196"/>
          <p:cNvGrpSpPr>
            <a:grpSpLocks/>
          </p:cNvGrpSpPr>
          <p:nvPr/>
        </p:nvGrpSpPr>
        <p:grpSpPr bwMode="auto">
          <a:xfrm>
            <a:off x="4654550" y="1477963"/>
            <a:ext cx="2133600" cy="2895600"/>
            <a:chOff x="2976" y="864"/>
            <a:chExt cx="1344" cy="1824"/>
          </a:xfrm>
        </p:grpSpPr>
        <p:grpSp>
          <p:nvGrpSpPr>
            <p:cNvPr id="694428" name="Group 156"/>
            <p:cNvGrpSpPr>
              <a:grpSpLocks/>
            </p:cNvGrpSpPr>
            <p:nvPr/>
          </p:nvGrpSpPr>
          <p:grpSpPr bwMode="auto">
            <a:xfrm>
              <a:off x="3338" y="1782"/>
              <a:ext cx="607" cy="475"/>
              <a:chOff x="3338" y="1782"/>
              <a:chExt cx="607" cy="475"/>
            </a:xfrm>
          </p:grpSpPr>
          <p:sp>
            <p:nvSpPr>
              <p:cNvPr id="694429" name="AutoShape 157"/>
              <p:cNvSpPr>
                <a:spLocks noChangeArrowheads="1"/>
              </p:cNvSpPr>
              <p:nvPr/>
            </p:nvSpPr>
            <p:spPr bwMode="auto">
              <a:xfrm rot="1225768" flipH="1">
                <a:off x="3851" y="1782"/>
                <a:ext cx="94" cy="475"/>
              </a:xfrm>
              <a:prstGeom prst="downArrow">
                <a:avLst>
                  <a:gd name="adj1" fmla="val 50000"/>
                  <a:gd name="adj2" fmla="val 126330"/>
                </a:avLst>
              </a:prstGeom>
              <a:solidFill>
                <a:srgbClr val="6600CC"/>
              </a:solidFill>
              <a:ln w="9525">
                <a:solidFill>
                  <a:srgbClr val="9900FF"/>
                </a:solidFill>
                <a:miter lim="800000"/>
                <a:headEnd/>
                <a:tailEnd/>
              </a:ln>
              <a:effectLst/>
            </p:spPr>
            <p:txBody>
              <a:bodyPr wrap="none" anchor="ctr"/>
              <a:lstStyle/>
              <a:p>
                <a:pPr algn="ctr">
                  <a:lnSpc>
                    <a:spcPct val="100000"/>
                  </a:lnSpc>
                </a:pPr>
                <a:endParaRPr lang="en-US" sz="2400">
                  <a:solidFill>
                    <a:schemeClr val="tx1"/>
                  </a:solidFill>
                  <a:latin typeface="Times New Roman" pitchFamily="18" charset="0"/>
                </a:endParaRPr>
              </a:p>
            </p:txBody>
          </p:sp>
          <p:sp>
            <p:nvSpPr>
              <p:cNvPr id="694430" name="AutoShape 158"/>
              <p:cNvSpPr>
                <a:spLocks noChangeArrowheads="1"/>
              </p:cNvSpPr>
              <p:nvPr/>
            </p:nvSpPr>
            <p:spPr bwMode="auto">
              <a:xfrm rot="-1225768">
                <a:off x="3338" y="1782"/>
                <a:ext cx="94" cy="475"/>
              </a:xfrm>
              <a:prstGeom prst="downArrow">
                <a:avLst>
                  <a:gd name="adj1" fmla="val 50000"/>
                  <a:gd name="adj2" fmla="val 126330"/>
                </a:avLst>
              </a:prstGeom>
              <a:solidFill>
                <a:srgbClr val="6600CC"/>
              </a:solidFill>
              <a:ln w="9525">
                <a:solidFill>
                  <a:srgbClr val="9900FF"/>
                </a:solidFill>
                <a:miter lim="800000"/>
                <a:headEnd/>
                <a:tailEnd/>
              </a:ln>
              <a:effectLst/>
            </p:spPr>
            <p:txBody>
              <a:bodyPr wrap="none" anchor="ctr"/>
              <a:lstStyle/>
              <a:p>
                <a:pPr algn="ctr">
                  <a:lnSpc>
                    <a:spcPct val="100000"/>
                  </a:lnSpc>
                </a:pPr>
                <a:endParaRPr lang="en-US" sz="2400">
                  <a:solidFill>
                    <a:schemeClr val="tx1"/>
                  </a:solidFill>
                  <a:latin typeface="Times New Roman" pitchFamily="18" charset="0"/>
                </a:endParaRPr>
              </a:p>
            </p:txBody>
          </p:sp>
        </p:grpSp>
        <p:grpSp>
          <p:nvGrpSpPr>
            <p:cNvPr id="694465" name="Group 193"/>
            <p:cNvGrpSpPr>
              <a:grpSpLocks/>
            </p:cNvGrpSpPr>
            <p:nvPr/>
          </p:nvGrpSpPr>
          <p:grpSpPr bwMode="auto">
            <a:xfrm>
              <a:off x="3408" y="2176"/>
              <a:ext cx="528" cy="512"/>
              <a:chOff x="3408" y="2176"/>
              <a:chExt cx="528" cy="512"/>
            </a:xfrm>
          </p:grpSpPr>
          <p:sp>
            <p:nvSpPr>
              <p:cNvPr id="694432" name="Oval 160"/>
              <p:cNvSpPr>
                <a:spLocks noChangeArrowheads="1"/>
              </p:cNvSpPr>
              <p:nvPr/>
            </p:nvSpPr>
            <p:spPr bwMode="auto">
              <a:xfrm>
                <a:off x="3420" y="2176"/>
                <a:ext cx="460" cy="512"/>
              </a:xfrm>
              <a:prstGeom prst="ellipse">
                <a:avLst/>
              </a:prstGeom>
              <a:gradFill rotWithShape="0">
                <a:gsLst>
                  <a:gs pos="0">
                    <a:schemeClr val="bg1"/>
                  </a:gs>
                  <a:gs pos="100000">
                    <a:srgbClr val="FFCCFF"/>
                  </a:gs>
                </a:gsLst>
                <a:path path="shape">
                  <a:fillToRect l="50000" t="50000" r="50000" b="50000"/>
                </a:path>
              </a:gradFill>
              <a:ln w="9525">
                <a:round/>
                <a:headEnd/>
                <a:tailEnd/>
              </a:ln>
              <a:effectLst/>
              <a:scene3d>
                <a:camera prst="legacyPerspectiveBottomLeft"/>
                <a:lightRig rig="legacyFlat3" dir="t"/>
              </a:scene3d>
              <a:sp3d extrusionH="887400" prstMaterial="legacyMatte">
                <a:bevelT w="13500" h="13500" prst="angle"/>
                <a:bevelB w="13500" h="13500" prst="angle"/>
                <a:extrusionClr>
                  <a:srgbClr val="FFCCFF"/>
                </a:extrusionClr>
              </a:sp3d>
            </p:spPr>
            <p:txBody>
              <a:bodyPr wrap="none" anchor="ctr">
                <a:flatTx/>
              </a:bodyPr>
              <a:lstStyle/>
              <a:p>
                <a:pPr algn="ctr">
                  <a:lnSpc>
                    <a:spcPct val="100000"/>
                  </a:lnSpc>
                </a:pPr>
                <a:endParaRPr lang="en-US" sz="3200" b="1">
                  <a:solidFill>
                    <a:srgbClr val="660066"/>
                  </a:solidFill>
                  <a:effectLst>
                    <a:outerShdw blurRad="38100" dist="38100" dir="2700000" algn="tl">
                      <a:srgbClr val="000000"/>
                    </a:outerShdw>
                  </a:effectLst>
                  <a:latin typeface="Fette Engschrift" pitchFamily="2" charset="0"/>
                </a:endParaRPr>
              </a:p>
            </p:txBody>
          </p:sp>
          <p:sp>
            <p:nvSpPr>
              <p:cNvPr id="694433" name="Text Box 161"/>
              <p:cNvSpPr txBox="1">
                <a:spLocks noChangeArrowheads="1"/>
              </p:cNvSpPr>
              <p:nvPr/>
            </p:nvSpPr>
            <p:spPr bwMode="auto">
              <a:xfrm>
                <a:off x="3408" y="2283"/>
                <a:ext cx="528" cy="326"/>
              </a:xfrm>
              <a:prstGeom prst="rect">
                <a:avLst/>
              </a:prstGeom>
              <a:noFill/>
              <a:ln w="9525">
                <a:noFill/>
                <a:miter lim="800000"/>
                <a:headEnd/>
                <a:tailEnd/>
              </a:ln>
              <a:effectLst/>
            </p:spPr>
            <p:txBody>
              <a:bodyPr>
                <a:spAutoFit/>
              </a:bodyPr>
              <a:lstStyle/>
              <a:p>
                <a:pPr algn="ctr">
                  <a:lnSpc>
                    <a:spcPct val="70000"/>
                  </a:lnSpc>
                </a:pPr>
                <a:r>
                  <a:rPr lang="en-US" sz="2000">
                    <a:solidFill>
                      <a:srgbClr val="660066"/>
                    </a:solidFill>
                    <a:latin typeface="Fette Engschrift" pitchFamily="2" charset="0"/>
                  </a:rPr>
                  <a:t>Subject</a:t>
                </a:r>
              </a:p>
              <a:p>
                <a:pPr algn="ctr">
                  <a:lnSpc>
                    <a:spcPct val="70000"/>
                  </a:lnSpc>
                </a:pPr>
                <a:r>
                  <a:rPr lang="en-US" sz="2000">
                    <a:solidFill>
                      <a:srgbClr val="660066"/>
                    </a:solidFill>
                    <a:latin typeface="Fette Engschrift" pitchFamily="2" charset="0"/>
                  </a:rPr>
                  <a:t>Partner</a:t>
                </a:r>
              </a:p>
            </p:txBody>
          </p:sp>
        </p:grpSp>
        <p:grpSp>
          <p:nvGrpSpPr>
            <p:cNvPr id="694436" name="Group 164"/>
            <p:cNvGrpSpPr>
              <a:grpSpLocks/>
            </p:cNvGrpSpPr>
            <p:nvPr/>
          </p:nvGrpSpPr>
          <p:grpSpPr bwMode="auto">
            <a:xfrm>
              <a:off x="3350" y="878"/>
              <a:ext cx="606" cy="473"/>
              <a:chOff x="3350" y="878"/>
              <a:chExt cx="606" cy="473"/>
            </a:xfrm>
          </p:grpSpPr>
          <p:sp>
            <p:nvSpPr>
              <p:cNvPr id="694437" name="AutoShape 165"/>
              <p:cNvSpPr>
                <a:spLocks noChangeArrowheads="1"/>
              </p:cNvSpPr>
              <p:nvPr/>
            </p:nvSpPr>
            <p:spPr bwMode="auto">
              <a:xfrm rot="-1225768">
                <a:off x="3862" y="878"/>
                <a:ext cx="94" cy="473"/>
              </a:xfrm>
              <a:prstGeom prst="downArrow">
                <a:avLst>
                  <a:gd name="adj1" fmla="val 50000"/>
                  <a:gd name="adj2" fmla="val 125798"/>
                </a:avLst>
              </a:prstGeom>
              <a:solidFill>
                <a:srgbClr val="6600CC"/>
              </a:solidFill>
              <a:ln w="9525">
                <a:solidFill>
                  <a:srgbClr val="9900FF"/>
                </a:solidFill>
                <a:miter lim="800000"/>
                <a:headEnd/>
                <a:tailEnd/>
              </a:ln>
              <a:effectLst/>
            </p:spPr>
            <p:txBody>
              <a:bodyPr wrap="none" anchor="ctr"/>
              <a:lstStyle/>
              <a:p>
                <a:pPr algn="ctr">
                  <a:lnSpc>
                    <a:spcPct val="100000"/>
                  </a:lnSpc>
                </a:pPr>
                <a:endParaRPr lang="en-US" sz="2400">
                  <a:solidFill>
                    <a:schemeClr val="tx1"/>
                  </a:solidFill>
                  <a:latin typeface="Times New Roman" pitchFamily="18" charset="0"/>
                </a:endParaRPr>
              </a:p>
            </p:txBody>
          </p:sp>
          <p:sp>
            <p:nvSpPr>
              <p:cNvPr id="694438" name="AutoShape 166"/>
              <p:cNvSpPr>
                <a:spLocks noChangeArrowheads="1"/>
              </p:cNvSpPr>
              <p:nvPr/>
            </p:nvSpPr>
            <p:spPr bwMode="auto">
              <a:xfrm rot="1225768" flipH="1">
                <a:off x="3350" y="878"/>
                <a:ext cx="94" cy="473"/>
              </a:xfrm>
              <a:prstGeom prst="downArrow">
                <a:avLst>
                  <a:gd name="adj1" fmla="val 50000"/>
                  <a:gd name="adj2" fmla="val 125798"/>
                </a:avLst>
              </a:prstGeom>
              <a:solidFill>
                <a:srgbClr val="6600CC"/>
              </a:solidFill>
              <a:ln w="9525">
                <a:solidFill>
                  <a:srgbClr val="9900FF"/>
                </a:solidFill>
                <a:miter lim="800000"/>
                <a:headEnd/>
                <a:tailEnd/>
              </a:ln>
              <a:effectLst/>
            </p:spPr>
            <p:txBody>
              <a:bodyPr wrap="none" anchor="ctr"/>
              <a:lstStyle/>
              <a:p>
                <a:pPr algn="ctr">
                  <a:lnSpc>
                    <a:spcPct val="100000"/>
                  </a:lnSpc>
                </a:pPr>
                <a:endParaRPr lang="en-US" sz="2400">
                  <a:solidFill>
                    <a:schemeClr val="tx1"/>
                  </a:solidFill>
                  <a:latin typeface="Times New Roman" pitchFamily="18" charset="0"/>
                </a:endParaRPr>
              </a:p>
            </p:txBody>
          </p:sp>
        </p:grpSp>
        <p:grpSp>
          <p:nvGrpSpPr>
            <p:cNvPr id="694467" name="Group 195"/>
            <p:cNvGrpSpPr>
              <a:grpSpLocks/>
            </p:cNvGrpSpPr>
            <p:nvPr/>
          </p:nvGrpSpPr>
          <p:grpSpPr bwMode="auto">
            <a:xfrm>
              <a:off x="3805" y="1321"/>
              <a:ext cx="515" cy="514"/>
              <a:chOff x="3805" y="1321"/>
              <a:chExt cx="515" cy="514"/>
            </a:xfrm>
          </p:grpSpPr>
          <p:sp>
            <p:nvSpPr>
              <p:cNvPr id="694440" name="Oval 168"/>
              <p:cNvSpPr>
                <a:spLocks noChangeArrowheads="1"/>
              </p:cNvSpPr>
              <p:nvPr/>
            </p:nvSpPr>
            <p:spPr bwMode="auto">
              <a:xfrm>
                <a:off x="3832" y="1321"/>
                <a:ext cx="462" cy="514"/>
              </a:xfrm>
              <a:prstGeom prst="ellipse">
                <a:avLst/>
              </a:prstGeom>
              <a:gradFill rotWithShape="0">
                <a:gsLst>
                  <a:gs pos="0">
                    <a:schemeClr val="bg1"/>
                  </a:gs>
                  <a:gs pos="100000">
                    <a:srgbClr val="FFCCCC"/>
                  </a:gs>
                </a:gsLst>
                <a:path path="shape">
                  <a:fillToRect l="50000" t="50000" r="50000" b="50000"/>
                </a:path>
              </a:gradFill>
              <a:ln w="9525">
                <a:round/>
                <a:headEnd/>
                <a:tailEnd/>
              </a:ln>
              <a:effectLst/>
              <a:scene3d>
                <a:camera prst="legacyPerspectiveBottomLeft"/>
                <a:lightRig rig="legacyFlat3" dir="t"/>
              </a:scene3d>
              <a:sp3d extrusionH="887400" prstMaterial="legacyMatte">
                <a:bevelT w="13500" h="13500" prst="angle"/>
                <a:bevelB w="13500" h="13500" prst="angle"/>
                <a:extrusionClr>
                  <a:srgbClr val="FFCCCC"/>
                </a:extrusionClr>
              </a:sp3d>
            </p:spPr>
            <p:txBody>
              <a:bodyPr wrap="none" anchor="ctr">
                <a:flatTx/>
              </a:bodyPr>
              <a:lstStyle/>
              <a:p>
                <a:pPr algn="ctr">
                  <a:lnSpc>
                    <a:spcPct val="100000"/>
                  </a:lnSpc>
                </a:pPr>
                <a:endParaRPr lang="en-US" sz="2600" b="1">
                  <a:solidFill>
                    <a:srgbClr val="6600CC"/>
                  </a:solidFill>
                  <a:latin typeface="Fette Engschrift" pitchFamily="2" charset="0"/>
                </a:endParaRPr>
              </a:p>
            </p:txBody>
          </p:sp>
          <p:sp>
            <p:nvSpPr>
              <p:cNvPr id="694441" name="Text Box 169"/>
              <p:cNvSpPr txBox="1">
                <a:spLocks noChangeArrowheads="1"/>
              </p:cNvSpPr>
              <p:nvPr/>
            </p:nvSpPr>
            <p:spPr bwMode="auto">
              <a:xfrm>
                <a:off x="3805" y="1494"/>
                <a:ext cx="515" cy="234"/>
              </a:xfrm>
              <a:prstGeom prst="rect">
                <a:avLst/>
              </a:prstGeom>
              <a:noFill/>
              <a:ln w="9525">
                <a:noFill/>
                <a:miter lim="800000"/>
                <a:headEnd/>
                <a:tailEnd/>
              </a:ln>
              <a:effectLst/>
            </p:spPr>
            <p:txBody>
              <a:bodyPr>
                <a:spAutoFit/>
              </a:bodyPr>
              <a:lstStyle/>
              <a:p>
                <a:pPr algn="ctr">
                  <a:lnSpc>
                    <a:spcPct val="65000"/>
                  </a:lnSpc>
                </a:pPr>
                <a:r>
                  <a:rPr lang="en-US" sz="2800">
                    <a:solidFill>
                      <a:srgbClr val="800000"/>
                    </a:solidFill>
                    <a:latin typeface="Fette Engschrift" pitchFamily="2" charset="0"/>
                  </a:rPr>
                  <a:t>Union</a:t>
                </a:r>
              </a:p>
            </p:txBody>
          </p:sp>
        </p:grpSp>
        <p:grpSp>
          <p:nvGrpSpPr>
            <p:cNvPr id="694442" name="Group 170"/>
            <p:cNvGrpSpPr>
              <a:grpSpLocks/>
            </p:cNvGrpSpPr>
            <p:nvPr/>
          </p:nvGrpSpPr>
          <p:grpSpPr bwMode="auto">
            <a:xfrm>
              <a:off x="2976" y="1321"/>
              <a:ext cx="462" cy="514"/>
              <a:chOff x="3040" y="1341"/>
              <a:chExt cx="462" cy="524"/>
            </a:xfrm>
          </p:grpSpPr>
          <p:sp>
            <p:nvSpPr>
              <p:cNvPr id="694443" name="Oval 171"/>
              <p:cNvSpPr>
                <a:spLocks noChangeArrowheads="1"/>
              </p:cNvSpPr>
              <p:nvPr/>
            </p:nvSpPr>
            <p:spPr bwMode="auto">
              <a:xfrm>
                <a:off x="3040" y="1341"/>
                <a:ext cx="462" cy="524"/>
              </a:xfrm>
              <a:prstGeom prst="ellipse">
                <a:avLst/>
              </a:prstGeom>
              <a:gradFill rotWithShape="0">
                <a:gsLst>
                  <a:gs pos="0">
                    <a:schemeClr val="bg1"/>
                  </a:gs>
                  <a:gs pos="100000">
                    <a:srgbClr val="FFFFFF"/>
                  </a:gs>
                </a:gsLst>
                <a:lin ang="5400000" scaled="1"/>
              </a:gradFill>
              <a:ln w="12700">
                <a:round/>
                <a:headEnd/>
                <a:tailEnd/>
              </a:ln>
              <a:effectLst/>
              <a:scene3d>
                <a:camera prst="legacyPerspectiveBottomLeft"/>
                <a:lightRig rig="legacyFlat3" dir="t"/>
              </a:scene3d>
              <a:sp3d extrusionH="887400" prstMaterial="legacyMatte">
                <a:bevelT w="13500" h="13500" prst="angle"/>
                <a:bevelB w="13500" h="13500" prst="angle"/>
                <a:extrusionClr>
                  <a:srgbClr val="FFFFFF"/>
                </a:extrusionClr>
              </a:sp3d>
            </p:spPr>
            <p:txBody>
              <a:bodyPr wrap="none" anchor="ctr">
                <a:flatTx/>
              </a:bodyPr>
              <a:lstStyle/>
              <a:p>
                <a:pPr algn="ctr">
                  <a:lnSpc>
                    <a:spcPct val="100000"/>
                  </a:lnSpc>
                </a:pPr>
                <a:endParaRPr lang="en-US" sz="4800" b="1">
                  <a:solidFill>
                    <a:srgbClr val="6600CC"/>
                  </a:solidFill>
                </a:endParaRPr>
              </a:p>
            </p:txBody>
          </p:sp>
          <p:sp>
            <p:nvSpPr>
              <p:cNvPr id="694444" name="WordArt 172"/>
              <p:cNvSpPr>
                <a:spLocks noChangeArrowheads="1" noChangeShapeType="1" noTextEdit="1"/>
              </p:cNvSpPr>
              <p:nvPr/>
            </p:nvSpPr>
            <p:spPr bwMode="auto">
              <a:xfrm>
                <a:off x="3076" y="1490"/>
                <a:ext cx="388" cy="226"/>
              </a:xfrm>
              <a:prstGeom prst="rect">
                <a:avLst/>
              </a:prstGeom>
            </p:spPr>
            <p:txBody>
              <a:bodyPr wrap="none" fromWordArt="1">
                <a:prstTxWarp prst="textPlain">
                  <a:avLst>
                    <a:gd name="adj" fmla="val 50000"/>
                  </a:avLst>
                </a:prstTxWarp>
              </a:bodyPr>
              <a:lstStyle/>
              <a:p>
                <a:pPr algn="ctr"/>
                <a:r>
                  <a:rPr lang="en-US" sz="3600" kern="10">
                    <a:ln w="28575">
                      <a:solidFill>
                        <a:srgbClr val="9900FF"/>
                      </a:solidFill>
                      <a:round/>
                      <a:headEnd/>
                      <a:tailEnd/>
                    </a:ln>
                    <a:gradFill rotWithShape="0">
                      <a:gsLst>
                        <a:gs pos="0">
                          <a:schemeClr val="bg1"/>
                        </a:gs>
                        <a:gs pos="100000">
                          <a:srgbClr val="FFFFFF"/>
                        </a:gs>
                      </a:gsLst>
                      <a:lin ang="5400000" scaled="1"/>
                    </a:gradFill>
                    <a:latin typeface="Impact"/>
                  </a:rPr>
                  <a:t>God</a:t>
                </a:r>
              </a:p>
            </p:txBody>
          </p:sp>
        </p:grpSp>
        <p:grpSp>
          <p:nvGrpSpPr>
            <p:cNvPr id="694445" name="Group 173"/>
            <p:cNvGrpSpPr>
              <a:grpSpLocks/>
            </p:cNvGrpSpPr>
            <p:nvPr/>
          </p:nvGrpSpPr>
          <p:grpSpPr bwMode="auto">
            <a:xfrm>
              <a:off x="3456" y="1497"/>
              <a:ext cx="352" cy="141"/>
              <a:chOff x="3329" y="1573"/>
              <a:chExt cx="358" cy="124"/>
            </a:xfrm>
          </p:grpSpPr>
          <p:sp>
            <p:nvSpPr>
              <p:cNvPr id="694446" name="Line 174"/>
              <p:cNvSpPr>
                <a:spLocks noChangeShapeType="1"/>
              </p:cNvSpPr>
              <p:nvPr/>
            </p:nvSpPr>
            <p:spPr bwMode="auto">
              <a:xfrm rot="16200000" flipV="1">
                <a:off x="3489" y="1537"/>
                <a:ext cx="0" cy="319"/>
              </a:xfrm>
              <a:prstGeom prst="line">
                <a:avLst/>
              </a:prstGeom>
              <a:noFill/>
              <a:ln w="57150">
                <a:solidFill>
                  <a:srgbClr val="800080"/>
                </a:solidFill>
                <a:round/>
                <a:headEnd/>
                <a:tailEnd type="triangle" w="med" len="med"/>
              </a:ln>
              <a:effectLst/>
            </p:spPr>
            <p:txBody>
              <a:bodyPr/>
              <a:lstStyle/>
              <a:p>
                <a:endParaRPr lang="en-US"/>
              </a:p>
            </p:txBody>
          </p:sp>
          <p:sp>
            <p:nvSpPr>
              <p:cNvPr id="694447" name="Line 175"/>
              <p:cNvSpPr>
                <a:spLocks noChangeShapeType="1"/>
              </p:cNvSpPr>
              <p:nvPr/>
            </p:nvSpPr>
            <p:spPr bwMode="auto">
              <a:xfrm rot="5400000" flipH="1" flipV="1">
                <a:off x="3528" y="1414"/>
                <a:ext cx="0" cy="318"/>
              </a:xfrm>
              <a:prstGeom prst="line">
                <a:avLst/>
              </a:prstGeom>
              <a:noFill/>
              <a:ln w="57150">
                <a:solidFill>
                  <a:srgbClr val="800080"/>
                </a:solidFill>
                <a:round/>
                <a:headEnd/>
                <a:tailEnd type="triangle" w="med" len="med"/>
              </a:ln>
              <a:effectLst/>
            </p:spPr>
            <p:txBody>
              <a:bodyPr/>
              <a:lstStyle/>
              <a:p>
                <a:endParaRPr lang="en-US"/>
              </a:p>
            </p:txBody>
          </p:sp>
        </p:grpSp>
        <p:sp>
          <p:nvSpPr>
            <p:cNvPr id="694434" name="AutoShape 162"/>
            <p:cNvSpPr>
              <a:spLocks noChangeArrowheads="1"/>
            </p:cNvSpPr>
            <p:nvPr/>
          </p:nvSpPr>
          <p:spPr bwMode="auto">
            <a:xfrm>
              <a:off x="3586" y="864"/>
              <a:ext cx="93" cy="1293"/>
            </a:xfrm>
            <a:prstGeom prst="downArrow">
              <a:avLst>
                <a:gd name="adj1" fmla="val 50000"/>
                <a:gd name="adj2" fmla="val 347581"/>
              </a:avLst>
            </a:prstGeom>
            <a:solidFill>
              <a:srgbClr val="6600CC"/>
            </a:solidFill>
            <a:ln w="9525">
              <a:solidFill>
                <a:srgbClr val="9900FF"/>
              </a:solidFill>
              <a:miter lim="800000"/>
              <a:headEnd/>
              <a:tailEnd/>
            </a:ln>
            <a:effectLst/>
          </p:spPr>
          <p:txBody>
            <a:bodyPr wrap="none" anchor="ctr"/>
            <a:lstStyle/>
            <a:p>
              <a:pPr algn="ctr">
                <a:lnSpc>
                  <a:spcPct val="100000"/>
                </a:lnSpc>
              </a:pPr>
              <a:endParaRPr lang="en-US" sz="2400">
                <a:solidFill>
                  <a:schemeClr val="tx1"/>
                </a:solidFill>
                <a:latin typeface="Times New Roman" pitchFamily="18" charset="0"/>
              </a:endParaRPr>
            </a:p>
          </p:txBody>
        </p:sp>
      </p:grpSp>
      <p:grpSp>
        <p:nvGrpSpPr>
          <p:cNvPr id="694457" name="Group 185"/>
          <p:cNvGrpSpPr>
            <a:grpSpLocks/>
          </p:cNvGrpSpPr>
          <p:nvPr/>
        </p:nvGrpSpPr>
        <p:grpSpPr bwMode="auto">
          <a:xfrm>
            <a:off x="6864350" y="1477963"/>
            <a:ext cx="2133600" cy="2895600"/>
            <a:chOff x="4416" y="864"/>
            <a:chExt cx="1344" cy="1824"/>
          </a:xfrm>
        </p:grpSpPr>
        <p:grpSp>
          <p:nvGrpSpPr>
            <p:cNvPr id="694384" name="Group 112"/>
            <p:cNvGrpSpPr>
              <a:grpSpLocks/>
            </p:cNvGrpSpPr>
            <p:nvPr/>
          </p:nvGrpSpPr>
          <p:grpSpPr bwMode="auto">
            <a:xfrm>
              <a:off x="4759" y="1782"/>
              <a:ext cx="607" cy="475"/>
              <a:chOff x="4759" y="1782"/>
              <a:chExt cx="607" cy="475"/>
            </a:xfrm>
          </p:grpSpPr>
          <p:sp>
            <p:nvSpPr>
              <p:cNvPr id="694385" name="AutoShape 113"/>
              <p:cNvSpPr>
                <a:spLocks noChangeArrowheads="1"/>
              </p:cNvSpPr>
              <p:nvPr/>
            </p:nvSpPr>
            <p:spPr bwMode="auto">
              <a:xfrm rot="1225768" flipH="1">
                <a:off x="5272" y="1782"/>
                <a:ext cx="94" cy="475"/>
              </a:xfrm>
              <a:prstGeom prst="downArrow">
                <a:avLst>
                  <a:gd name="adj1" fmla="val 50000"/>
                  <a:gd name="adj2" fmla="val 126330"/>
                </a:avLst>
              </a:prstGeom>
              <a:solidFill>
                <a:srgbClr val="6600CC"/>
              </a:solidFill>
              <a:ln w="9525">
                <a:solidFill>
                  <a:srgbClr val="9900FF"/>
                </a:solidFill>
                <a:miter lim="800000"/>
                <a:headEnd/>
                <a:tailEnd/>
              </a:ln>
              <a:effectLst/>
            </p:spPr>
            <p:txBody>
              <a:bodyPr wrap="none" anchor="ctr"/>
              <a:lstStyle/>
              <a:p>
                <a:pPr algn="ctr">
                  <a:lnSpc>
                    <a:spcPct val="100000"/>
                  </a:lnSpc>
                </a:pPr>
                <a:endParaRPr lang="en-US" sz="2400">
                  <a:solidFill>
                    <a:schemeClr val="tx1"/>
                  </a:solidFill>
                  <a:latin typeface="Times New Roman" pitchFamily="18" charset="0"/>
                </a:endParaRPr>
              </a:p>
            </p:txBody>
          </p:sp>
          <p:sp>
            <p:nvSpPr>
              <p:cNvPr id="694386" name="AutoShape 114"/>
              <p:cNvSpPr>
                <a:spLocks noChangeArrowheads="1"/>
              </p:cNvSpPr>
              <p:nvPr/>
            </p:nvSpPr>
            <p:spPr bwMode="auto">
              <a:xfrm rot="-1225768">
                <a:off x="4759" y="1782"/>
                <a:ext cx="94" cy="475"/>
              </a:xfrm>
              <a:prstGeom prst="downArrow">
                <a:avLst>
                  <a:gd name="adj1" fmla="val 50000"/>
                  <a:gd name="adj2" fmla="val 126330"/>
                </a:avLst>
              </a:prstGeom>
              <a:solidFill>
                <a:srgbClr val="6600CC"/>
              </a:solidFill>
              <a:ln w="9525">
                <a:solidFill>
                  <a:srgbClr val="9900FF"/>
                </a:solidFill>
                <a:miter lim="800000"/>
                <a:headEnd/>
                <a:tailEnd/>
              </a:ln>
              <a:effectLst/>
            </p:spPr>
            <p:txBody>
              <a:bodyPr wrap="none" anchor="ctr"/>
              <a:lstStyle/>
              <a:p>
                <a:pPr algn="ctr">
                  <a:lnSpc>
                    <a:spcPct val="100000"/>
                  </a:lnSpc>
                </a:pPr>
                <a:endParaRPr lang="en-US" sz="2400">
                  <a:solidFill>
                    <a:schemeClr val="tx1"/>
                  </a:solidFill>
                  <a:latin typeface="Times New Roman" pitchFamily="18" charset="0"/>
                </a:endParaRPr>
              </a:p>
            </p:txBody>
          </p:sp>
        </p:grpSp>
        <p:grpSp>
          <p:nvGrpSpPr>
            <p:cNvPr id="694387" name="Group 115"/>
            <p:cNvGrpSpPr>
              <a:grpSpLocks/>
            </p:cNvGrpSpPr>
            <p:nvPr/>
          </p:nvGrpSpPr>
          <p:grpSpPr bwMode="auto">
            <a:xfrm>
              <a:off x="4845" y="2176"/>
              <a:ext cx="460" cy="512"/>
              <a:chOff x="4834" y="2213"/>
              <a:chExt cx="460" cy="523"/>
            </a:xfrm>
          </p:grpSpPr>
          <p:sp>
            <p:nvSpPr>
              <p:cNvPr id="694388" name="Oval 116"/>
              <p:cNvSpPr>
                <a:spLocks noChangeArrowheads="1"/>
              </p:cNvSpPr>
              <p:nvPr/>
            </p:nvSpPr>
            <p:spPr bwMode="auto">
              <a:xfrm>
                <a:off x="4834" y="2213"/>
                <a:ext cx="460" cy="523"/>
              </a:xfrm>
              <a:prstGeom prst="ellipse">
                <a:avLst/>
              </a:prstGeom>
              <a:gradFill rotWithShape="0">
                <a:gsLst>
                  <a:gs pos="0">
                    <a:schemeClr val="bg1"/>
                  </a:gs>
                  <a:gs pos="100000">
                    <a:srgbClr val="FFFFFF"/>
                  </a:gs>
                </a:gsLst>
                <a:lin ang="5400000" scaled="1"/>
              </a:gradFill>
              <a:ln w="12700">
                <a:round/>
                <a:headEnd/>
                <a:tailEnd/>
              </a:ln>
              <a:effectLst/>
              <a:scene3d>
                <a:camera prst="legacyPerspectiveBottomLeft"/>
                <a:lightRig rig="legacyFlat3" dir="t"/>
              </a:scene3d>
              <a:sp3d extrusionH="887400" prstMaterial="legacyMatte">
                <a:bevelT w="13500" h="13500" prst="angle"/>
                <a:bevelB w="13500" h="13500" prst="angle"/>
                <a:extrusionClr>
                  <a:srgbClr val="FFFFFF"/>
                </a:extrusionClr>
              </a:sp3d>
            </p:spPr>
            <p:txBody>
              <a:bodyPr wrap="none" anchor="ctr">
                <a:flatTx/>
              </a:bodyPr>
              <a:lstStyle/>
              <a:p>
                <a:pPr algn="ctr">
                  <a:lnSpc>
                    <a:spcPct val="100000"/>
                  </a:lnSpc>
                </a:pPr>
                <a:endParaRPr lang="en-US" sz="4800" b="1">
                  <a:solidFill>
                    <a:srgbClr val="6600CC"/>
                  </a:solidFill>
                </a:endParaRPr>
              </a:p>
            </p:txBody>
          </p:sp>
          <p:sp>
            <p:nvSpPr>
              <p:cNvPr id="694389" name="WordArt 117"/>
              <p:cNvSpPr>
                <a:spLocks noChangeArrowheads="1" noChangeShapeType="1" noTextEdit="1"/>
              </p:cNvSpPr>
              <p:nvPr/>
            </p:nvSpPr>
            <p:spPr bwMode="auto">
              <a:xfrm>
                <a:off x="4870" y="2362"/>
                <a:ext cx="388" cy="226"/>
              </a:xfrm>
              <a:prstGeom prst="rect">
                <a:avLst/>
              </a:prstGeom>
            </p:spPr>
            <p:txBody>
              <a:bodyPr wrap="none" fromWordArt="1">
                <a:prstTxWarp prst="textPlain">
                  <a:avLst>
                    <a:gd name="adj" fmla="val 50000"/>
                  </a:avLst>
                </a:prstTxWarp>
              </a:bodyPr>
              <a:lstStyle/>
              <a:p>
                <a:pPr algn="ctr"/>
                <a:r>
                  <a:rPr lang="en-US" sz="3600" kern="10">
                    <a:ln w="28575">
                      <a:solidFill>
                        <a:srgbClr val="9900FF"/>
                      </a:solidFill>
                      <a:round/>
                      <a:headEnd/>
                      <a:tailEnd/>
                    </a:ln>
                    <a:solidFill>
                      <a:schemeClr val="bg1"/>
                    </a:solidFill>
                    <a:latin typeface="Impact"/>
                  </a:rPr>
                  <a:t>God</a:t>
                </a:r>
              </a:p>
            </p:txBody>
          </p:sp>
        </p:grpSp>
        <p:grpSp>
          <p:nvGrpSpPr>
            <p:cNvPr id="694392" name="Group 120"/>
            <p:cNvGrpSpPr>
              <a:grpSpLocks/>
            </p:cNvGrpSpPr>
            <p:nvPr/>
          </p:nvGrpSpPr>
          <p:grpSpPr bwMode="auto">
            <a:xfrm>
              <a:off x="4771" y="878"/>
              <a:ext cx="607" cy="473"/>
              <a:chOff x="4771" y="878"/>
              <a:chExt cx="607" cy="473"/>
            </a:xfrm>
          </p:grpSpPr>
          <p:sp>
            <p:nvSpPr>
              <p:cNvPr id="694393" name="AutoShape 121"/>
              <p:cNvSpPr>
                <a:spLocks noChangeArrowheads="1"/>
              </p:cNvSpPr>
              <p:nvPr/>
            </p:nvSpPr>
            <p:spPr bwMode="auto">
              <a:xfrm rot="1225768" flipH="1">
                <a:off x="4771" y="878"/>
                <a:ext cx="93" cy="473"/>
              </a:xfrm>
              <a:prstGeom prst="downArrow">
                <a:avLst>
                  <a:gd name="adj1" fmla="val 50000"/>
                  <a:gd name="adj2" fmla="val 127151"/>
                </a:avLst>
              </a:prstGeom>
              <a:solidFill>
                <a:srgbClr val="6600CC"/>
              </a:solidFill>
              <a:ln w="9525">
                <a:solidFill>
                  <a:srgbClr val="9900FF"/>
                </a:solidFill>
                <a:miter lim="800000"/>
                <a:headEnd/>
                <a:tailEnd/>
              </a:ln>
              <a:effectLst/>
            </p:spPr>
            <p:txBody>
              <a:bodyPr wrap="none" anchor="ctr"/>
              <a:lstStyle/>
              <a:p>
                <a:pPr algn="ctr">
                  <a:lnSpc>
                    <a:spcPct val="100000"/>
                  </a:lnSpc>
                </a:pPr>
                <a:endParaRPr lang="en-US" sz="2400">
                  <a:solidFill>
                    <a:schemeClr val="tx1"/>
                  </a:solidFill>
                  <a:latin typeface="Times New Roman" pitchFamily="18" charset="0"/>
                </a:endParaRPr>
              </a:p>
            </p:txBody>
          </p:sp>
          <p:sp>
            <p:nvSpPr>
              <p:cNvPr id="694394" name="AutoShape 122"/>
              <p:cNvSpPr>
                <a:spLocks noChangeArrowheads="1"/>
              </p:cNvSpPr>
              <p:nvPr/>
            </p:nvSpPr>
            <p:spPr bwMode="auto">
              <a:xfrm rot="-1225768">
                <a:off x="5284" y="878"/>
                <a:ext cx="94" cy="473"/>
              </a:xfrm>
              <a:prstGeom prst="downArrow">
                <a:avLst>
                  <a:gd name="adj1" fmla="val 50000"/>
                  <a:gd name="adj2" fmla="val 125798"/>
                </a:avLst>
              </a:prstGeom>
              <a:solidFill>
                <a:srgbClr val="6600CC"/>
              </a:solidFill>
              <a:ln w="9525">
                <a:solidFill>
                  <a:srgbClr val="9900FF"/>
                </a:solidFill>
                <a:miter lim="800000"/>
                <a:headEnd/>
                <a:tailEnd/>
              </a:ln>
              <a:effectLst/>
            </p:spPr>
            <p:txBody>
              <a:bodyPr wrap="none" anchor="ctr"/>
              <a:lstStyle/>
              <a:p>
                <a:pPr algn="ctr">
                  <a:lnSpc>
                    <a:spcPct val="100000"/>
                  </a:lnSpc>
                </a:pPr>
                <a:endParaRPr lang="en-US" sz="2400">
                  <a:solidFill>
                    <a:schemeClr val="tx1"/>
                  </a:solidFill>
                  <a:latin typeface="Times New Roman" pitchFamily="18" charset="0"/>
                </a:endParaRPr>
              </a:p>
            </p:txBody>
          </p:sp>
        </p:grpSp>
        <p:grpSp>
          <p:nvGrpSpPr>
            <p:cNvPr id="694395" name="Group 123"/>
            <p:cNvGrpSpPr>
              <a:grpSpLocks/>
            </p:cNvGrpSpPr>
            <p:nvPr/>
          </p:nvGrpSpPr>
          <p:grpSpPr bwMode="auto">
            <a:xfrm>
              <a:off x="5264" y="1321"/>
              <a:ext cx="496" cy="514"/>
              <a:chOff x="5289" y="1341"/>
              <a:chExt cx="496" cy="524"/>
            </a:xfrm>
          </p:grpSpPr>
          <p:sp>
            <p:nvSpPr>
              <p:cNvPr id="694396" name="Oval 124"/>
              <p:cNvSpPr>
                <a:spLocks noChangeArrowheads="1"/>
              </p:cNvSpPr>
              <p:nvPr/>
            </p:nvSpPr>
            <p:spPr bwMode="auto">
              <a:xfrm>
                <a:off x="5305" y="1341"/>
                <a:ext cx="462" cy="524"/>
              </a:xfrm>
              <a:prstGeom prst="ellipse">
                <a:avLst/>
              </a:prstGeom>
              <a:gradFill rotWithShape="0">
                <a:gsLst>
                  <a:gs pos="0">
                    <a:schemeClr val="bg1"/>
                  </a:gs>
                  <a:gs pos="100000">
                    <a:srgbClr val="FFCCFF"/>
                  </a:gs>
                </a:gsLst>
                <a:path path="shape">
                  <a:fillToRect l="50000" t="50000" r="50000" b="50000"/>
                </a:path>
              </a:gradFill>
              <a:ln w="9525">
                <a:round/>
                <a:headEnd/>
                <a:tailEnd/>
              </a:ln>
              <a:effectLst/>
              <a:scene3d>
                <a:camera prst="legacyPerspectiveBottomLeft"/>
                <a:lightRig rig="legacyFlat3" dir="t"/>
              </a:scene3d>
              <a:sp3d extrusionH="887400" prstMaterial="legacyMatte">
                <a:bevelT w="13500" h="13500" prst="angle"/>
                <a:bevelB w="13500" h="13500" prst="angle"/>
                <a:extrusionClr>
                  <a:srgbClr val="FFCCFF"/>
                </a:extrusionClr>
              </a:sp3d>
            </p:spPr>
            <p:txBody>
              <a:bodyPr wrap="none" anchor="ctr">
                <a:flatTx/>
              </a:bodyPr>
              <a:lstStyle/>
              <a:p>
                <a:pPr algn="ctr">
                  <a:lnSpc>
                    <a:spcPct val="100000"/>
                  </a:lnSpc>
                </a:pPr>
                <a:endParaRPr lang="en-US" sz="3200" b="1">
                  <a:solidFill>
                    <a:srgbClr val="660066"/>
                  </a:solidFill>
                  <a:effectLst>
                    <a:outerShdw blurRad="38100" dist="38100" dir="2700000" algn="tl">
                      <a:srgbClr val="000000"/>
                    </a:outerShdw>
                  </a:effectLst>
                  <a:latin typeface="Fette Engschrift" pitchFamily="2" charset="0"/>
                </a:endParaRPr>
              </a:p>
            </p:txBody>
          </p:sp>
          <p:sp>
            <p:nvSpPr>
              <p:cNvPr id="694397" name="Text Box 125"/>
              <p:cNvSpPr txBox="1">
                <a:spLocks noChangeArrowheads="1"/>
              </p:cNvSpPr>
              <p:nvPr/>
            </p:nvSpPr>
            <p:spPr bwMode="auto">
              <a:xfrm>
                <a:off x="5289" y="1449"/>
                <a:ext cx="496" cy="333"/>
              </a:xfrm>
              <a:prstGeom prst="rect">
                <a:avLst/>
              </a:prstGeom>
              <a:noFill/>
              <a:ln w="9525">
                <a:noFill/>
                <a:miter lim="800000"/>
                <a:headEnd/>
                <a:tailEnd/>
              </a:ln>
              <a:effectLst/>
            </p:spPr>
            <p:txBody>
              <a:bodyPr>
                <a:spAutoFit/>
              </a:bodyPr>
              <a:lstStyle/>
              <a:p>
                <a:pPr algn="ctr">
                  <a:lnSpc>
                    <a:spcPct val="70000"/>
                  </a:lnSpc>
                </a:pPr>
                <a:r>
                  <a:rPr lang="en-US" sz="2000">
                    <a:solidFill>
                      <a:srgbClr val="660066"/>
                    </a:solidFill>
                    <a:latin typeface="Fette Engschrift" pitchFamily="2" charset="0"/>
                  </a:rPr>
                  <a:t>Subject</a:t>
                </a:r>
              </a:p>
              <a:p>
                <a:pPr algn="ctr">
                  <a:lnSpc>
                    <a:spcPct val="70000"/>
                  </a:lnSpc>
                </a:pPr>
                <a:r>
                  <a:rPr lang="en-US" sz="2000">
                    <a:solidFill>
                      <a:srgbClr val="660066"/>
                    </a:solidFill>
                    <a:latin typeface="Fette Engschrift" pitchFamily="2" charset="0"/>
                  </a:rPr>
                  <a:t>Partner</a:t>
                </a:r>
              </a:p>
            </p:txBody>
          </p:sp>
        </p:grpSp>
        <p:grpSp>
          <p:nvGrpSpPr>
            <p:cNvPr id="694398" name="Group 126"/>
            <p:cNvGrpSpPr>
              <a:grpSpLocks/>
            </p:cNvGrpSpPr>
            <p:nvPr/>
          </p:nvGrpSpPr>
          <p:grpSpPr bwMode="auto">
            <a:xfrm>
              <a:off x="4416" y="1321"/>
              <a:ext cx="496" cy="514"/>
              <a:chOff x="4475" y="1341"/>
              <a:chExt cx="496" cy="524"/>
            </a:xfrm>
          </p:grpSpPr>
          <p:sp>
            <p:nvSpPr>
              <p:cNvPr id="694399" name="Oval 127"/>
              <p:cNvSpPr>
                <a:spLocks noChangeArrowheads="1"/>
              </p:cNvSpPr>
              <p:nvPr/>
            </p:nvSpPr>
            <p:spPr bwMode="auto">
              <a:xfrm>
                <a:off x="4492" y="1341"/>
                <a:ext cx="462" cy="524"/>
              </a:xfrm>
              <a:prstGeom prst="ellipse">
                <a:avLst/>
              </a:prstGeom>
              <a:gradFill rotWithShape="0">
                <a:gsLst>
                  <a:gs pos="0">
                    <a:srgbClr val="FFFFFF"/>
                  </a:gs>
                  <a:gs pos="100000">
                    <a:srgbClr val="CCFF99"/>
                  </a:gs>
                </a:gsLst>
                <a:path path="shape">
                  <a:fillToRect l="50000" t="50000" r="50000" b="50000"/>
                </a:path>
              </a:gradFill>
              <a:ln w="9525">
                <a:round/>
                <a:headEnd/>
                <a:tailEnd/>
              </a:ln>
              <a:effectLst/>
              <a:scene3d>
                <a:camera prst="legacyPerspectiveBottomLeft"/>
                <a:lightRig rig="legacyFlat3" dir="t"/>
              </a:scene3d>
              <a:sp3d extrusionH="887400" prstMaterial="legacyMatte">
                <a:bevelT w="13500" h="13500" prst="angle"/>
                <a:bevelB w="13500" h="13500" prst="angle"/>
                <a:extrusionClr>
                  <a:srgbClr val="CCFF99"/>
                </a:extrusionClr>
              </a:sp3d>
            </p:spPr>
            <p:txBody>
              <a:bodyPr wrap="none" anchor="ctr">
                <a:flatTx/>
              </a:bodyPr>
              <a:lstStyle/>
              <a:p>
                <a:pPr algn="ctr">
                  <a:lnSpc>
                    <a:spcPct val="100000"/>
                  </a:lnSpc>
                </a:pPr>
                <a:endParaRPr lang="en-US" sz="3200" b="1">
                  <a:solidFill>
                    <a:srgbClr val="660066"/>
                  </a:solidFill>
                  <a:effectLst>
                    <a:outerShdw blurRad="38100" dist="38100" dir="2700000" algn="tl">
                      <a:srgbClr val="000000"/>
                    </a:outerShdw>
                  </a:effectLst>
                  <a:latin typeface="Fette Engschrift" pitchFamily="2" charset="0"/>
                </a:endParaRPr>
              </a:p>
            </p:txBody>
          </p:sp>
          <p:sp>
            <p:nvSpPr>
              <p:cNvPr id="694400" name="Text Box 128"/>
              <p:cNvSpPr txBox="1">
                <a:spLocks noChangeArrowheads="1"/>
              </p:cNvSpPr>
              <p:nvPr/>
            </p:nvSpPr>
            <p:spPr bwMode="auto">
              <a:xfrm>
                <a:off x="4475" y="1449"/>
                <a:ext cx="496" cy="333"/>
              </a:xfrm>
              <a:prstGeom prst="rect">
                <a:avLst/>
              </a:prstGeom>
              <a:noFill/>
              <a:ln w="9525">
                <a:noFill/>
                <a:miter lim="800000"/>
                <a:headEnd/>
                <a:tailEnd/>
              </a:ln>
              <a:effectLst/>
            </p:spPr>
            <p:txBody>
              <a:bodyPr>
                <a:spAutoFit/>
              </a:bodyPr>
              <a:lstStyle/>
              <a:p>
                <a:pPr algn="ctr">
                  <a:lnSpc>
                    <a:spcPct val="70000"/>
                  </a:lnSpc>
                </a:pPr>
                <a:r>
                  <a:rPr lang="en-US" sz="2000">
                    <a:solidFill>
                      <a:srgbClr val="003300"/>
                    </a:solidFill>
                    <a:latin typeface="Fette Engschrift" pitchFamily="2" charset="0"/>
                  </a:rPr>
                  <a:t>Object</a:t>
                </a:r>
              </a:p>
              <a:p>
                <a:pPr algn="ctr">
                  <a:lnSpc>
                    <a:spcPct val="70000"/>
                  </a:lnSpc>
                </a:pPr>
                <a:r>
                  <a:rPr lang="en-US" sz="2000">
                    <a:solidFill>
                      <a:srgbClr val="003300"/>
                    </a:solidFill>
                    <a:latin typeface="Fette Engschrift" pitchFamily="2" charset="0"/>
                  </a:rPr>
                  <a:t>Partner</a:t>
                </a:r>
              </a:p>
            </p:txBody>
          </p:sp>
        </p:grpSp>
        <p:grpSp>
          <p:nvGrpSpPr>
            <p:cNvPr id="694401" name="Group 129"/>
            <p:cNvGrpSpPr>
              <a:grpSpLocks/>
            </p:cNvGrpSpPr>
            <p:nvPr/>
          </p:nvGrpSpPr>
          <p:grpSpPr bwMode="auto">
            <a:xfrm>
              <a:off x="4896" y="1512"/>
              <a:ext cx="352" cy="142"/>
              <a:chOff x="539" y="1573"/>
              <a:chExt cx="358" cy="124"/>
            </a:xfrm>
          </p:grpSpPr>
          <p:sp>
            <p:nvSpPr>
              <p:cNvPr id="694402" name="Line 130"/>
              <p:cNvSpPr>
                <a:spLocks noChangeShapeType="1"/>
              </p:cNvSpPr>
              <p:nvPr/>
            </p:nvSpPr>
            <p:spPr bwMode="auto">
              <a:xfrm rot="16200000" flipV="1">
                <a:off x="699" y="1537"/>
                <a:ext cx="0" cy="319"/>
              </a:xfrm>
              <a:prstGeom prst="line">
                <a:avLst/>
              </a:prstGeom>
              <a:noFill/>
              <a:ln w="57150">
                <a:solidFill>
                  <a:srgbClr val="800080"/>
                </a:solidFill>
                <a:round/>
                <a:headEnd/>
                <a:tailEnd type="triangle" w="med" len="med"/>
              </a:ln>
              <a:effectLst/>
            </p:spPr>
            <p:txBody>
              <a:bodyPr/>
              <a:lstStyle/>
              <a:p>
                <a:endParaRPr lang="en-US"/>
              </a:p>
            </p:txBody>
          </p:sp>
          <p:sp>
            <p:nvSpPr>
              <p:cNvPr id="694403" name="Line 131"/>
              <p:cNvSpPr>
                <a:spLocks noChangeShapeType="1"/>
              </p:cNvSpPr>
              <p:nvPr/>
            </p:nvSpPr>
            <p:spPr bwMode="auto">
              <a:xfrm rot="5400000" flipH="1" flipV="1">
                <a:off x="738" y="1414"/>
                <a:ext cx="0" cy="318"/>
              </a:xfrm>
              <a:prstGeom prst="line">
                <a:avLst/>
              </a:prstGeom>
              <a:noFill/>
              <a:ln w="57150">
                <a:solidFill>
                  <a:srgbClr val="800080"/>
                </a:solidFill>
                <a:round/>
                <a:headEnd/>
                <a:tailEnd type="triangle" w="med" len="med"/>
              </a:ln>
              <a:effectLst/>
            </p:spPr>
            <p:txBody>
              <a:bodyPr/>
              <a:lstStyle/>
              <a:p>
                <a:endParaRPr lang="en-US"/>
              </a:p>
            </p:txBody>
          </p:sp>
        </p:grpSp>
        <p:sp>
          <p:nvSpPr>
            <p:cNvPr id="694390" name="AutoShape 118"/>
            <p:cNvSpPr>
              <a:spLocks noChangeArrowheads="1"/>
            </p:cNvSpPr>
            <p:nvPr/>
          </p:nvSpPr>
          <p:spPr bwMode="auto">
            <a:xfrm>
              <a:off x="5029" y="864"/>
              <a:ext cx="92" cy="1293"/>
            </a:xfrm>
            <a:prstGeom prst="downArrow">
              <a:avLst>
                <a:gd name="adj1" fmla="val 50000"/>
                <a:gd name="adj2" fmla="val 351359"/>
              </a:avLst>
            </a:prstGeom>
            <a:solidFill>
              <a:srgbClr val="6600CC"/>
            </a:solidFill>
            <a:ln w="9525">
              <a:solidFill>
                <a:srgbClr val="9900FF"/>
              </a:solidFill>
              <a:miter lim="800000"/>
              <a:headEnd/>
              <a:tailEnd/>
            </a:ln>
            <a:effectLst/>
          </p:spPr>
          <p:txBody>
            <a:bodyPr wrap="none" anchor="ctr"/>
            <a:lstStyle/>
            <a:p>
              <a:pPr algn="ctr">
                <a:lnSpc>
                  <a:spcPct val="100000"/>
                </a:lnSpc>
              </a:pPr>
              <a:endParaRPr lang="en-US" sz="2400">
                <a:solidFill>
                  <a:schemeClr val="tx1"/>
                </a:solidFill>
                <a:latin typeface="Times New Roman" pitchFamily="18" charset="0"/>
              </a:endParaRPr>
            </a:p>
          </p:txBody>
        </p:sp>
      </p:grpSp>
      <p:sp>
        <p:nvSpPr>
          <p:cNvPr id="694293" name="AutoShape 21"/>
          <p:cNvSpPr>
            <a:spLocks noChangeArrowheads="1"/>
          </p:cNvSpPr>
          <p:nvPr/>
        </p:nvSpPr>
        <p:spPr bwMode="auto">
          <a:xfrm>
            <a:off x="1163638" y="1477963"/>
            <a:ext cx="146050" cy="2052637"/>
          </a:xfrm>
          <a:prstGeom prst="downArrow">
            <a:avLst>
              <a:gd name="adj1" fmla="val 50000"/>
              <a:gd name="adj2" fmla="val 351359"/>
            </a:avLst>
          </a:prstGeom>
          <a:solidFill>
            <a:srgbClr val="6600CC"/>
          </a:solidFill>
          <a:ln w="9525">
            <a:solidFill>
              <a:srgbClr val="9900FF"/>
            </a:solidFill>
            <a:miter lim="800000"/>
            <a:headEnd/>
            <a:tailEnd/>
          </a:ln>
          <a:effectLst/>
        </p:spPr>
        <p:txBody>
          <a:bodyPr wrap="none" anchor="ctr"/>
          <a:lstStyle/>
          <a:p>
            <a:pPr algn="ctr">
              <a:lnSpc>
                <a:spcPct val="100000"/>
              </a:lnSpc>
            </a:pPr>
            <a:endParaRPr lang="en-US" sz="2400">
              <a:solidFill>
                <a:schemeClr val="tx1"/>
              </a:solidFill>
              <a:latin typeface="Times New Roman" pitchFamily="18" charset="0"/>
            </a:endParaRPr>
          </a:p>
        </p:txBody>
      </p:sp>
      <p:grpSp>
        <p:nvGrpSpPr>
          <p:cNvPr id="694312" name="Group 40"/>
          <p:cNvGrpSpPr>
            <a:grpSpLocks/>
          </p:cNvGrpSpPr>
          <p:nvPr/>
        </p:nvGrpSpPr>
        <p:grpSpPr bwMode="auto">
          <a:xfrm>
            <a:off x="5268913" y="715963"/>
            <a:ext cx="909637" cy="920750"/>
            <a:chOff x="3363" y="384"/>
            <a:chExt cx="573" cy="592"/>
          </a:xfrm>
        </p:grpSpPr>
        <p:sp>
          <p:nvSpPr>
            <p:cNvPr id="694313" name="Oval 41"/>
            <p:cNvSpPr>
              <a:spLocks noChangeArrowheads="1"/>
            </p:cNvSpPr>
            <p:nvPr/>
          </p:nvSpPr>
          <p:spPr bwMode="auto">
            <a:xfrm>
              <a:off x="3398" y="384"/>
              <a:ext cx="502" cy="592"/>
            </a:xfrm>
            <a:prstGeom prst="ellipse">
              <a:avLst/>
            </a:prstGeom>
            <a:gradFill rotWithShape="0">
              <a:gsLst>
                <a:gs pos="0">
                  <a:srgbClr val="FFFFFF"/>
                </a:gs>
                <a:gs pos="100000">
                  <a:srgbClr val="CCFF99"/>
                </a:gs>
              </a:gsLst>
              <a:path path="shape">
                <a:fillToRect l="50000" t="50000" r="50000" b="50000"/>
              </a:path>
            </a:gradFill>
            <a:ln w="9525">
              <a:round/>
              <a:headEnd/>
              <a:tailEnd/>
            </a:ln>
            <a:effectLst/>
            <a:scene3d>
              <a:camera prst="legacyObliqueTopLeft"/>
              <a:lightRig rig="legacyFlat3" dir="t"/>
            </a:scene3d>
            <a:sp3d extrusionH="227000" prstMaterial="legacyMatte">
              <a:bevelT w="13500" h="13500" prst="angle"/>
              <a:bevelB w="13500" h="13500" prst="angle"/>
              <a:extrusionClr>
                <a:srgbClr val="CCFF99"/>
              </a:extrusionClr>
            </a:sp3d>
          </p:spPr>
          <p:txBody>
            <a:bodyPr wrap="none" anchor="ctr">
              <a:flatTx/>
            </a:bodyPr>
            <a:lstStyle/>
            <a:p>
              <a:pPr algn="ctr">
                <a:lnSpc>
                  <a:spcPct val="100000"/>
                </a:lnSpc>
              </a:pPr>
              <a:endParaRPr lang="en-US" sz="3200" b="1">
                <a:solidFill>
                  <a:srgbClr val="660066"/>
                </a:solidFill>
                <a:effectLst>
                  <a:outerShdw blurRad="38100" dist="38100" dir="2700000" algn="tl">
                    <a:srgbClr val="000000"/>
                  </a:outerShdw>
                </a:effectLst>
                <a:latin typeface="Fette Engschrift" pitchFamily="2" charset="0"/>
              </a:endParaRPr>
            </a:p>
          </p:txBody>
        </p:sp>
        <p:sp>
          <p:nvSpPr>
            <p:cNvPr id="694314" name="Text Box 42"/>
            <p:cNvSpPr txBox="1">
              <a:spLocks noChangeArrowheads="1"/>
            </p:cNvSpPr>
            <p:nvPr/>
          </p:nvSpPr>
          <p:spPr bwMode="auto">
            <a:xfrm>
              <a:off x="3363" y="490"/>
              <a:ext cx="573" cy="388"/>
            </a:xfrm>
            <a:prstGeom prst="rect">
              <a:avLst/>
            </a:prstGeom>
            <a:noFill/>
            <a:ln w="9525">
              <a:noFill/>
              <a:miter lim="800000"/>
              <a:headEnd/>
              <a:tailEnd/>
            </a:ln>
            <a:effectLst/>
          </p:spPr>
          <p:txBody>
            <a:bodyPr>
              <a:spAutoFit/>
            </a:bodyPr>
            <a:lstStyle/>
            <a:p>
              <a:pPr algn="ctr">
                <a:lnSpc>
                  <a:spcPct val="70000"/>
                </a:lnSpc>
              </a:pPr>
              <a:r>
                <a:rPr lang="en-US" sz="2400">
                  <a:solidFill>
                    <a:srgbClr val="008000"/>
                  </a:solidFill>
                  <a:effectLst>
                    <a:outerShdw blurRad="38100" dist="38100" dir="2700000" algn="tl">
                      <a:srgbClr val="000000"/>
                    </a:outerShdw>
                  </a:effectLst>
                  <a:latin typeface="Fette Engschrift" pitchFamily="2" charset="0"/>
                </a:rPr>
                <a:t> </a:t>
              </a:r>
              <a:r>
                <a:rPr lang="en-US" sz="2400">
                  <a:solidFill>
                    <a:srgbClr val="003300"/>
                  </a:solidFill>
                  <a:latin typeface="Fette Engschrift" pitchFamily="2" charset="0"/>
                </a:rPr>
                <a:t>Object</a:t>
              </a:r>
            </a:p>
            <a:p>
              <a:pPr algn="ctr">
                <a:lnSpc>
                  <a:spcPct val="70000"/>
                </a:lnSpc>
              </a:pPr>
              <a:r>
                <a:rPr lang="en-US" sz="2400">
                  <a:solidFill>
                    <a:srgbClr val="003300"/>
                  </a:solidFill>
                  <a:latin typeface="Fette Engschrift" pitchFamily="2" charset="0"/>
                </a:rPr>
                <a:t>Partner</a:t>
              </a:r>
            </a:p>
          </p:txBody>
        </p:sp>
      </p:grpSp>
      <p:grpSp>
        <p:nvGrpSpPr>
          <p:cNvPr id="694323" name="Group 51"/>
          <p:cNvGrpSpPr>
            <a:grpSpLocks/>
          </p:cNvGrpSpPr>
          <p:nvPr/>
        </p:nvGrpSpPr>
        <p:grpSpPr bwMode="auto">
          <a:xfrm>
            <a:off x="2971800" y="715963"/>
            <a:ext cx="914400" cy="920750"/>
            <a:chOff x="1872" y="384"/>
            <a:chExt cx="576" cy="592"/>
          </a:xfrm>
        </p:grpSpPr>
        <p:sp>
          <p:nvSpPr>
            <p:cNvPr id="694324" name="Oval 52"/>
            <p:cNvSpPr>
              <a:spLocks noChangeArrowheads="1"/>
            </p:cNvSpPr>
            <p:nvPr/>
          </p:nvSpPr>
          <p:spPr bwMode="auto">
            <a:xfrm>
              <a:off x="1909" y="384"/>
              <a:ext cx="502" cy="592"/>
            </a:xfrm>
            <a:prstGeom prst="ellipse">
              <a:avLst/>
            </a:prstGeom>
            <a:gradFill rotWithShape="0">
              <a:gsLst>
                <a:gs pos="0">
                  <a:schemeClr val="bg1"/>
                </a:gs>
                <a:gs pos="100000">
                  <a:srgbClr val="FFCCFF"/>
                </a:gs>
              </a:gsLst>
              <a:path path="shape">
                <a:fillToRect l="50000" t="50000" r="50000" b="50000"/>
              </a:path>
            </a:gradFill>
            <a:ln w="9525">
              <a:round/>
              <a:headEnd/>
              <a:tailEnd/>
            </a:ln>
            <a:effectLst/>
            <a:scene3d>
              <a:camera prst="legacyObliqueTopLeft"/>
              <a:lightRig rig="legacyFlat3" dir="t"/>
            </a:scene3d>
            <a:sp3d extrusionH="227000" prstMaterial="legacyMatte">
              <a:bevelT w="13500" h="13500" prst="angle"/>
              <a:bevelB w="13500" h="13500" prst="angle"/>
              <a:extrusionClr>
                <a:srgbClr val="FFCCFF"/>
              </a:extrusionClr>
            </a:sp3d>
          </p:spPr>
          <p:txBody>
            <a:bodyPr wrap="none" anchor="ctr">
              <a:flatTx/>
            </a:bodyPr>
            <a:lstStyle/>
            <a:p>
              <a:pPr algn="ctr">
                <a:lnSpc>
                  <a:spcPct val="100000"/>
                </a:lnSpc>
              </a:pPr>
              <a:endParaRPr lang="en-US" sz="3200" b="1">
                <a:solidFill>
                  <a:srgbClr val="660066"/>
                </a:solidFill>
                <a:effectLst>
                  <a:outerShdw blurRad="38100" dist="38100" dir="2700000" algn="tl">
                    <a:srgbClr val="000000"/>
                  </a:outerShdw>
                </a:effectLst>
                <a:latin typeface="Fette Engschrift" pitchFamily="2" charset="0"/>
              </a:endParaRPr>
            </a:p>
          </p:txBody>
        </p:sp>
        <p:sp>
          <p:nvSpPr>
            <p:cNvPr id="694325" name="Text Box 53"/>
            <p:cNvSpPr txBox="1">
              <a:spLocks noChangeArrowheads="1"/>
            </p:cNvSpPr>
            <p:nvPr/>
          </p:nvSpPr>
          <p:spPr bwMode="auto">
            <a:xfrm>
              <a:off x="1872" y="490"/>
              <a:ext cx="576" cy="388"/>
            </a:xfrm>
            <a:prstGeom prst="rect">
              <a:avLst/>
            </a:prstGeom>
            <a:noFill/>
            <a:ln w="9525">
              <a:noFill/>
              <a:miter lim="800000"/>
              <a:headEnd/>
              <a:tailEnd/>
            </a:ln>
            <a:effectLst/>
          </p:spPr>
          <p:txBody>
            <a:bodyPr>
              <a:spAutoFit/>
            </a:bodyPr>
            <a:lstStyle/>
            <a:p>
              <a:pPr algn="ctr">
                <a:lnSpc>
                  <a:spcPct val="70000"/>
                </a:lnSpc>
              </a:pPr>
              <a:r>
                <a:rPr lang="en-US" sz="2400">
                  <a:solidFill>
                    <a:srgbClr val="660066"/>
                  </a:solidFill>
                  <a:latin typeface="Fette Engschrift" pitchFamily="2" charset="0"/>
                </a:rPr>
                <a:t>Subject</a:t>
              </a:r>
            </a:p>
            <a:p>
              <a:pPr algn="ctr">
                <a:lnSpc>
                  <a:spcPct val="70000"/>
                </a:lnSpc>
              </a:pPr>
              <a:r>
                <a:rPr lang="en-US" sz="2400">
                  <a:solidFill>
                    <a:srgbClr val="660066"/>
                  </a:solidFill>
                  <a:latin typeface="Fette Engschrift" pitchFamily="2" charset="0"/>
                </a:rPr>
                <a:t>Partner</a:t>
              </a:r>
            </a:p>
          </p:txBody>
        </p:sp>
      </p:grpSp>
      <p:grpSp>
        <p:nvGrpSpPr>
          <p:cNvPr id="694334" name="Group 62"/>
          <p:cNvGrpSpPr>
            <a:grpSpLocks/>
          </p:cNvGrpSpPr>
          <p:nvPr/>
        </p:nvGrpSpPr>
        <p:grpSpPr bwMode="auto">
          <a:xfrm>
            <a:off x="7473950" y="715963"/>
            <a:ext cx="874713" cy="920750"/>
            <a:chOff x="4777" y="384"/>
            <a:chExt cx="551" cy="592"/>
          </a:xfrm>
        </p:grpSpPr>
        <p:sp>
          <p:nvSpPr>
            <p:cNvPr id="694335" name="Oval 63"/>
            <p:cNvSpPr>
              <a:spLocks noChangeArrowheads="1"/>
            </p:cNvSpPr>
            <p:nvPr/>
          </p:nvSpPr>
          <p:spPr bwMode="auto">
            <a:xfrm>
              <a:off x="4801" y="384"/>
              <a:ext cx="503" cy="592"/>
            </a:xfrm>
            <a:prstGeom prst="ellipse">
              <a:avLst/>
            </a:prstGeom>
            <a:gradFill rotWithShape="0">
              <a:gsLst>
                <a:gs pos="0">
                  <a:schemeClr val="bg1"/>
                </a:gs>
                <a:gs pos="100000">
                  <a:srgbClr val="FFCCCC"/>
                </a:gs>
              </a:gsLst>
              <a:path path="shape">
                <a:fillToRect l="50000" t="50000" r="50000" b="50000"/>
              </a:path>
            </a:gradFill>
            <a:ln w="9525">
              <a:round/>
              <a:headEnd/>
              <a:tailEnd/>
            </a:ln>
            <a:effectLst/>
            <a:scene3d>
              <a:camera prst="legacyObliqueTopLeft"/>
              <a:lightRig rig="legacyFlat3" dir="t"/>
            </a:scene3d>
            <a:sp3d extrusionH="227000" prstMaterial="legacyMatte">
              <a:bevelT w="13500" h="13500" prst="angle"/>
              <a:bevelB w="13500" h="13500" prst="angle"/>
              <a:extrusionClr>
                <a:srgbClr val="FFCCCC"/>
              </a:extrusionClr>
            </a:sp3d>
          </p:spPr>
          <p:txBody>
            <a:bodyPr wrap="none" anchor="ctr">
              <a:flatTx/>
            </a:bodyPr>
            <a:lstStyle/>
            <a:p>
              <a:pPr algn="ctr">
                <a:lnSpc>
                  <a:spcPct val="100000"/>
                </a:lnSpc>
              </a:pPr>
              <a:endParaRPr lang="en-US" sz="2600" b="1">
                <a:solidFill>
                  <a:srgbClr val="6600CC"/>
                </a:solidFill>
                <a:latin typeface="Fette Engschrift" pitchFamily="2" charset="0"/>
              </a:endParaRPr>
            </a:p>
          </p:txBody>
        </p:sp>
        <p:sp>
          <p:nvSpPr>
            <p:cNvPr id="694336" name="Text Box 64"/>
            <p:cNvSpPr txBox="1">
              <a:spLocks noChangeArrowheads="1"/>
            </p:cNvSpPr>
            <p:nvPr/>
          </p:nvSpPr>
          <p:spPr bwMode="auto">
            <a:xfrm>
              <a:off x="4777" y="563"/>
              <a:ext cx="551" cy="263"/>
            </a:xfrm>
            <a:prstGeom prst="rect">
              <a:avLst/>
            </a:prstGeom>
            <a:noFill/>
            <a:ln w="9525">
              <a:noFill/>
              <a:miter lim="800000"/>
              <a:headEnd/>
              <a:tailEnd/>
            </a:ln>
            <a:effectLst/>
          </p:spPr>
          <p:txBody>
            <a:bodyPr>
              <a:spAutoFit/>
            </a:bodyPr>
            <a:lstStyle/>
            <a:p>
              <a:pPr algn="ctr">
                <a:lnSpc>
                  <a:spcPct val="65000"/>
                </a:lnSpc>
              </a:pPr>
              <a:r>
                <a:rPr lang="en-US" sz="3200">
                  <a:solidFill>
                    <a:srgbClr val="800000"/>
                  </a:solidFill>
                  <a:latin typeface="Fette Engschrift" pitchFamily="2" charset="0"/>
                </a:rPr>
                <a:t>Union</a:t>
              </a:r>
            </a:p>
          </p:txBody>
        </p:sp>
      </p:grpSp>
      <p:grpSp>
        <p:nvGrpSpPr>
          <p:cNvPr id="694296" name="Group 24"/>
          <p:cNvGrpSpPr>
            <a:grpSpLocks/>
          </p:cNvGrpSpPr>
          <p:nvPr/>
        </p:nvGrpSpPr>
        <p:grpSpPr bwMode="auto">
          <a:xfrm>
            <a:off x="838200" y="715963"/>
            <a:ext cx="796925" cy="920750"/>
            <a:chOff x="505" y="480"/>
            <a:chExt cx="428" cy="556"/>
          </a:xfrm>
        </p:grpSpPr>
        <p:sp>
          <p:nvSpPr>
            <p:cNvPr id="694297" name="Oval 25"/>
            <p:cNvSpPr>
              <a:spLocks noChangeArrowheads="1"/>
            </p:cNvSpPr>
            <p:nvPr/>
          </p:nvSpPr>
          <p:spPr bwMode="auto">
            <a:xfrm>
              <a:off x="505" y="480"/>
              <a:ext cx="428" cy="556"/>
            </a:xfrm>
            <a:prstGeom prst="ellipse">
              <a:avLst/>
            </a:prstGeom>
            <a:gradFill rotWithShape="0">
              <a:gsLst>
                <a:gs pos="0">
                  <a:schemeClr val="bg1"/>
                </a:gs>
                <a:gs pos="100000">
                  <a:srgbClr val="FFFFFF"/>
                </a:gs>
              </a:gsLst>
              <a:lin ang="5400000" scaled="1"/>
            </a:gradFill>
            <a:ln w="12700">
              <a:round/>
              <a:headEnd/>
              <a:tailEnd/>
            </a:ln>
            <a:effectLst/>
            <a:scene3d>
              <a:camera prst="legacyObliqueTopLeft"/>
              <a:lightRig rig="legacyFlat3" dir="t"/>
            </a:scene3d>
            <a:sp3d extrusionH="227000" prstMaterial="legacyMatte">
              <a:bevelT w="13500" h="13500" prst="angle"/>
              <a:bevelB w="13500" h="13500" prst="angle"/>
              <a:extrusionClr>
                <a:srgbClr val="FFFFFF"/>
              </a:extrusionClr>
            </a:sp3d>
          </p:spPr>
          <p:txBody>
            <a:bodyPr wrap="none" anchor="ctr">
              <a:flatTx/>
            </a:bodyPr>
            <a:lstStyle/>
            <a:p>
              <a:pPr algn="ctr">
                <a:lnSpc>
                  <a:spcPct val="100000"/>
                </a:lnSpc>
              </a:pPr>
              <a:endParaRPr lang="en-US" sz="4800" b="1">
                <a:solidFill>
                  <a:srgbClr val="6600CC"/>
                </a:solidFill>
              </a:endParaRPr>
            </a:p>
          </p:txBody>
        </p:sp>
        <p:sp>
          <p:nvSpPr>
            <p:cNvPr id="694298" name="WordArt 26"/>
            <p:cNvSpPr>
              <a:spLocks noChangeArrowheads="1" noChangeShapeType="1" noTextEdit="1"/>
            </p:cNvSpPr>
            <p:nvPr/>
          </p:nvSpPr>
          <p:spPr bwMode="auto">
            <a:xfrm>
              <a:off x="558" y="643"/>
              <a:ext cx="331" cy="212"/>
            </a:xfrm>
            <a:prstGeom prst="rect">
              <a:avLst/>
            </a:prstGeom>
          </p:spPr>
          <p:txBody>
            <a:bodyPr wrap="none" fromWordArt="1">
              <a:prstTxWarp prst="textPlain">
                <a:avLst>
                  <a:gd name="adj" fmla="val 50000"/>
                </a:avLst>
              </a:prstTxWarp>
            </a:bodyPr>
            <a:lstStyle/>
            <a:p>
              <a:pPr algn="ctr"/>
              <a:r>
                <a:rPr lang="en-US" sz="3600" kern="10">
                  <a:ln w="28575">
                    <a:solidFill>
                      <a:srgbClr val="9900FF"/>
                    </a:solidFill>
                    <a:round/>
                    <a:headEnd/>
                    <a:tailEnd/>
                  </a:ln>
                  <a:gradFill rotWithShape="0">
                    <a:gsLst>
                      <a:gs pos="0">
                        <a:srgbClr val="9999FF"/>
                      </a:gs>
                      <a:gs pos="50000">
                        <a:schemeClr val="bg1"/>
                      </a:gs>
                      <a:gs pos="100000">
                        <a:srgbClr val="9999FF"/>
                      </a:gs>
                    </a:gsLst>
                    <a:lin ang="2700000" scaled="1"/>
                  </a:gradFill>
                  <a:latin typeface="Impact"/>
                </a:rPr>
                <a:t>God</a:t>
              </a:r>
            </a:p>
          </p:txBody>
        </p:sp>
      </p:gr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694379"/>
                                        </p:tgtEl>
                                        <p:attrNameLst>
                                          <p:attrName>style.visibility</p:attrName>
                                        </p:attrNameLst>
                                      </p:cBhvr>
                                      <p:to>
                                        <p:strVal val="visible"/>
                                      </p:to>
                                    </p:set>
                                    <p:anim calcmode="lin" valueType="num">
                                      <p:cBhvr>
                                        <p:cTn id="7" dur="1000" fill="hold"/>
                                        <p:tgtEl>
                                          <p:spTgt spid="694379"/>
                                        </p:tgtEl>
                                        <p:attrNameLst>
                                          <p:attrName>ppt_w</p:attrName>
                                        </p:attrNameLst>
                                      </p:cBhvr>
                                      <p:tavLst>
                                        <p:tav tm="0">
                                          <p:val>
                                            <p:strVal val="#ppt_w*0.70"/>
                                          </p:val>
                                        </p:tav>
                                        <p:tav tm="100000">
                                          <p:val>
                                            <p:strVal val="#ppt_w"/>
                                          </p:val>
                                        </p:tav>
                                      </p:tavLst>
                                    </p:anim>
                                    <p:anim calcmode="lin" valueType="num">
                                      <p:cBhvr>
                                        <p:cTn id="8" dur="1000" fill="hold"/>
                                        <p:tgtEl>
                                          <p:spTgt spid="694379"/>
                                        </p:tgtEl>
                                        <p:attrNameLst>
                                          <p:attrName>ppt_h</p:attrName>
                                        </p:attrNameLst>
                                      </p:cBhvr>
                                      <p:tavLst>
                                        <p:tav tm="0">
                                          <p:val>
                                            <p:strVal val="#ppt_h"/>
                                          </p:val>
                                        </p:tav>
                                        <p:tav tm="100000">
                                          <p:val>
                                            <p:strVal val="#ppt_h"/>
                                          </p:val>
                                        </p:tav>
                                      </p:tavLst>
                                    </p:anim>
                                    <p:animEffect transition="in" filter="fade">
                                      <p:cBhvr>
                                        <p:cTn id="9" dur="1000"/>
                                        <p:tgtEl>
                                          <p:spTgt spid="694379"/>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37" fill="hold" nodeType="clickEffect">
                                  <p:stCondLst>
                                    <p:cond delay="0"/>
                                  </p:stCondLst>
                                  <p:childTnLst>
                                    <p:set>
                                      <p:cBhvr>
                                        <p:cTn id="13" dur="1" fill="hold">
                                          <p:stCondLst>
                                            <p:cond delay="0"/>
                                          </p:stCondLst>
                                        </p:cTn>
                                        <p:tgtEl>
                                          <p:spTgt spid="694474"/>
                                        </p:tgtEl>
                                        <p:attrNameLst>
                                          <p:attrName>style.visibility</p:attrName>
                                        </p:attrNameLst>
                                      </p:cBhvr>
                                      <p:to>
                                        <p:strVal val="visible"/>
                                      </p:to>
                                    </p:set>
                                    <p:animEffect transition="in" filter="barn(outVertical)">
                                      <p:cBhvr>
                                        <p:cTn id="14" dur="500"/>
                                        <p:tgtEl>
                                          <p:spTgt spid="694474"/>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694287"/>
                                        </p:tgtEl>
                                        <p:attrNameLst>
                                          <p:attrName>style.visibility</p:attrName>
                                        </p:attrNameLst>
                                      </p:cBhvr>
                                      <p:to>
                                        <p:strVal val="visible"/>
                                      </p:to>
                                    </p:set>
                                    <p:animEffect transition="in" filter="fade">
                                      <p:cBhvr>
                                        <p:cTn id="19" dur="2000"/>
                                        <p:tgtEl>
                                          <p:spTgt spid="694287"/>
                                        </p:tgtEl>
                                      </p:cBhvr>
                                    </p:animEffect>
                                  </p:childTnLst>
                                </p:cTn>
                              </p:par>
                              <p:par>
                                <p:cTn id="20" presetID="23" presetClass="entr" presetSubtype="16" fill="hold" nodeType="withEffect">
                                  <p:stCondLst>
                                    <p:cond delay="0"/>
                                  </p:stCondLst>
                                  <p:childTnLst>
                                    <p:set>
                                      <p:cBhvr>
                                        <p:cTn id="21" dur="1" fill="hold">
                                          <p:stCondLst>
                                            <p:cond delay="0"/>
                                          </p:stCondLst>
                                        </p:cTn>
                                        <p:tgtEl>
                                          <p:spTgt spid="694296"/>
                                        </p:tgtEl>
                                        <p:attrNameLst>
                                          <p:attrName>style.visibility</p:attrName>
                                        </p:attrNameLst>
                                      </p:cBhvr>
                                      <p:to>
                                        <p:strVal val="visible"/>
                                      </p:to>
                                    </p:set>
                                    <p:anim calcmode="lin" valueType="num">
                                      <p:cBhvr>
                                        <p:cTn id="22" dur="1000" fill="hold"/>
                                        <p:tgtEl>
                                          <p:spTgt spid="694296"/>
                                        </p:tgtEl>
                                        <p:attrNameLst>
                                          <p:attrName>ppt_w</p:attrName>
                                        </p:attrNameLst>
                                      </p:cBhvr>
                                      <p:tavLst>
                                        <p:tav tm="0">
                                          <p:val>
                                            <p:fltVal val="0"/>
                                          </p:val>
                                        </p:tav>
                                        <p:tav tm="100000">
                                          <p:val>
                                            <p:strVal val="#ppt_w"/>
                                          </p:val>
                                        </p:tav>
                                      </p:tavLst>
                                    </p:anim>
                                    <p:anim calcmode="lin" valueType="num">
                                      <p:cBhvr>
                                        <p:cTn id="23" dur="1000" fill="hold"/>
                                        <p:tgtEl>
                                          <p:spTgt spid="694296"/>
                                        </p:tgtEl>
                                        <p:attrNameLst>
                                          <p:attrName>ppt_h</p:attrName>
                                        </p:attrNameLst>
                                      </p:cBhvr>
                                      <p:tavLst>
                                        <p:tav tm="0">
                                          <p:val>
                                            <p:fltVal val="0"/>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4" presetClass="entr" presetSubtype="32" fill="hold" nodeType="clickEffect">
                                  <p:stCondLst>
                                    <p:cond delay="0"/>
                                  </p:stCondLst>
                                  <p:childTnLst>
                                    <p:set>
                                      <p:cBhvr>
                                        <p:cTn id="27" dur="1" fill="hold">
                                          <p:stCondLst>
                                            <p:cond delay="0"/>
                                          </p:stCondLst>
                                        </p:cTn>
                                        <p:tgtEl>
                                          <p:spTgt spid="694337"/>
                                        </p:tgtEl>
                                        <p:attrNameLst>
                                          <p:attrName>style.visibility</p:attrName>
                                        </p:attrNameLst>
                                      </p:cBhvr>
                                      <p:to>
                                        <p:strVal val="visible"/>
                                      </p:to>
                                    </p:set>
                                    <p:animEffect transition="in" filter="box(out)">
                                      <p:cBhvr>
                                        <p:cTn id="28" dur="500"/>
                                        <p:tgtEl>
                                          <p:spTgt spid="694337"/>
                                        </p:tgtEl>
                                      </p:cBhvr>
                                    </p:animEffect>
                                  </p:childTnLst>
                                </p:cTn>
                              </p:par>
                            </p:childTnLst>
                          </p:cTn>
                        </p:par>
                      </p:childTnLst>
                    </p:cTn>
                  </p:par>
                  <p:par>
                    <p:cTn id="29" fill="hold">
                      <p:stCondLst>
                        <p:cond delay="indefinite"/>
                      </p:stCondLst>
                      <p:childTnLst>
                        <p:par>
                          <p:cTn id="30" fill="hold">
                            <p:stCondLst>
                              <p:cond delay="0"/>
                            </p:stCondLst>
                            <p:childTnLst>
                              <p:par>
                                <p:cTn id="31" presetID="4" presetClass="entr" presetSubtype="32" fill="hold" nodeType="clickEffect">
                                  <p:stCondLst>
                                    <p:cond delay="0"/>
                                  </p:stCondLst>
                                  <p:childTnLst>
                                    <p:set>
                                      <p:cBhvr>
                                        <p:cTn id="32" dur="1" fill="hold">
                                          <p:stCondLst>
                                            <p:cond delay="0"/>
                                          </p:stCondLst>
                                        </p:cTn>
                                        <p:tgtEl>
                                          <p:spTgt spid="694340"/>
                                        </p:tgtEl>
                                        <p:attrNameLst>
                                          <p:attrName>style.visibility</p:attrName>
                                        </p:attrNameLst>
                                      </p:cBhvr>
                                      <p:to>
                                        <p:strVal val="visible"/>
                                      </p:to>
                                    </p:set>
                                    <p:animEffect transition="in" filter="box(out)">
                                      <p:cBhvr>
                                        <p:cTn id="33" dur="500"/>
                                        <p:tgtEl>
                                          <p:spTgt spid="694340"/>
                                        </p:tgtEl>
                                      </p:cBhvr>
                                    </p:animEffect>
                                  </p:childTnLst>
                                </p:cTn>
                              </p:par>
                            </p:childTnLst>
                          </p:cTn>
                        </p:par>
                        <p:par>
                          <p:cTn id="34" fill="hold">
                            <p:stCondLst>
                              <p:cond delay="500"/>
                            </p:stCondLst>
                            <p:childTnLst>
                              <p:par>
                                <p:cTn id="35" presetID="17" presetClass="entr" presetSubtype="10" fill="hold" nodeType="afterEffect">
                                  <p:stCondLst>
                                    <p:cond delay="0"/>
                                  </p:stCondLst>
                                  <p:childTnLst>
                                    <p:set>
                                      <p:cBhvr>
                                        <p:cTn id="36" dur="1" fill="hold">
                                          <p:stCondLst>
                                            <p:cond delay="0"/>
                                          </p:stCondLst>
                                        </p:cTn>
                                        <p:tgtEl>
                                          <p:spTgt spid="694454"/>
                                        </p:tgtEl>
                                        <p:attrNameLst>
                                          <p:attrName>style.visibility</p:attrName>
                                        </p:attrNameLst>
                                      </p:cBhvr>
                                      <p:to>
                                        <p:strVal val="visible"/>
                                      </p:to>
                                    </p:set>
                                    <p:anim calcmode="lin" valueType="num">
                                      <p:cBhvr>
                                        <p:cTn id="37" dur="500" fill="hold"/>
                                        <p:tgtEl>
                                          <p:spTgt spid="694454"/>
                                        </p:tgtEl>
                                        <p:attrNameLst>
                                          <p:attrName>ppt_w</p:attrName>
                                        </p:attrNameLst>
                                      </p:cBhvr>
                                      <p:tavLst>
                                        <p:tav tm="0">
                                          <p:val>
                                            <p:fltVal val="0"/>
                                          </p:val>
                                        </p:tav>
                                        <p:tav tm="100000">
                                          <p:val>
                                            <p:strVal val="#ppt_w"/>
                                          </p:val>
                                        </p:tav>
                                      </p:tavLst>
                                    </p:anim>
                                    <p:anim calcmode="lin" valueType="num">
                                      <p:cBhvr>
                                        <p:cTn id="38" dur="500" fill="hold"/>
                                        <p:tgtEl>
                                          <p:spTgt spid="694454"/>
                                        </p:tgtEl>
                                        <p:attrNameLst>
                                          <p:attrName>ppt_h</p:attrName>
                                        </p:attrNameLst>
                                      </p:cBhvr>
                                      <p:tavLst>
                                        <p:tav tm="0">
                                          <p:val>
                                            <p:strVal val="#ppt_h"/>
                                          </p:val>
                                        </p:tav>
                                        <p:tav tm="100000">
                                          <p:val>
                                            <p:strVal val="#ppt_h"/>
                                          </p:val>
                                        </p:tav>
                                      </p:tavLst>
                                    </p:anim>
                                  </p:childTnLst>
                                </p:cTn>
                              </p:par>
                            </p:childTnLst>
                          </p:cTn>
                        </p:par>
                        <p:par>
                          <p:cTn id="39" fill="hold">
                            <p:stCondLst>
                              <p:cond delay="1000"/>
                            </p:stCondLst>
                            <p:childTnLst>
                              <p:par>
                                <p:cTn id="40" presetID="22" presetClass="entr" presetSubtype="1" fill="hold" nodeType="afterEffect">
                                  <p:stCondLst>
                                    <p:cond delay="0"/>
                                  </p:stCondLst>
                                  <p:childTnLst>
                                    <p:set>
                                      <p:cBhvr>
                                        <p:cTn id="41" dur="1" fill="hold">
                                          <p:stCondLst>
                                            <p:cond delay="0"/>
                                          </p:stCondLst>
                                        </p:cTn>
                                        <p:tgtEl>
                                          <p:spTgt spid="694374"/>
                                        </p:tgtEl>
                                        <p:attrNameLst>
                                          <p:attrName>style.visibility</p:attrName>
                                        </p:attrNameLst>
                                      </p:cBhvr>
                                      <p:to>
                                        <p:strVal val="visible"/>
                                      </p:to>
                                    </p:set>
                                    <p:animEffect transition="in" filter="wipe(up)">
                                      <p:cBhvr>
                                        <p:cTn id="42" dur="500"/>
                                        <p:tgtEl>
                                          <p:spTgt spid="694374"/>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32" fill="hold" nodeType="clickEffect">
                                  <p:stCondLst>
                                    <p:cond delay="0"/>
                                  </p:stCondLst>
                                  <p:childTnLst>
                                    <p:set>
                                      <p:cBhvr>
                                        <p:cTn id="46" dur="1" fill="hold">
                                          <p:stCondLst>
                                            <p:cond delay="0"/>
                                          </p:stCondLst>
                                        </p:cTn>
                                        <p:tgtEl>
                                          <p:spTgt spid="694461"/>
                                        </p:tgtEl>
                                        <p:attrNameLst>
                                          <p:attrName>style.visibility</p:attrName>
                                        </p:attrNameLst>
                                      </p:cBhvr>
                                      <p:to>
                                        <p:strVal val="visible"/>
                                      </p:to>
                                    </p:set>
                                    <p:animEffect transition="in" filter="box(out)">
                                      <p:cBhvr>
                                        <p:cTn id="47" dur="500"/>
                                        <p:tgtEl>
                                          <p:spTgt spid="694461"/>
                                        </p:tgtEl>
                                      </p:cBhvr>
                                    </p:animEffect>
                                  </p:childTnLst>
                                </p:cTn>
                              </p:par>
                            </p:childTnLst>
                          </p:cTn>
                        </p:par>
                        <p:par>
                          <p:cTn id="48" fill="hold">
                            <p:stCondLst>
                              <p:cond delay="500"/>
                            </p:stCondLst>
                            <p:childTnLst>
                              <p:par>
                                <p:cTn id="49" presetID="22" presetClass="entr" presetSubtype="1" fill="hold" nodeType="afterEffect">
                                  <p:stCondLst>
                                    <p:cond delay="0"/>
                                  </p:stCondLst>
                                  <p:childTnLst>
                                    <p:set>
                                      <p:cBhvr>
                                        <p:cTn id="50" dur="1" fill="hold">
                                          <p:stCondLst>
                                            <p:cond delay="0"/>
                                          </p:stCondLst>
                                        </p:cTn>
                                        <p:tgtEl>
                                          <p:spTgt spid="694375"/>
                                        </p:tgtEl>
                                        <p:attrNameLst>
                                          <p:attrName>style.visibility</p:attrName>
                                        </p:attrNameLst>
                                      </p:cBhvr>
                                      <p:to>
                                        <p:strVal val="visible"/>
                                      </p:to>
                                    </p:set>
                                    <p:animEffect transition="in" filter="wipe(up)">
                                      <p:cBhvr>
                                        <p:cTn id="51" dur="500"/>
                                        <p:tgtEl>
                                          <p:spTgt spid="694375"/>
                                        </p:tgtEl>
                                      </p:cBhvr>
                                    </p:animEffect>
                                  </p:childTnLst>
                                </p:cTn>
                              </p:par>
                            </p:childTnLst>
                          </p:cTn>
                        </p:par>
                        <p:par>
                          <p:cTn id="52" fill="hold">
                            <p:stCondLst>
                              <p:cond delay="1000"/>
                            </p:stCondLst>
                            <p:childTnLst>
                              <p:par>
                                <p:cTn id="53" presetID="17" presetClass="entr" presetSubtype="1" fill="hold" grpId="0" nodeType="afterEffect">
                                  <p:stCondLst>
                                    <p:cond delay="0"/>
                                  </p:stCondLst>
                                  <p:childTnLst>
                                    <p:set>
                                      <p:cBhvr>
                                        <p:cTn id="54" dur="1" fill="hold">
                                          <p:stCondLst>
                                            <p:cond delay="0"/>
                                          </p:stCondLst>
                                        </p:cTn>
                                        <p:tgtEl>
                                          <p:spTgt spid="694293"/>
                                        </p:tgtEl>
                                        <p:attrNameLst>
                                          <p:attrName>style.visibility</p:attrName>
                                        </p:attrNameLst>
                                      </p:cBhvr>
                                      <p:to>
                                        <p:strVal val="visible"/>
                                      </p:to>
                                    </p:set>
                                    <p:anim calcmode="lin" valueType="num">
                                      <p:cBhvr>
                                        <p:cTn id="55" dur="500" fill="hold"/>
                                        <p:tgtEl>
                                          <p:spTgt spid="694293"/>
                                        </p:tgtEl>
                                        <p:attrNameLst>
                                          <p:attrName>ppt_x</p:attrName>
                                        </p:attrNameLst>
                                      </p:cBhvr>
                                      <p:tavLst>
                                        <p:tav tm="0">
                                          <p:val>
                                            <p:strVal val="#ppt_x"/>
                                          </p:val>
                                        </p:tav>
                                        <p:tav tm="100000">
                                          <p:val>
                                            <p:strVal val="#ppt_x"/>
                                          </p:val>
                                        </p:tav>
                                      </p:tavLst>
                                    </p:anim>
                                    <p:anim calcmode="lin" valueType="num">
                                      <p:cBhvr>
                                        <p:cTn id="56" dur="500" fill="hold"/>
                                        <p:tgtEl>
                                          <p:spTgt spid="694293"/>
                                        </p:tgtEl>
                                        <p:attrNameLst>
                                          <p:attrName>ppt_y</p:attrName>
                                        </p:attrNameLst>
                                      </p:cBhvr>
                                      <p:tavLst>
                                        <p:tav tm="0">
                                          <p:val>
                                            <p:strVal val="#ppt_y-#ppt_h/2"/>
                                          </p:val>
                                        </p:tav>
                                        <p:tav tm="100000">
                                          <p:val>
                                            <p:strVal val="#ppt_y"/>
                                          </p:val>
                                        </p:tav>
                                      </p:tavLst>
                                    </p:anim>
                                    <p:anim calcmode="lin" valueType="num">
                                      <p:cBhvr>
                                        <p:cTn id="57" dur="500" fill="hold"/>
                                        <p:tgtEl>
                                          <p:spTgt spid="694293"/>
                                        </p:tgtEl>
                                        <p:attrNameLst>
                                          <p:attrName>ppt_w</p:attrName>
                                        </p:attrNameLst>
                                      </p:cBhvr>
                                      <p:tavLst>
                                        <p:tav tm="0">
                                          <p:val>
                                            <p:strVal val="#ppt_w"/>
                                          </p:val>
                                        </p:tav>
                                        <p:tav tm="100000">
                                          <p:val>
                                            <p:strVal val="#ppt_w"/>
                                          </p:val>
                                        </p:tav>
                                      </p:tavLst>
                                    </p:anim>
                                    <p:anim calcmode="lin" valueType="num">
                                      <p:cBhvr>
                                        <p:cTn id="58" dur="500" fill="hold"/>
                                        <p:tgtEl>
                                          <p:spTgt spid="694293"/>
                                        </p:tgtEl>
                                        <p:attrNameLst>
                                          <p:attrName>ppt_h</p:attrName>
                                        </p:attrNameLst>
                                      </p:cBhvr>
                                      <p:tavLst>
                                        <p:tav tm="0">
                                          <p:val>
                                            <p:fltVal val="0"/>
                                          </p:val>
                                        </p:tav>
                                        <p:tav tm="100000">
                                          <p:val>
                                            <p:strVal val="#ppt_h"/>
                                          </p:val>
                                        </p:tav>
                                      </p:tavLst>
                                    </p:anim>
                                  </p:childTnLst>
                                </p:cTn>
                              </p:par>
                            </p:childTnLst>
                          </p:cTn>
                        </p:par>
                      </p:childTnLst>
                    </p:cTn>
                  </p:par>
                  <p:par>
                    <p:cTn id="59" fill="hold">
                      <p:stCondLst>
                        <p:cond delay="indefinite"/>
                      </p:stCondLst>
                      <p:childTnLst>
                        <p:par>
                          <p:cTn id="60" fill="hold">
                            <p:stCondLst>
                              <p:cond delay="0"/>
                            </p:stCondLst>
                            <p:childTnLst>
                              <p:par>
                                <p:cTn id="61" presetID="15" presetClass="entr" presetSubtype="0" fill="hold" nodeType="clickEffect">
                                  <p:stCondLst>
                                    <p:cond delay="0"/>
                                  </p:stCondLst>
                                  <p:childTnLst>
                                    <p:set>
                                      <p:cBhvr>
                                        <p:cTn id="62" dur="1" fill="hold">
                                          <p:stCondLst>
                                            <p:cond delay="0"/>
                                          </p:stCondLst>
                                        </p:cTn>
                                        <p:tgtEl>
                                          <p:spTgt spid="694323"/>
                                        </p:tgtEl>
                                        <p:attrNameLst>
                                          <p:attrName>style.visibility</p:attrName>
                                        </p:attrNameLst>
                                      </p:cBhvr>
                                      <p:to>
                                        <p:strVal val="visible"/>
                                      </p:to>
                                    </p:set>
                                    <p:anim calcmode="lin" valueType="num">
                                      <p:cBhvr>
                                        <p:cTn id="63" dur="1000" fill="hold"/>
                                        <p:tgtEl>
                                          <p:spTgt spid="694323"/>
                                        </p:tgtEl>
                                        <p:attrNameLst>
                                          <p:attrName>ppt_w</p:attrName>
                                        </p:attrNameLst>
                                      </p:cBhvr>
                                      <p:tavLst>
                                        <p:tav tm="0">
                                          <p:val>
                                            <p:fltVal val="0"/>
                                          </p:val>
                                        </p:tav>
                                        <p:tav tm="100000">
                                          <p:val>
                                            <p:strVal val="#ppt_w"/>
                                          </p:val>
                                        </p:tav>
                                      </p:tavLst>
                                    </p:anim>
                                    <p:anim calcmode="lin" valueType="num">
                                      <p:cBhvr>
                                        <p:cTn id="64" dur="1000" fill="hold"/>
                                        <p:tgtEl>
                                          <p:spTgt spid="694323"/>
                                        </p:tgtEl>
                                        <p:attrNameLst>
                                          <p:attrName>ppt_h</p:attrName>
                                        </p:attrNameLst>
                                      </p:cBhvr>
                                      <p:tavLst>
                                        <p:tav tm="0">
                                          <p:val>
                                            <p:fltVal val="0"/>
                                          </p:val>
                                        </p:tav>
                                        <p:tav tm="100000">
                                          <p:val>
                                            <p:strVal val="#ppt_h"/>
                                          </p:val>
                                        </p:tav>
                                      </p:tavLst>
                                    </p:anim>
                                    <p:anim calcmode="lin" valueType="num">
                                      <p:cBhvr>
                                        <p:cTn id="65" dur="1000" fill="hold"/>
                                        <p:tgtEl>
                                          <p:spTgt spid="694323"/>
                                        </p:tgtEl>
                                        <p:attrNameLst>
                                          <p:attrName>ppt_x</p:attrName>
                                        </p:attrNameLst>
                                      </p:cBhvr>
                                      <p:tavLst>
                                        <p:tav tm="0" fmla="#ppt_x+(cos(-2*pi*(1-$))*-#ppt_x-sin(-2*pi*(1-$))*(1-#ppt_y))*(1-$)">
                                          <p:val>
                                            <p:fltVal val="0"/>
                                          </p:val>
                                        </p:tav>
                                        <p:tav tm="100000">
                                          <p:val>
                                            <p:fltVal val="1"/>
                                          </p:val>
                                        </p:tav>
                                      </p:tavLst>
                                    </p:anim>
                                    <p:anim calcmode="lin" valueType="num">
                                      <p:cBhvr>
                                        <p:cTn id="66" dur="1000" fill="hold"/>
                                        <p:tgtEl>
                                          <p:spTgt spid="694323"/>
                                        </p:tgtEl>
                                        <p:attrNameLst>
                                          <p:attrName>ppt_y</p:attrName>
                                        </p:attrNameLst>
                                      </p:cBhvr>
                                      <p:tavLst>
                                        <p:tav tm="0" fmla="#ppt_y+(sin(-2*pi*(1-$))*-#ppt_x+cos(-2*pi*(1-$))*(1-#ppt_y))*(1-$)">
                                          <p:val>
                                            <p:fltVal val="0"/>
                                          </p:val>
                                        </p:tav>
                                        <p:tav tm="100000">
                                          <p:val>
                                            <p:fltVal val="1"/>
                                          </p:val>
                                        </p:tav>
                                      </p:tavLst>
                                    </p:anim>
                                  </p:childTnLst>
                                </p:cTn>
                              </p:par>
                            </p:childTnLst>
                          </p:cTn>
                        </p:par>
                        <p:par>
                          <p:cTn id="67" fill="hold">
                            <p:stCondLst>
                              <p:cond delay="1000"/>
                            </p:stCondLst>
                            <p:childTnLst>
                              <p:par>
                                <p:cTn id="68" presetID="15" presetClass="entr" presetSubtype="0" fill="hold" nodeType="afterEffect">
                                  <p:stCondLst>
                                    <p:cond delay="0"/>
                                  </p:stCondLst>
                                  <p:childTnLst>
                                    <p:set>
                                      <p:cBhvr>
                                        <p:cTn id="69" dur="1" fill="hold">
                                          <p:stCondLst>
                                            <p:cond delay="0"/>
                                          </p:stCondLst>
                                        </p:cTn>
                                        <p:tgtEl>
                                          <p:spTgt spid="694312"/>
                                        </p:tgtEl>
                                        <p:attrNameLst>
                                          <p:attrName>style.visibility</p:attrName>
                                        </p:attrNameLst>
                                      </p:cBhvr>
                                      <p:to>
                                        <p:strVal val="visible"/>
                                      </p:to>
                                    </p:set>
                                    <p:anim calcmode="lin" valueType="num">
                                      <p:cBhvr>
                                        <p:cTn id="70" dur="1000" fill="hold"/>
                                        <p:tgtEl>
                                          <p:spTgt spid="694312"/>
                                        </p:tgtEl>
                                        <p:attrNameLst>
                                          <p:attrName>ppt_w</p:attrName>
                                        </p:attrNameLst>
                                      </p:cBhvr>
                                      <p:tavLst>
                                        <p:tav tm="0">
                                          <p:val>
                                            <p:fltVal val="0"/>
                                          </p:val>
                                        </p:tav>
                                        <p:tav tm="100000">
                                          <p:val>
                                            <p:strVal val="#ppt_w"/>
                                          </p:val>
                                        </p:tav>
                                      </p:tavLst>
                                    </p:anim>
                                    <p:anim calcmode="lin" valueType="num">
                                      <p:cBhvr>
                                        <p:cTn id="71" dur="1000" fill="hold"/>
                                        <p:tgtEl>
                                          <p:spTgt spid="694312"/>
                                        </p:tgtEl>
                                        <p:attrNameLst>
                                          <p:attrName>ppt_h</p:attrName>
                                        </p:attrNameLst>
                                      </p:cBhvr>
                                      <p:tavLst>
                                        <p:tav tm="0">
                                          <p:val>
                                            <p:fltVal val="0"/>
                                          </p:val>
                                        </p:tav>
                                        <p:tav tm="100000">
                                          <p:val>
                                            <p:strVal val="#ppt_h"/>
                                          </p:val>
                                        </p:tav>
                                      </p:tavLst>
                                    </p:anim>
                                    <p:anim calcmode="lin" valueType="num">
                                      <p:cBhvr>
                                        <p:cTn id="72" dur="1000" fill="hold"/>
                                        <p:tgtEl>
                                          <p:spTgt spid="694312"/>
                                        </p:tgtEl>
                                        <p:attrNameLst>
                                          <p:attrName>ppt_x</p:attrName>
                                        </p:attrNameLst>
                                      </p:cBhvr>
                                      <p:tavLst>
                                        <p:tav tm="0" fmla="#ppt_x+(cos(-2*pi*(1-$))*-#ppt_x-sin(-2*pi*(1-$))*(1-#ppt_y))*(1-$)">
                                          <p:val>
                                            <p:fltVal val="0"/>
                                          </p:val>
                                        </p:tav>
                                        <p:tav tm="100000">
                                          <p:val>
                                            <p:fltVal val="1"/>
                                          </p:val>
                                        </p:tav>
                                      </p:tavLst>
                                    </p:anim>
                                    <p:anim calcmode="lin" valueType="num">
                                      <p:cBhvr>
                                        <p:cTn id="73" dur="1000" fill="hold"/>
                                        <p:tgtEl>
                                          <p:spTgt spid="694312"/>
                                        </p:tgtEl>
                                        <p:attrNameLst>
                                          <p:attrName>ppt_y</p:attrName>
                                        </p:attrNameLst>
                                      </p:cBhvr>
                                      <p:tavLst>
                                        <p:tav tm="0" fmla="#ppt_y+(sin(-2*pi*(1-$))*-#ppt_x+cos(-2*pi*(1-$))*(1-#ppt_y))*(1-$)">
                                          <p:val>
                                            <p:fltVal val="0"/>
                                          </p:val>
                                        </p:tav>
                                        <p:tav tm="100000">
                                          <p:val>
                                            <p:fltVal val="1"/>
                                          </p:val>
                                        </p:tav>
                                      </p:tavLst>
                                    </p:anim>
                                  </p:childTnLst>
                                </p:cTn>
                              </p:par>
                            </p:childTnLst>
                          </p:cTn>
                        </p:par>
                        <p:par>
                          <p:cTn id="74" fill="hold">
                            <p:stCondLst>
                              <p:cond delay="2000"/>
                            </p:stCondLst>
                            <p:childTnLst>
                              <p:par>
                                <p:cTn id="75" presetID="15" presetClass="entr" presetSubtype="0" fill="hold" nodeType="afterEffect">
                                  <p:stCondLst>
                                    <p:cond delay="1000"/>
                                  </p:stCondLst>
                                  <p:childTnLst>
                                    <p:set>
                                      <p:cBhvr>
                                        <p:cTn id="76" dur="1" fill="hold">
                                          <p:stCondLst>
                                            <p:cond delay="0"/>
                                          </p:stCondLst>
                                        </p:cTn>
                                        <p:tgtEl>
                                          <p:spTgt spid="694334"/>
                                        </p:tgtEl>
                                        <p:attrNameLst>
                                          <p:attrName>style.visibility</p:attrName>
                                        </p:attrNameLst>
                                      </p:cBhvr>
                                      <p:to>
                                        <p:strVal val="visible"/>
                                      </p:to>
                                    </p:set>
                                    <p:anim calcmode="lin" valueType="num">
                                      <p:cBhvr>
                                        <p:cTn id="77" dur="1000" fill="hold"/>
                                        <p:tgtEl>
                                          <p:spTgt spid="694334"/>
                                        </p:tgtEl>
                                        <p:attrNameLst>
                                          <p:attrName>ppt_w</p:attrName>
                                        </p:attrNameLst>
                                      </p:cBhvr>
                                      <p:tavLst>
                                        <p:tav tm="0">
                                          <p:val>
                                            <p:fltVal val="0"/>
                                          </p:val>
                                        </p:tav>
                                        <p:tav tm="100000">
                                          <p:val>
                                            <p:strVal val="#ppt_w"/>
                                          </p:val>
                                        </p:tav>
                                      </p:tavLst>
                                    </p:anim>
                                    <p:anim calcmode="lin" valueType="num">
                                      <p:cBhvr>
                                        <p:cTn id="78" dur="1000" fill="hold"/>
                                        <p:tgtEl>
                                          <p:spTgt spid="694334"/>
                                        </p:tgtEl>
                                        <p:attrNameLst>
                                          <p:attrName>ppt_h</p:attrName>
                                        </p:attrNameLst>
                                      </p:cBhvr>
                                      <p:tavLst>
                                        <p:tav tm="0">
                                          <p:val>
                                            <p:fltVal val="0"/>
                                          </p:val>
                                        </p:tav>
                                        <p:tav tm="100000">
                                          <p:val>
                                            <p:strVal val="#ppt_h"/>
                                          </p:val>
                                        </p:tav>
                                      </p:tavLst>
                                    </p:anim>
                                    <p:anim calcmode="lin" valueType="num">
                                      <p:cBhvr>
                                        <p:cTn id="79" dur="1000" fill="hold"/>
                                        <p:tgtEl>
                                          <p:spTgt spid="694334"/>
                                        </p:tgtEl>
                                        <p:attrNameLst>
                                          <p:attrName>ppt_x</p:attrName>
                                        </p:attrNameLst>
                                      </p:cBhvr>
                                      <p:tavLst>
                                        <p:tav tm="0" fmla="#ppt_x+(cos(-2*pi*(1-$))*-#ppt_x-sin(-2*pi*(1-$))*(1-#ppt_y))*(1-$)">
                                          <p:val>
                                            <p:fltVal val="0"/>
                                          </p:val>
                                        </p:tav>
                                        <p:tav tm="100000">
                                          <p:val>
                                            <p:fltVal val="1"/>
                                          </p:val>
                                        </p:tav>
                                      </p:tavLst>
                                    </p:anim>
                                    <p:anim calcmode="lin" valueType="num">
                                      <p:cBhvr>
                                        <p:cTn id="80" dur="1000" fill="hold"/>
                                        <p:tgtEl>
                                          <p:spTgt spid="69433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81" fill="hold">
                      <p:stCondLst>
                        <p:cond delay="indefinite"/>
                      </p:stCondLst>
                      <p:childTnLst>
                        <p:par>
                          <p:cTn id="82" fill="hold">
                            <p:stCondLst>
                              <p:cond delay="0"/>
                            </p:stCondLst>
                            <p:childTnLst>
                              <p:par>
                                <p:cTn id="83" presetID="22" presetClass="entr" presetSubtype="1" fill="hold" nodeType="clickEffect">
                                  <p:stCondLst>
                                    <p:cond delay="0"/>
                                  </p:stCondLst>
                                  <p:childTnLst>
                                    <p:set>
                                      <p:cBhvr>
                                        <p:cTn id="84" dur="1" fill="hold">
                                          <p:stCondLst>
                                            <p:cond delay="0"/>
                                          </p:stCondLst>
                                        </p:cTn>
                                        <p:tgtEl>
                                          <p:spTgt spid="694455"/>
                                        </p:tgtEl>
                                        <p:attrNameLst>
                                          <p:attrName>style.visibility</p:attrName>
                                        </p:attrNameLst>
                                      </p:cBhvr>
                                      <p:to>
                                        <p:strVal val="visible"/>
                                      </p:to>
                                    </p:set>
                                    <p:animEffect transition="in" filter="wipe(up)">
                                      <p:cBhvr>
                                        <p:cTn id="85" dur="500"/>
                                        <p:tgtEl>
                                          <p:spTgt spid="694455"/>
                                        </p:tgtEl>
                                      </p:cBhvr>
                                    </p:animEffect>
                                  </p:childTnLst>
                                </p:cTn>
                              </p:par>
                            </p:childTnLst>
                          </p:cTn>
                        </p:par>
                        <p:par>
                          <p:cTn id="86" fill="hold">
                            <p:stCondLst>
                              <p:cond delay="500"/>
                            </p:stCondLst>
                            <p:childTnLst>
                              <p:par>
                                <p:cTn id="87" presetID="22" presetClass="entr" presetSubtype="1" fill="hold" nodeType="afterEffect">
                                  <p:stCondLst>
                                    <p:cond delay="0"/>
                                  </p:stCondLst>
                                  <p:childTnLst>
                                    <p:set>
                                      <p:cBhvr>
                                        <p:cTn id="88" dur="1" fill="hold">
                                          <p:stCondLst>
                                            <p:cond delay="0"/>
                                          </p:stCondLst>
                                        </p:cTn>
                                        <p:tgtEl>
                                          <p:spTgt spid="694468"/>
                                        </p:tgtEl>
                                        <p:attrNameLst>
                                          <p:attrName>style.visibility</p:attrName>
                                        </p:attrNameLst>
                                      </p:cBhvr>
                                      <p:to>
                                        <p:strVal val="visible"/>
                                      </p:to>
                                    </p:set>
                                    <p:animEffect transition="in" filter="wipe(up)">
                                      <p:cBhvr>
                                        <p:cTn id="89" dur="500"/>
                                        <p:tgtEl>
                                          <p:spTgt spid="694468"/>
                                        </p:tgtEl>
                                      </p:cBhvr>
                                    </p:animEffect>
                                  </p:childTnLst>
                                </p:cTn>
                              </p:par>
                            </p:childTnLst>
                          </p:cTn>
                        </p:par>
                        <p:par>
                          <p:cTn id="90" fill="hold">
                            <p:stCondLst>
                              <p:cond delay="1000"/>
                            </p:stCondLst>
                            <p:childTnLst>
                              <p:par>
                                <p:cTn id="91" presetID="22" presetClass="entr" presetSubtype="1" fill="hold" nodeType="afterEffect">
                                  <p:stCondLst>
                                    <p:cond delay="0"/>
                                  </p:stCondLst>
                                  <p:childTnLst>
                                    <p:set>
                                      <p:cBhvr>
                                        <p:cTn id="92" dur="1" fill="hold">
                                          <p:stCondLst>
                                            <p:cond delay="0"/>
                                          </p:stCondLst>
                                        </p:cTn>
                                        <p:tgtEl>
                                          <p:spTgt spid="694457"/>
                                        </p:tgtEl>
                                        <p:attrNameLst>
                                          <p:attrName>style.visibility</p:attrName>
                                        </p:attrNameLst>
                                      </p:cBhvr>
                                      <p:to>
                                        <p:strVal val="visible"/>
                                      </p:to>
                                    </p:set>
                                    <p:animEffect transition="in" filter="wipe(up)">
                                      <p:cBhvr>
                                        <p:cTn id="93" dur="500"/>
                                        <p:tgtEl>
                                          <p:spTgt spid="694457"/>
                                        </p:tgtEl>
                                      </p:cBhvr>
                                    </p:animEffect>
                                  </p:childTnLst>
                                </p:cTn>
                              </p:par>
                            </p:childTnLst>
                          </p:cTn>
                        </p:par>
                      </p:childTnLst>
                    </p:cTn>
                  </p:par>
                  <p:par>
                    <p:cTn id="94" fill="hold">
                      <p:stCondLst>
                        <p:cond delay="indefinite"/>
                      </p:stCondLst>
                      <p:childTnLst>
                        <p:par>
                          <p:cTn id="95" fill="hold">
                            <p:stCondLst>
                              <p:cond delay="0"/>
                            </p:stCondLst>
                            <p:childTnLst>
                              <p:par>
                                <p:cTn id="96" presetID="55" presetClass="entr" presetSubtype="0" fill="hold" grpId="0" nodeType="clickEffect">
                                  <p:stCondLst>
                                    <p:cond delay="0"/>
                                  </p:stCondLst>
                                  <p:childTnLst>
                                    <p:set>
                                      <p:cBhvr>
                                        <p:cTn id="97" dur="1" fill="hold">
                                          <p:stCondLst>
                                            <p:cond delay="0"/>
                                          </p:stCondLst>
                                        </p:cTn>
                                        <p:tgtEl>
                                          <p:spTgt spid="694450"/>
                                        </p:tgtEl>
                                        <p:attrNameLst>
                                          <p:attrName>style.visibility</p:attrName>
                                        </p:attrNameLst>
                                      </p:cBhvr>
                                      <p:to>
                                        <p:strVal val="visible"/>
                                      </p:to>
                                    </p:set>
                                    <p:anim calcmode="lin" valueType="num">
                                      <p:cBhvr>
                                        <p:cTn id="98" dur="2000" fill="hold"/>
                                        <p:tgtEl>
                                          <p:spTgt spid="694450"/>
                                        </p:tgtEl>
                                        <p:attrNameLst>
                                          <p:attrName>ppt_w</p:attrName>
                                        </p:attrNameLst>
                                      </p:cBhvr>
                                      <p:tavLst>
                                        <p:tav tm="0">
                                          <p:val>
                                            <p:strVal val="#ppt_w*0.70"/>
                                          </p:val>
                                        </p:tav>
                                        <p:tav tm="100000">
                                          <p:val>
                                            <p:strVal val="#ppt_w"/>
                                          </p:val>
                                        </p:tav>
                                      </p:tavLst>
                                    </p:anim>
                                    <p:anim calcmode="lin" valueType="num">
                                      <p:cBhvr>
                                        <p:cTn id="99" dur="2000" fill="hold"/>
                                        <p:tgtEl>
                                          <p:spTgt spid="694450"/>
                                        </p:tgtEl>
                                        <p:attrNameLst>
                                          <p:attrName>ppt_h</p:attrName>
                                        </p:attrNameLst>
                                      </p:cBhvr>
                                      <p:tavLst>
                                        <p:tav tm="0">
                                          <p:val>
                                            <p:strVal val="#ppt_h"/>
                                          </p:val>
                                        </p:tav>
                                        <p:tav tm="100000">
                                          <p:val>
                                            <p:strVal val="#ppt_h"/>
                                          </p:val>
                                        </p:tav>
                                      </p:tavLst>
                                    </p:anim>
                                    <p:animEffect transition="in" filter="fade">
                                      <p:cBhvr>
                                        <p:cTn id="100" dur="2000"/>
                                        <p:tgtEl>
                                          <p:spTgt spid="6944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4287" grpId="0" autoUpdateAnimBg="0"/>
      <p:bldP spid="694450" grpId="0" autoUpdateAnimBg="0"/>
      <p:bldP spid="694293" grpId="0" animBg="1"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chemeClr val="bg1"/>
            </a:gs>
            <a:gs pos="100000">
              <a:srgbClr val="CC99FF"/>
            </a:gs>
          </a:gsLst>
          <a:path path="shape">
            <a:fillToRect l="50000" t="50000" r="50000" b="50000"/>
          </a:path>
        </a:gradFill>
        <a:effectLst/>
      </p:bgPr>
    </p:bg>
    <p:spTree>
      <p:nvGrpSpPr>
        <p:cNvPr id="1" name=""/>
        <p:cNvGrpSpPr/>
        <p:nvPr/>
      </p:nvGrpSpPr>
      <p:grpSpPr>
        <a:xfrm>
          <a:off x="0" y="0"/>
          <a:ext cx="0" cy="0"/>
          <a:chOff x="0" y="0"/>
          <a:chExt cx="0" cy="0"/>
        </a:xfrm>
      </p:grpSpPr>
      <p:grpSp>
        <p:nvGrpSpPr>
          <p:cNvPr id="698427" name="Group 59"/>
          <p:cNvGrpSpPr>
            <a:grpSpLocks/>
          </p:cNvGrpSpPr>
          <p:nvPr/>
        </p:nvGrpSpPr>
        <p:grpSpPr bwMode="auto">
          <a:xfrm>
            <a:off x="1981200" y="304800"/>
            <a:ext cx="5257800" cy="4038600"/>
            <a:chOff x="1248" y="192"/>
            <a:chExt cx="3312" cy="2544"/>
          </a:xfrm>
        </p:grpSpPr>
        <p:sp>
          <p:nvSpPr>
            <p:cNvPr id="698373" name="Oval 5"/>
            <p:cNvSpPr>
              <a:spLocks noChangeArrowheads="1"/>
            </p:cNvSpPr>
            <p:nvPr/>
          </p:nvSpPr>
          <p:spPr bwMode="auto">
            <a:xfrm>
              <a:off x="3433" y="1213"/>
              <a:ext cx="1127" cy="618"/>
            </a:xfrm>
            <a:prstGeom prst="ellipse">
              <a:avLst/>
            </a:prstGeom>
            <a:gradFill rotWithShape="0">
              <a:gsLst>
                <a:gs pos="0">
                  <a:srgbClr val="FFFFFF"/>
                </a:gs>
                <a:gs pos="100000">
                  <a:srgbClr val="CCFF99"/>
                </a:gs>
              </a:gsLst>
              <a:path path="shape">
                <a:fillToRect l="50000" t="50000" r="50000" b="50000"/>
              </a:path>
            </a:gradFill>
            <a:ln w="9525">
              <a:round/>
              <a:headEnd/>
              <a:tailEnd/>
            </a:ln>
            <a:effectLst/>
            <a:scene3d>
              <a:camera prst="legacyPerspectiveBottomLeft"/>
              <a:lightRig rig="legacyFlat3" dir="t"/>
            </a:scene3d>
            <a:sp3d extrusionH="887400" prstMaterial="legacyMatte">
              <a:bevelT w="13500" h="13500" prst="angle"/>
              <a:bevelB w="13500" h="13500" prst="angle"/>
              <a:extrusionClr>
                <a:srgbClr val="CCFF99"/>
              </a:extrusionClr>
            </a:sp3d>
          </p:spPr>
          <p:txBody>
            <a:bodyPr wrap="none" anchor="ctr">
              <a:flatTx/>
            </a:bodyPr>
            <a:lstStyle/>
            <a:p>
              <a:pPr algn="ctr"/>
              <a:endParaRPr lang="en-US" sz="800">
                <a:solidFill>
                  <a:srgbClr val="003300"/>
                </a:solidFill>
              </a:endParaRPr>
            </a:p>
            <a:p>
              <a:pPr algn="ctr"/>
              <a:r>
                <a:rPr lang="en-US" sz="2800">
                  <a:solidFill>
                    <a:srgbClr val="003300"/>
                  </a:solidFill>
                </a:rPr>
                <a:t>Object</a:t>
              </a:r>
            </a:p>
            <a:p>
              <a:pPr algn="ctr"/>
              <a:r>
                <a:rPr lang="en-US" sz="2800">
                  <a:solidFill>
                    <a:srgbClr val="003300"/>
                  </a:solidFill>
                </a:rPr>
                <a:t>partner</a:t>
              </a:r>
            </a:p>
          </p:txBody>
        </p:sp>
        <p:sp>
          <p:nvSpPr>
            <p:cNvPr id="698374" name="Oval 6"/>
            <p:cNvSpPr>
              <a:spLocks noChangeArrowheads="1"/>
            </p:cNvSpPr>
            <p:nvPr/>
          </p:nvSpPr>
          <p:spPr bwMode="auto">
            <a:xfrm>
              <a:off x="2307" y="2119"/>
              <a:ext cx="1123" cy="617"/>
            </a:xfrm>
            <a:prstGeom prst="ellipse">
              <a:avLst/>
            </a:prstGeom>
            <a:gradFill rotWithShape="0">
              <a:gsLst>
                <a:gs pos="0">
                  <a:schemeClr val="bg1"/>
                </a:gs>
                <a:gs pos="100000">
                  <a:srgbClr val="FFCCCC"/>
                </a:gs>
              </a:gsLst>
              <a:path path="shape">
                <a:fillToRect l="50000" t="50000" r="50000" b="50000"/>
              </a:path>
            </a:gradFill>
            <a:ln w="9525">
              <a:round/>
              <a:headEnd/>
              <a:tailEnd/>
            </a:ln>
            <a:effectLst/>
            <a:scene3d>
              <a:camera prst="legacyPerspectiveBottomLeft"/>
              <a:lightRig rig="legacyFlat3" dir="t"/>
            </a:scene3d>
            <a:sp3d extrusionH="887400" prstMaterial="legacyMatte">
              <a:bevelT w="13500" h="13500" prst="angle"/>
              <a:bevelB w="13500" h="13500" prst="angle"/>
              <a:extrusionClr>
                <a:srgbClr val="FFCCCC"/>
              </a:extrusionClr>
            </a:sp3d>
          </p:spPr>
          <p:txBody>
            <a:bodyPr wrap="none" anchor="ctr">
              <a:flatTx/>
            </a:bodyPr>
            <a:lstStyle/>
            <a:p>
              <a:pPr algn="ctr">
                <a:lnSpc>
                  <a:spcPct val="100000"/>
                </a:lnSpc>
              </a:pPr>
              <a:r>
                <a:rPr lang="en-US" sz="3600">
                  <a:solidFill>
                    <a:srgbClr val="800000"/>
                  </a:solidFill>
                </a:rPr>
                <a:t>Union</a:t>
              </a:r>
            </a:p>
          </p:txBody>
        </p:sp>
        <p:grpSp>
          <p:nvGrpSpPr>
            <p:cNvPr id="698375" name="Group 7"/>
            <p:cNvGrpSpPr>
              <a:grpSpLocks/>
            </p:cNvGrpSpPr>
            <p:nvPr/>
          </p:nvGrpSpPr>
          <p:grpSpPr bwMode="auto">
            <a:xfrm>
              <a:off x="2256" y="192"/>
              <a:ext cx="1225" cy="720"/>
              <a:chOff x="2256" y="192"/>
              <a:chExt cx="1225" cy="720"/>
            </a:xfrm>
          </p:grpSpPr>
          <p:sp>
            <p:nvSpPr>
              <p:cNvPr id="698376" name="Oval 8"/>
              <p:cNvSpPr>
                <a:spLocks noChangeArrowheads="1"/>
              </p:cNvSpPr>
              <p:nvPr/>
            </p:nvSpPr>
            <p:spPr bwMode="auto">
              <a:xfrm>
                <a:off x="2256" y="192"/>
                <a:ext cx="1225" cy="720"/>
              </a:xfrm>
              <a:prstGeom prst="ellipse">
                <a:avLst/>
              </a:prstGeom>
              <a:gradFill rotWithShape="0">
                <a:gsLst>
                  <a:gs pos="0">
                    <a:schemeClr val="bg1"/>
                  </a:gs>
                  <a:gs pos="100000">
                    <a:srgbClr val="FFFFFF"/>
                  </a:gs>
                </a:gsLst>
                <a:lin ang="5400000" scaled="1"/>
              </a:gradFill>
              <a:ln w="12700">
                <a:round/>
                <a:headEnd/>
                <a:tailEnd/>
              </a:ln>
              <a:effectLst/>
              <a:scene3d>
                <a:camera prst="legacyPerspectiveBottomLeft"/>
                <a:lightRig rig="legacyFlat3" dir="t"/>
              </a:scene3d>
              <a:sp3d extrusionH="887400" prstMaterial="legacyMatte">
                <a:bevelT w="13500" h="13500" prst="angle"/>
                <a:bevelB w="13500" h="13500" prst="angle"/>
                <a:extrusionClr>
                  <a:srgbClr val="FFFFFF"/>
                </a:extrusionClr>
              </a:sp3d>
            </p:spPr>
            <p:txBody>
              <a:bodyPr wrap="none" anchor="ctr">
                <a:flatTx/>
              </a:bodyPr>
              <a:lstStyle/>
              <a:p>
                <a:pPr algn="ctr">
                  <a:lnSpc>
                    <a:spcPct val="100000"/>
                  </a:lnSpc>
                </a:pPr>
                <a:endParaRPr lang="en-US" sz="4800" b="1">
                  <a:solidFill>
                    <a:srgbClr val="6600CC"/>
                  </a:solidFill>
                </a:endParaRPr>
              </a:p>
            </p:txBody>
          </p:sp>
          <p:sp>
            <p:nvSpPr>
              <p:cNvPr id="698377" name="WordArt 9"/>
              <p:cNvSpPr>
                <a:spLocks noChangeArrowheads="1" noChangeShapeType="1" noTextEdit="1"/>
              </p:cNvSpPr>
              <p:nvPr/>
            </p:nvSpPr>
            <p:spPr bwMode="auto">
              <a:xfrm>
                <a:off x="2408" y="403"/>
                <a:ext cx="947" cy="275"/>
              </a:xfrm>
              <a:prstGeom prst="rect">
                <a:avLst/>
              </a:prstGeom>
            </p:spPr>
            <p:txBody>
              <a:bodyPr wrap="none" fromWordArt="1">
                <a:prstTxWarp prst="textPlain">
                  <a:avLst>
                    <a:gd name="adj" fmla="val 50000"/>
                  </a:avLst>
                </a:prstTxWarp>
                <a:scene3d>
                  <a:camera prst="legacyPerspectiveBottomLeft"/>
                  <a:lightRig rig="legacyFlat3" dir="t"/>
                </a:scene3d>
                <a:sp3d extrusionH="887400" prstMaterial="legacyMatte">
                  <a:extrusionClr>
                    <a:srgbClr val="9900FF"/>
                  </a:extrusionClr>
                </a:sp3d>
              </a:bodyPr>
              <a:lstStyle/>
              <a:p>
                <a:pPr algn="ctr"/>
                <a:r>
                  <a:rPr lang="en-US" sz="3600" kern="10">
                    <a:ln w="28575">
                      <a:round/>
                      <a:headEnd/>
                      <a:tailEnd/>
                    </a:ln>
                    <a:gradFill rotWithShape="0">
                      <a:gsLst>
                        <a:gs pos="0">
                          <a:srgbClr val="6600CC"/>
                        </a:gs>
                        <a:gs pos="50000">
                          <a:schemeClr val="bg1"/>
                        </a:gs>
                        <a:gs pos="100000">
                          <a:srgbClr val="6600CC"/>
                        </a:gs>
                      </a:gsLst>
                      <a:lin ang="2700000" scaled="1"/>
                    </a:gradFill>
                    <a:latin typeface="Impact"/>
                  </a:rPr>
                  <a:t>God</a:t>
                </a:r>
              </a:p>
            </p:txBody>
          </p:sp>
        </p:grpSp>
        <p:sp>
          <p:nvSpPr>
            <p:cNvPr id="698378" name="Oval 10"/>
            <p:cNvSpPr>
              <a:spLocks noChangeArrowheads="1"/>
            </p:cNvSpPr>
            <p:nvPr/>
          </p:nvSpPr>
          <p:spPr bwMode="auto">
            <a:xfrm>
              <a:off x="1248" y="1213"/>
              <a:ext cx="1127" cy="618"/>
            </a:xfrm>
            <a:prstGeom prst="ellipse">
              <a:avLst/>
            </a:prstGeom>
            <a:gradFill rotWithShape="0">
              <a:gsLst>
                <a:gs pos="0">
                  <a:schemeClr val="bg1"/>
                </a:gs>
                <a:gs pos="100000">
                  <a:srgbClr val="FFCCFF"/>
                </a:gs>
              </a:gsLst>
              <a:path path="shape">
                <a:fillToRect l="50000" t="50000" r="50000" b="50000"/>
              </a:path>
            </a:gradFill>
            <a:ln w="9525">
              <a:round/>
              <a:headEnd/>
              <a:tailEnd/>
            </a:ln>
            <a:effectLst/>
            <a:scene3d>
              <a:camera prst="legacyPerspectiveBottomLeft"/>
              <a:lightRig rig="legacyFlat3" dir="t"/>
            </a:scene3d>
            <a:sp3d extrusionH="887400" prstMaterial="legacyMatte">
              <a:bevelT w="13500" h="13500" prst="angle"/>
              <a:bevelB w="13500" h="13500" prst="angle"/>
              <a:extrusionClr>
                <a:srgbClr val="FFCCFF"/>
              </a:extrusionClr>
            </a:sp3d>
          </p:spPr>
          <p:txBody>
            <a:bodyPr wrap="none" anchor="ctr">
              <a:flatTx/>
            </a:bodyPr>
            <a:lstStyle/>
            <a:p>
              <a:pPr algn="ctr"/>
              <a:endParaRPr lang="en-US" sz="800">
                <a:solidFill>
                  <a:srgbClr val="6600CC"/>
                </a:solidFill>
              </a:endParaRPr>
            </a:p>
            <a:p>
              <a:pPr algn="ctr"/>
              <a:r>
                <a:rPr lang="en-US" sz="2800">
                  <a:solidFill>
                    <a:srgbClr val="6600CC"/>
                  </a:solidFill>
                </a:rPr>
                <a:t>Subject</a:t>
              </a:r>
            </a:p>
            <a:p>
              <a:pPr algn="ctr"/>
              <a:r>
                <a:rPr lang="en-US" sz="2800">
                  <a:solidFill>
                    <a:srgbClr val="6600CC"/>
                  </a:solidFill>
                </a:rPr>
                <a:t>partner</a:t>
              </a:r>
            </a:p>
          </p:txBody>
        </p:sp>
      </p:grpSp>
      <p:sp>
        <p:nvSpPr>
          <p:cNvPr id="698408" name="Rectangle 40"/>
          <p:cNvSpPr>
            <a:spLocks noChangeArrowheads="1"/>
          </p:cNvSpPr>
          <p:nvPr/>
        </p:nvSpPr>
        <p:spPr bwMode="auto">
          <a:xfrm>
            <a:off x="0" y="5486400"/>
            <a:ext cx="9144000" cy="1371600"/>
          </a:xfrm>
          <a:prstGeom prst="rect">
            <a:avLst/>
          </a:prstGeom>
          <a:solidFill>
            <a:schemeClr val="tx1"/>
          </a:solidFill>
          <a:ln w="9525">
            <a:solidFill>
              <a:schemeClr val="tx1"/>
            </a:solidFill>
            <a:miter lim="800000"/>
            <a:headEnd/>
            <a:tailEnd/>
          </a:ln>
          <a:effectLst/>
        </p:spPr>
        <p:txBody>
          <a:bodyPr wrap="none" anchor="ctr"/>
          <a:lstStyle/>
          <a:p>
            <a:endParaRPr lang="en-US"/>
          </a:p>
        </p:txBody>
      </p:sp>
      <p:grpSp>
        <p:nvGrpSpPr>
          <p:cNvPr id="698436" name="Group 68"/>
          <p:cNvGrpSpPr>
            <a:grpSpLocks/>
          </p:cNvGrpSpPr>
          <p:nvPr/>
        </p:nvGrpSpPr>
        <p:grpSpPr bwMode="auto">
          <a:xfrm>
            <a:off x="3124200" y="1481138"/>
            <a:ext cx="2995613" cy="1844675"/>
            <a:chOff x="1968" y="933"/>
            <a:chExt cx="1887" cy="1162"/>
          </a:xfrm>
        </p:grpSpPr>
        <p:sp>
          <p:nvSpPr>
            <p:cNvPr id="698437" name="AutoShape 69"/>
            <p:cNvSpPr>
              <a:spLocks noChangeArrowheads="1"/>
            </p:cNvSpPr>
            <p:nvPr/>
          </p:nvSpPr>
          <p:spPr bwMode="auto">
            <a:xfrm rot="-3102320">
              <a:off x="3505" y="692"/>
              <a:ext cx="109" cy="591"/>
            </a:xfrm>
            <a:prstGeom prst="curvedLeftArrow">
              <a:avLst>
                <a:gd name="adj1" fmla="val 108440"/>
                <a:gd name="adj2" fmla="val 216881"/>
                <a:gd name="adj3" fmla="val 33333"/>
              </a:avLst>
            </a:prstGeom>
            <a:gradFill rotWithShape="0">
              <a:gsLst>
                <a:gs pos="0">
                  <a:srgbClr val="9966FF"/>
                </a:gs>
                <a:gs pos="100000">
                  <a:srgbClr val="FFFFFF"/>
                </a:gs>
              </a:gsLst>
              <a:path path="rect">
                <a:fillToRect r="100000" b="100000"/>
              </a:path>
            </a:gradFill>
            <a:ln w="28575">
              <a:solidFill>
                <a:srgbClr val="B445FF"/>
              </a:solidFill>
              <a:miter lim="800000"/>
              <a:headEnd/>
              <a:tailEnd/>
            </a:ln>
            <a:effectLst/>
          </p:spPr>
          <p:txBody>
            <a:bodyPr wrap="none" anchor="ctr"/>
            <a:lstStyle/>
            <a:p>
              <a:endParaRPr lang="en-US"/>
            </a:p>
          </p:txBody>
        </p:sp>
        <p:sp>
          <p:nvSpPr>
            <p:cNvPr id="698438" name="AutoShape 70"/>
            <p:cNvSpPr>
              <a:spLocks noChangeArrowheads="1"/>
            </p:cNvSpPr>
            <p:nvPr/>
          </p:nvSpPr>
          <p:spPr bwMode="auto">
            <a:xfrm>
              <a:off x="2954" y="1080"/>
              <a:ext cx="254" cy="1015"/>
            </a:xfrm>
            <a:prstGeom prst="curvedLeftArrow">
              <a:avLst>
                <a:gd name="adj1" fmla="val 79921"/>
                <a:gd name="adj2" fmla="val 159843"/>
                <a:gd name="adj3" fmla="val 33333"/>
              </a:avLst>
            </a:prstGeom>
            <a:gradFill rotWithShape="0">
              <a:gsLst>
                <a:gs pos="0">
                  <a:srgbClr val="9966FF"/>
                </a:gs>
                <a:gs pos="100000">
                  <a:srgbClr val="FFFFFF"/>
                </a:gs>
              </a:gsLst>
              <a:path path="rect">
                <a:fillToRect r="100000" b="100000"/>
              </a:path>
            </a:gradFill>
            <a:ln w="28575">
              <a:solidFill>
                <a:srgbClr val="B445FF"/>
              </a:solidFill>
              <a:miter lim="800000"/>
              <a:headEnd/>
              <a:tailEnd/>
            </a:ln>
            <a:effectLst/>
          </p:spPr>
          <p:txBody>
            <a:bodyPr wrap="none" anchor="ctr"/>
            <a:lstStyle/>
            <a:p>
              <a:endParaRPr lang="en-US"/>
            </a:p>
          </p:txBody>
        </p:sp>
        <p:sp>
          <p:nvSpPr>
            <p:cNvPr id="698439" name="AutoShape 71"/>
            <p:cNvSpPr>
              <a:spLocks noChangeArrowheads="1"/>
            </p:cNvSpPr>
            <p:nvPr/>
          </p:nvSpPr>
          <p:spPr bwMode="auto">
            <a:xfrm rot="3038307">
              <a:off x="2209" y="819"/>
              <a:ext cx="109" cy="591"/>
            </a:xfrm>
            <a:prstGeom prst="curvedLeftArrow">
              <a:avLst>
                <a:gd name="adj1" fmla="val 108440"/>
                <a:gd name="adj2" fmla="val 216881"/>
                <a:gd name="adj3" fmla="val 33333"/>
              </a:avLst>
            </a:prstGeom>
            <a:gradFill rotWithShape="0">
              <a:gsLst>
                <a:gs pos="0">
                  <a:srgbClr val="9966FF"/>
                </a:gs>
                <a:gs pos="100000">
                  <a:srgbClr val="FFFFFF"/>
                </a:gs>
              </a:gsLst>
              <a:path path="rect">
                <a:fillToRect r="100000" b="100000"/>
              </a:path>
            </a:gradFill>
            <a:ln w="28575">
              <a:solidFill>
                <a:srgbClr val="B445FF"/>
              </a:solidFill>
              <a:miter lim="800000"/>
              <a:headEnd/>
              <a:tailEnd/>
            </a:ln>
            <a:effectLst/>
          </p:spPr>
          <p:txBody>
            <a:bodyPr wrap="none" anchor="ctr"/>
            <a:lstStyle/>
            <a:p>
              <a:endParaRPr lang="en-US"/>
            </a:p>
          </p:txBody>
        </p:sp>
      </p:grpSp>
      <p:grpSp>
        <p:nvGrpSpPr>
          <p:cNvPr id="698440" name="Group 72"/>
          <p:cNvGrpSpPr>
            <a:grpSpLocks/>
          </p:cNvGrpSpPr>
          <p:nvPr/>
        </p:nvGrpSpPr>
        <p:grpSpPr bwMode="auto">
          <a:xfrm>
            <a:off x="2971800" y="1447800"/>
            <a:ext cx="2921000" cy="1754188"/>
            <a:chOff x="1872" y="912"/>
            <a:chExt cx="1840" cy="1105"/>
          </a:xfrm>
        </p:grpSpPr>
        <p:sp>
          <p:nvSpPr>
            <p:cNvPr id="698441" name="AutoShape 73"/>
            <p:cNvSpPr>
              <a:spLocks noChangeArrowheads="1"/>
            </p:cNvSpPr>
            <p:nvPr/>
          </p:nvSpPr>
          <p:spPr bwMode="auto">
            <a:xfrm rot="-7761693">
              <a:off x="2113" y="671"/>
              <a:ext cx="109" cy="591"/>
            </a:xfrm>
            <a:prstGeom prst="curvedLeftArrow">
              <a:avLst>
                <a:gd name="adj1" fmla="val 108440"/>
                <a:gd name="adj2" fmla="val 216881"/>
                <a:gd name="adj3" fmla="val 33333"/>
              </a:avLst>
            </a:prstGeom>
            <a:gradFill rotWithShape="0">
              <a:gsLst>
                <a:gs pos="0">
                  <a:srgbClr val="9966FF"/>
                </a:gs>
                <a:gs pos="100000">
                  <a:srgbClr val="FFFFFF"/>
                </a:gs>
              </a:gsLst>
              <a:path path="rect">
                <a:fillToRect r="100000" b="100000"/>
              </a:path>
            </a:gradFill>
            <a:ln w="28575">
              <a:solidFill>
                <a:srgbClr val="B445FF"/>
              </a:solidFill>
              <a:miter lim="800000"/>
              <a:headEnd/>
              <a:tailEnd/>
            </a:ln>
            <a:effectLst/>
          </p:spPr>
          <p:txBody>
            <a:bodyPr wrap="none" anchor="ctr"/>
            <a:lstStyle/>
            <a:p>
              <a:endParaRPr lang="en-US"/>
            </a:p>
          </p:txBody>
        </p:sp>
        <p:sp>
          <p:nvSpPr>
            <p:cNvPr id="698442" name="AutoShape 74"/>
            <p:cNvSpPr>
              <a:spLocks noChangeArrowheads="1"/>
            </p:cNvSpPr>
            <p:nvPr/>
          </p:nvSpPr>
          <p:spPr bwMode="auto">
            <a:xfrm rot="-13902320">
              <a:off x="3362" y="779"/>
              <a:ext cx="109" cy="591"/>
            </a:xfrm>
            <a:prstGeom prst="curvedLeftArrow">
              <a:avLst>
                <a:gd name="adj1" fmla="val 108440"/>
                <a:gd name="adj2" fmla="val 216881"/>
                <a:gd name="adj3" fmla="val 33333"/>
              </a:avLst>
            </a:prstGeom>
            <a:gradFill rotWithShape="0">
              <a:gsLst>
                <a:gs pos="0">
                  <a:srgbClr val="9966FF"/>
                </a:gs>
                <a:gs pos="100000">
                  <a:srgbClr val="FFFFFF"/>
                </a:gs>
              </a:gsLst>
              <a:path path="rect">
                <a:fillToRect r="100000" b="100000"/>
              </a:path>
            </a:gradFill>
            <a:ln w="28575">
              <a:solidFill>
                <a:srgbClr val="B445FF"/>
              </a:solidFill>
              <a:miter lim="800000"/>
              <a:headEnd/>
              <a:tailEnd/>
            </a:ln>
            <a:effectLst/>
          </p:spPr>
          <p:txBody>
            <a:bodyPr wrap="none" anchor="ctr"/>
            <a:lstStyle/>
            <a:p>
              <a:endParaRPr lang="en-US"/>
            </a:p>
          </p:txBody>
        </p:sp>
        <p:sp>
          <p:nvSpPr>
            <p:cNvPr id="698443" name="AutoShape 75"/>
            <p:cNvSpPr>
              <a:spLocks noChangeArrowheads="1"/>
            </p:cNvSpPr>
            <p:nvPr/>
          </p:nvSpPr>
          <p:spPr bwMode="auto">
            <a:xfrm rot="-10800000">
              <a:off x="2544" y="1001"/>
              <a:ext cx="254" cy="1016"/>
            </a:xfrm>
            <a:prstGeom prst="curvedLeftArrow">
              <a:avLst>
                <a:gd name="adj1" fmla="val 80000"/>
                <a:gd name="adj2" fmla="val 160000"/>
                <a:gd name="adj3" fmla="val 33333"/>
              </a:avLst>
            </a:prstGeom>
            <a:gradFill rotWithShape="0">
              <a:gsLst>
                <a:gs pos="0">
                  <a:srgbClr val="9966FF"/>
                </a:gs>
                <a:gs pos="100000">
                  <a:srgbClr val="FFFFFF"/>
                </a:gs>
              </a:gsLst>
              <a:path path="rect">
                <a:fillToRect r="100000" b="100000"/>
              </a:path>
            </a:gradFill>
            <a:ln w="28575">
              <a:solidFill>
                <a:srgbClr val="B445FF"/>
              </a:solidFill>
              <a:miter lim="800000"/>
              <a:headEnd/>
              <a:tailEnd/>
            </a:ln>
            <a:effectLst/>
          </p:spPr>
          <p:txBody>
            <a:bodyPr wrap="none" anchor="ctr"/>
            <a:lstStyle/>
            <a:p>
              <a:endParaRPr lang="en-US"/>
            </a:p>
          </p:txBody>
        </p:sp>
      </p:grpSp>
      <p:grpSp>
        <p:nvGrpSpPr>
          <p:cNvPr id="698449" name="Group 81"/>
          <p:cNvGrpSpPr>
            <a:grpSpLocks/>
          </p:cNvGrpSpPr>
          <p:nvPr/>
        </p:nvGrpSpPr>
        <p:grpSpPr bwMode="auto">
          <a:xfrm>
            <a:off x="762000" y="5638800"/>
            <a:ext cx="7772400" cy="1209675"/>
            <a:chOff x="528" y="3552"/>
            <a:chExt cx="4896" cy="762"/>
          </a:xfrm>
        </p:grpSpPr>
        <p:sp>
          <p:nvSpPr>
            <p:cNvPr id="698416" name="Text Box 48"/>
            <p:cNvSpPr txBox="1">
              <a:spLocks noChangeArrowheads="1"/>
            </p:cNvSpPr>
            <p:nvPr/>
          </p:nvSpPr>
          <p:spPr bwMode="auto">
            <a:xfrm>
              <a:off x="754" y="3552"/>
              <a:ext cx="4670" cy="697"/>
            </a:xfrm>
            <a:prstGeom prst="rect">
              <a:avLst/>
            </a:prstGeom>
            <a:noFill/>
            <a:ln w="9525">
              <a:noFill/>
              <a:miter lim="800000"/>
              <a:headEnd/>
              <a:tailEnd/>
            </a:ln>
            <a:effectLst/>
          </p:spPr>
          <p:txBody>
            <a:bodyPr>
              <a:spAutoFit/>
            </a:bodyPr>
            <a:lstStyle/>
            <a:p>
              <a:pPr>
                <a:lnSpc>
                  <a:spcPct val="85000"/>
                </a:lnSpc>
              </a:pPr>
              <a:r>
                <a:rPr lang="en-US" sz="2600" b="1">
                  <a:solidFill>
                    <a:schemeClr val="bg1"/>
                  </a:solidFill>
                  <a:latin typeface="Arial Narrow" pitchFamily="34" charset="0"/>
                </a:rPr>
                <a:t>When each of the </a:t>
              </a:r>
              <a:r>
                <a:rPr lang="en-US" sz="2600" b="1">
                  <a:solidFill>
                    <a:srgbClr val="FFFF99"/>
                  </a:solidFill>
                  <a:latin typeface="Arial Narrow" pitchFamily="34" charset="0"/>
                </a:rPr>
                <a:t>four</a:t>
              </a:r>
              <a:r>
                <a:rPr lang="en-US" sz="2600" b="1">
                  <a:solidFill>
                    <a:schemeClr val="bg1"/>
                  </a:solidFill>
                  <a:latin typeface="Arial Narrow" pitchFamily="34" charset="0"/>
                </a:rPr>
                <a:t> then acts as the subject partner and enters into </a:t>
              </a:r>
              <a:r>
                <a:rPr lang="en-US" sz="2600" b="1" u="sng">
                  <a:solidFill>
                    <a:schemeClr val="bg1"/>
                  </a:solidFill>
                  <a:latin typeface="Arial Narrow" pitchFamily="34" charset="0"/>
                </a:rPr>
                <a:t>give and take</a:t>
              </a:r>
              <a:r>
                <a:rPr lang="en-US" sz="2600" b="1">
                  <a:solidFill>
                    <a:schemeClr val="bg1"/>
                  </a:solidFill>
                  <a:latin typeface="Arial Narrow" pitchFamily="34" charset="0"/>
                </a:rPr>
                <a:t> </a:t>
              </a:r>
              <a:r>
                <a:rPr lang="en-US" sz="2600" b="1">
                  <a:solidFill>
                    <a:srgbClr val="FFFF99"/>
                  </a:solidFill>
                  <a:latin typeface="Arial Narrow" pitchFamily="34" charset="0"/>
                </a:rPr>
                <a:t>with</a:t>
              </a:r>
              <a:r>
                <a:rPr lang="en-US" sz="2600" b="1">
                  <a:solidFill>
                    <a:schemeClr val="bg1"/>
                  </a:solidFill>
                  <a:latin typeface="Arial Narrow" pitchFamily="34" charset="0"/>
                </a:rPr>
                <a:t> the other three, they fulfill the </a:t>
              </a:r>
              <a:r>
                <a:rPr lang="en-US" sz="2600" b="1" u="sng">
                  <a:solidFill>
                    <a:schemeClr val="bg1"/>
                  </a:solidFill>
                  <a:latin typeface="Arial Narrow" pitchFamily="34" charset="0"/>
                </a:rPr>
                <a:t>three object purpose</a:t>
              </a:r>
              <a:r>
                <a:rPr lang="en-US" sz="2600" b="1">
                  <a:solidFill>
                    <a:schemeClr val="bg1"/>
                  </a:solidFill>
                  <a:latin typeface="Arial Narrow" pitchFamily="34" charset="0"/>
                </a:rPr>
                <a:t>. </a:t>
              </a:r>
            </a:p>
          </p:txBody>
        </p:sp>
        <p:sp>
          <p:nvSpPr>
            <p:cNvPr id="698417" name="Text Box 49"/>
            <p:cNvSpPr txBox="1">
              <a:spLocks noChangeArrowheads="1"/>
            </p:cNvSpPr>
            <p:nvPr/>
          </p:nvSpPr>
          <p:spPr bwMode="auto">
            <a:xfrm>
              <a:off x="528" y="3552"/>
              <a:ext cx="247" cy="250"/>
            </a:xfrm>
            <a:prstGeom prst="rect">
              <a:avLst/>
            </a:prstGeom>
            <a:noFill/>
            <a:ln w="9525">
              <a:noFill/>
              <a:miter lim="800000"/>
              <a:headEnd/>
              <a:tailEnd/>
            </a:ln>
            <a:effectLst/>
          </p:spPr>
          <p:txBody>
            <a:bodyPr>
              <a:spAutoFit/>
            </a:bodyPr>
            <a:lstStyle/>
            <a:p>
              <a:pPr>
                <a:lnSpc>
                  <a:spcPct val="50000"/>
                </a:lnSpc>
              </a:pPr>
              <a:r>
                <a:rPr lang="en-US" sz="4000" b="1">
                  <a:solidFill>
                    <a:schemeClr val="bg1"/>
                  </a:solidFill>
                  <a:latin typeface="Times New Roman" pitchFamily="18" charset="0"/>
                  <a:sym typeface="CommonBullets" pitchFamily="34" charset="2"/>
                </a:rPr>
                <a:t></a:t>
              </a:r>
              <a:endParaRPr lang="en-US" sz="4000" b="1">
                <a:solidFill>
                  <a:schemeClr val="bg1"/>
                </a:solidFill>
                <a:latin typeface="Times New Roman" pitchFamily="18" charset="0"/>
              </a:endParaRPr>
            </a:p>
          </p:txBody>
        </p:sp>
        <p:sp>
          <p:nvSpPr>
            <p:cNvPr id="698419" name="Text Box 51"/>
            <p:cNvSpPr txBox="1">
              <a:spLocks noChangeArrowheads="1"/>
            </p:cNvSpPr>
            <p:nvPr/>
          </p:nvSpPr>
          <p:spPr bwMode="auto">
            <a:xfrm>
              <a:off x="706" y="3987"/>
              <a:ext cx="3017" cy="327"/>
            </a:xfrm>
            <a:prstGeom prst="rect">
              <a:avLst/>
            </a:prstGeom>
            <a:noFill/>
            <a:ln w="9525">
              <a:noFill/>
              <a:miter lim="800000"/>
              <a:headEnd/>
              <a:tailEnd/>
            </a:ln>
            <a:effectLst/>
          </p:spPr>
          <p:txBody>
            <a:bodyPr>
              <a:spAutoFit/>
            </a:bodyPr>
            <a:lstStyle/>
            <a:p>
              <a:pPr>
                <a:lnSpc>
                  <a:spcPct val="100000"/>
                </a:lnSpc>
                <a:spcBef>
                  <a:spcPct val="50000"/>
                </a:spcBef>
              </a:pPr>
              <a:endParaRPr lang="en-US" sz="2800" b="1">
                <a:solidFill>
                  <a:schemeClr val="bg1"/>
                </a:solidFill>
                <a:latin typeface="Arial Narrow" pitchFamily="34" charset="0"/>
              </a:endParaRPr>
            </a:p>
          </p:txBody>
        </p:sp>
      </p:gr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698449"/>
                                        </p:tgtEl>
                                        <p:attrNameLst>
                                          <p:attrName>style.visibility</p:attrName>
                                        </p:attrNameLst>
                                      </p:cBhvr>
                                      <p:to>
                                        <p:strVal val="visible"/>
                                      </p:to>
                                    </p:set>
                                    <p:animEffect transition="in" filter="barn(outVertical)">
                                      <p:cBhvr>
                                        <p:cTn id="7" dur="500"/>
                                        <p:tgtEl>
                                          <p:spTgt spid="698449"/>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nodeType="clickEffect">
                                  <p:stCondLst>
                                    <p:cond delay="0"/>
                                  </p:stCondLst>
                                  <p:childTnLst>
                                    <p:set>
                                      <p:cBhvr>
                                        <p:cTn id="11" dur="1" fill="hold">
                                          <p:stCondLst>
                                            <p:cond delay="0"/>
                                          </p:stCondLst>
                                        </p:cTn>
                                        <p:tgtEl>
                                          <p:spTgt spid="698427"/>
                                        </p:tgtEl>
                                        <p:attrNameLst>
                                          <p:attrName>style.visibility</p:attrName>
                                        </p:attrNameLst>
                                      </p:cBhvr>
                                      <p:to>
                                        <p:strVal val="visible"/>
                                      </p:to>
                                    </p:set>
                                    <p:animEffect transition="in" filter="box(out)">
                                      <p:cBhvr>
                                        <p:cTn id="12" dur="500"/>
                                        <p:tgtEl>
                                          <p:spTgt spid="69842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698436"/>
                                        </p:tgtEl>
                                        <p:attrNameLst>
                                          <p:attrName>style.visibility</p:attrName>
                                        </p:attrNameLst>
                                      </p:cBhvr>
                                      <p:to>
                                        <p:strVal val="visible"/>
                                      </p:to>
                                    </p:set>
                                    <p:animEffect transition="in" filter="wipe(up)">
                                      <p:cBhvr>
                                        <p:cTn id="17" dur="500"/>
                                        <p:tgtEl>
                                          <p:spTgt spid="698436"/>
                                        </p:tgtEl>
                                      </p:cBhvr>
                                    </p:animEffect>
                                  </p:childTnLst>
                                </p:cTn>
                              </p:par>
                            </p:childTnLst>
                          </p:cTn>
                        </p:par>
                        <p:par>
                          <p:cTn id="18" fill="hold">
                            <p:stCondLst>
                              <p:cond delay="500"/>
                            </p:stCondLst>
                            <p:childTnLst>
                              <p:par>
                                <p:cTn id="19" presetID="22" presetClass="entr" presetSubtype="4" fill="hold" nodeType="afterEffect">
                                  <p:stCondLst>
                                    <p:cond delay="0"/>
                                  </p:stCondLst>
                                  <p:childTnLst>
                                    <p:set>
                                      <p:cBhvr>
                                        <p:cTn id="20" dur="1" fill="hold">
                                          <p:stCondLst>
                                            <p:cond delay="0"/>
                                          </p:stCondLst>
                                        </p:cTn>
                                        <p:tgtEl>
                                          <p:spTgt spid="698440"/>
                                        </p:tgtEl>
                                        <p:attrNameLst>
                                          <p:attrName>style.visibility</p:attrName>
                                        </p:attrNameLst>
                                      </p:cBhvr>
                                      <p:to>
                                        <p:strVal val="visible"/>
                                      </p:to>
                                    </p:set>
                                    <p:animEffect transition="in" filter="wipe(down)">
                                      <p:cBhvr>
                                        <p:cTn id="21" dur="500"/>
                                        <p:tgtEl>
                                          <p:spTgt spid="6984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77579" name="Group 11"/>
          <p:cNvGrpSpPr>
            <a:grpSpLocks/>
          </p:cNvGrpSpPr>
          <p:nvPr/>
        </p:nvGrpSpPr>
        <p:grpSpPr bwMode="auto">
          <a:xfrm>
            <a:off x="0" y="0"/>
            <a:ext cx="9144000" cy="6858000"/>
            <a:chOff x="0" y="0"/>
            <a:chExt cx="5760" cy="4320"/>
          </a:xfrm>
        </p:grpSpPr>
        <p:pic>
          <p:nvPicPr>
            <p:cNvPr id="877580" name="Picture 12" descr="SP084"/>
            <p:cNvPicPr>
              <a:picLocks noChangeAspect="1" noChangeArrowheads="1"/>
            </p:cNvPicPr>
            <p:nvPr/>
          </p:nvPicPr>
          <p:blipFill>
            <a:blip r:embed="rId3"/>
            <a:srcRect t="4344" r="4808" b="453"/>
            <a:stretch>
              <a:fillRect/>
            </a:stretch>
          </p:blipFill>
          <p:spPr bwMode="auto">
            <a:xfrm>
              <a:off x="0" y="0"/>
              <a:ext cx="5760" cy="4320"/>
            </a:xfrm>
            <a:prstGeom prst="rect">
              <a:avLst/>
            </a:prstGeom>
            <a:noFill/>
          </p:spPr>
        </p:pic>
        <p:pic>
          <p:nvPicPr>
            <p:cNvPr id="877582" name="Picture 14" descr="CVX50014"/>
            <p:cNvPicPr>
              <a:picLocks noChangeAspect="1" noChangeArrowheads="1"/>
            </p:cNvPicPr>
            <p:nvPr/>
          </p:nvPicPr>
          <p:blipFill>
            <a:blip r:embed="rId4">
              <a:lum contrast="24000"/>
            </a:blip>
            <a:srcRect l="28752" t="18382" r="12540" b="24272"/>
            <a:stretch>
              <a:fillRect/>
            </a:stretch>
          </p:blipFill>
          <p:spPr bwMode="auto">
            <a:xfrm>
              <a:off x="2160" y="528"/>
              <a:ext cx="2592" cy="1898"/>
            </a:xfrm>
            <a:prstGeom prst="rect">
              <a:avLst/>
            </a:prstGeom>
            <a:noFill/>
          </p:spPr>
        </p:pic>
        <p:pic>
          <p:nvPicPr>
            <p:cNvPr id="877583" name="Picture 15" descr="CVU50027"/>
            <p:cNvPicPr>
              <a:picLocks noChangeAspect="1" noChangeArrowheads="1"/>
            </p:cNvPicPr>
            <p:nvPr/>
          </p:nvPicPr>
          <p:blipFill>
            <a:blip r:embed="rId5">
              <a:lum contrast="24000"/>
            </a:blip>
            <a:srcRect/>
            <a:stretch>
              <a:fillRect/>
            </a:stretch>
          </p:blipFill>
          <p:spPr bwMode="auto">
            <a:xfrm>
              <a:off x="4128" y="60"/>
              <a:ext cx="1584" cy="1188"/>
            </a:xfrm>
            <a:prstGeom prst="rect">
              <a:avLst/>
            </a:prstGeom>
            <a:noFill/>
          </p:spPr>
        </p:pic>
        <p:grpSp>
          <p:nvGrpSpPr>
            <p:cNvPr id="877584" name="Group 16"/>
            <p:cNvGrpSpPr>
              <a:grpSpLocks/>
            </p:cNvGrpSpPr>
            <p:nvPr/>
          </p:nvGrpSpPr>
          <p:grpSpPr bwMode="auto">
            <a:xfrm>
              <a:off x="672" y="576"/>
              <a:ext cx="672" cy="392"/>
              <a:chOff x="1488" y="480"/>
              <a:chExt cx="816" cy="480"/>
            </a:xfrm>
          </p:grpSpPr>
          <p:pic>
            <p:nvPicPr>
              <p:cNvPr id="877585" name="Picture 17" descr="CVX00004"/>
              <p:cNvPicPr>
                <a:picLocks noChangeAspect="1" noChangeArrowheads="1"/>
              </p:cNvPicPr>
              <p:nvPr/>
            </p:nvPicPr>
            <p:blipFill>
              <a:blip r:embed="rId6"/>
              <a:srcRect/>
              <a:stretch>
                <a:fillRect/>
              </a:stretch>
            </p:blipFill>
            <p:spPr bwMode="auto">
              <a:xfrm>
                <a:off x="1665" y="480"/>
                <a:ext cx="449" cy="476"/>
              </a:xfrm>
              <a:prstGeom prst="rect">
                <a:avLst/>
              </a:prstGeom>
              <a:noFill/>
            </p:spPr>
          </p:pic>
          <p:pic>
            <p:nvPicPr>
              <p:cNvPr id="877586" name="Picture 18" descr="CVX00008"/>
              <p:cNvPicPr>
                <a:picLocks noChangeAspect="1" noChangeArrowheads="1"/>
              </p:cNvPicPr>
              <p:nvPr/>
            </p:nvPicPr>
            <p:blipFill>
              <a:blip r:embed="rId7"/>
              <a:srcRect/>
              <a:stretch>
                <a:fillRect/>
              </a:stretch>
            </p:blipFill>
            <p:spPr bwMode="auto">
              <a:xfrm>
                <a:off x="1488" y="496"/>
                <a:ext cx="816" cy="464"/>
              </a:xfrm>
              <a:prstGeom prst="rect">
                <a:avLst/>
              </a:prstGeom>
              <a:noFill/>
            </p:spPr>
          </p:pic>
        </p:grpSp>
      </p:grpSp>
      <p:sp>
        <p:nvSpPr>
          <p:cNvPr id="877571" name="Rectangle 3"/>
          <p:cNvSpPr>
            <a:spLocks noChangeArrowheads="1"/>
          </p:cNvSpPr>
          <p:nvPr/>
        </p:nvSpPr>
        <p:spPr bwMode="auto">
          <a:xfrm>
            <a:off x="0" y="5334000"/>
            <a:ext cx="9144000" cy="1524000"/>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877572" name="Oval 4"/>
          <p:cNvSpPr>
            <a:spLocks noChangeArrowheads="1"/>
          </p:cNvSpPr>
          <p:nvPr/>
        </p:nvSpPr>
        <p:spPr bwMode="auto">
          <a:xfrm>
            <a:off x="3581400" y="2819400"/>
            <a:ext cx="1981200" cy="1831975"/>
          </a:xfrm>
          <a:prstGeom prst="ellipse">
            <a:avLst/>
          </a:prstGeom>
          <a:gradFill rotWithShape="0">
            <a:gsLst>
              <a:gs pos="0">
                <a:srgbClr val="FFFFFF"/>
              </a:gs>
              <a:gs pos="100000">
                <a:srgbClr val="FFCCCC"/>
              </a:gs>
            </a:gsLst>
            <a:path path="shape">
              <a:fillToRect l="50000" t="50000" r="50000" b="50000"/>
            </a:path>
          </a:gradFill>
          <a:ln w="9525">
            <a:round/>
            <a:headEnd/>
            <a:tailEnd/>
          </a:ln>
          <a:effectLst/>
          <a:scene3d>
            <a:camera prst="legacyObliqueBottomLeft"/>
            <a:lightRig rig="legacyHarsh3" dir="t"/>
          </a:scene3d>
          <a:sp3d extrusionH="430200" prstMaterial="legacyMatte">
            <a:bevelT w="13500" h="13500" prst="angle"/>
            <a:bevelB w="13500" h="13500" prst="angle"/>
            <a:extrusionClr>
              <a:srgbClr val="FFCCCC"/>
            </a:extrusionClr>
          </a:sp3d>
        </p:spPr>
        <p:txBody>
          <a:bodyPr wrap="none" anchor="ctr">
            <a:flatTx/>
          </a:bodyPr>
          <a:lstStyle/>
          <a:p>
            <a:pPr algn="ctr"/>
            <a:endParaRPr lang="en-US" sz="1400" b="1">
              <a:solidFill>
                <a:srgbClr val="0000FF"/>
              </a:solidFill>
            </a:endParaRPr>
          </a:p>
          <a:p>
            <a:pPr algn="ctr"/>
            <a:r>
              <a:rPr lang="en-US" sz="3200">
                <a:solidFill>
                  <a:srgbClr val="660066"/>
                </a:solidFill>
              </a:rPr>
              <a:t>Humanity</a:t>
            </a:r>
          </a:p>
          <a:p>
            <a:pPr algn="ctr"/>
            <a:r>
              <a:rPr lang="en-US" sz="3200">
                <a:solidFill>
                  <a:srgbClr val="660066"/>
                </a:solidFill>
              </a:rPr>
              <a:t>and</a:t>
            </a:r>
          </a:p>
          <a:p>
            <a:pPr algn="ctr"/>
            <a:r>
              <a:rPr lang="en-US" sz="3200">
                <a:solidFill>
                  <a:srgbClr val="660066"/>
                </a:solidFill>
              </a:rPr>
              <a:t>Universe</a:t>
            </a:r>
          </a:p>
        </p:txBody>
      </p:sp>
      <p:sp>
        <p:nvSpPr>
          <p:cNvPr id="877573" name="Oval 5"/>
          <p:cNvSpPr>
            <a:spLocks noChangeArrowheads="1"/>
          </p:cNvSpPr>
          <p:nvPr/>
        </p:nvSpPr>
        <p:spPr bwMode="auto">
          <a:xfrm>
            <a:off x="2590800" y="685800"/>
            <a:ext cx="3962400" cy="1676400"/>
          </a:xfrm>
          <a:prstGeom prst="ellipse">
            <a:avLst/>
          </a:prstGeom>
          <a:noFill/>
          <a:ln w="9525">
            <a:noFill/>
            <a:round/>
            <a:headEnd/>
            <a:tailEnd/>
          </a:ln>
          <a:effectLst/>
        </p:spPr>
        <p:txBody>
          <a:bodyPr wrap="none" anchor="ctr">
            <a:flatTx/>
          </a:bodyPr>
          <a:lstStyle/>
          <a:p>
            <a:pPr algn="ctr">
              <a:lnSpc>
                <a:spcPct val="100000"/>
              </a:lnSpc>
            </a:pPr>
            <a:r>
              <a:rPr lang="en-US" sz="6000" b="1" dirty="0">
                <a:solidFill>
                  <a:srgbClr val="FFFF00"/>
                </a:solidFill>
                <a:effectLst>
                  <a:outerShdw blurRad="38100" dist="38100" dir="2700000" algn="tl">
                    <a:srgbClr val="000000"/>
                  </a:outerShdw>
                </a:effectLst>
                <a:latin typeface="Arial Black" pitchFamily="34" charset="0"/>
              </a:rPr>
              <a:t>Principle</a:t>
            </a:r>
            <a:endParaRPr lang="en-US" sz="6000" dirty="0">
              <a:solidFill>
                <a:srgbClr val="FFFF00"/>
              </a:solidFill>
              <a:latin typeface="Times New Roman" pitchFamily="18" charset="0"/>
            </a:endParaRPr>
          </a:p>
        </p:txBody>
      </p:sp>
      <p:grpSp>
        <p:nvGrpSpPr>
          <p:cNvPr id="877587" name="Group 19"/>
          <p:cNvGrpSpPr>
            <a:grpSpLocks/>
          </p:cNvGrpSpPr>
          <p:nvPr/>
        </p:nvGrpSpPr>
        <p:grpSpPr bwMode="auto">
          <a:xfrm>
            <a:off x="533400" y="5638800"/>
            <a:ext cx="8382000" cy="788988"/>
            <a:chOff x="672" y="3427"/>
            <a:chExt cx="4800" cy="497"/>
          </a:xfrm>
        </p:grpSpPr>
        <p:sp>
          <p:nvSpPr>
            <p:cNvPr id="877575" name="Text Box 7"/>
            <p:cNvSpPr txBox="1">
              <a:spLocks noChangeArrowheads="1"/>
            </p:cNvSpPr>
            <p:nvPr/>
          </p:nvSpPr>
          <p:spPr bwMode="auto">
            <a:xfrm>
              <a:off x="864" y="3440"/>
              <a:ext cx="4608" cy="484"/>
            </a:xfrm>
            <a:prstGeom prst="rect">
              <a:avLst/>
            </a:prstGeom>
            <a:noFill/>
            <a:ln w="9525">
              <a:noFill/>
              <a:miter lim="800000"/>
              <a:headEnd/>
              <a:tailEnd/>
            </a:ln>
            <a:effectLst/>
          </p:spPr>
          <p:txBody>
            <a:bodyPr>
              <a:spAutoFit/>
            </a:bodyPr>
            <a:lstStyle/>
            <a:p>
              <a:pPr>
                <a:lnSpc>
                  <a:spcPct val="85000"/>
                </a:lnSpc>
              </a:pPr>
              <a:r>
                <a:rPr lang="en-US" sz="2600" b="1">
                  <a:solidFill>
                    <a:schemeClr val="bg1"/>
                  </a:solidFill>
                  <a:latin typeface="Arial Narrow" pitchFamily="34" charset="0"/>
                </a:rPr>
                <a:t>This is because no one has understood the root </a:t>
              </a:r>
              <a:r>
                <a:rPr lang="en-US" sz="2600" b="1" u="sng">
                  <a:solidFill>
                    <a:schemeClr val="bg1"/>
                  </a:solidFill>
                  <a:latin typeface="Arial Narrow" pitchFamily="34" charset="0"/>
                </a:rPr>
                <a:t>principle</a:t>
              </a:r>
              <a:r>
                <a:rPr lang="en-US" sz="2600" b="1">
                  <a:solidFill>
                    <a:schemeClr val="bg1"/>
                  </a:solidFill>
                  <a:latin typeface="Arial Narrow" pitchFamily="34" charset="0"/>
                </a:rPr>
                <a:t> </a:t>
              </a:r>
            </a:p>
            <a:p>
              <a:pPr>
                <a:lnSpc>
                  <a:spcPct val="85000"/>
                </a:lnSpc>
              </a:pPr>
              <a:r>
                <a:rPr lang="en-US" sz="2600" b="1">
                  <a:solidFill>
                    <a:schemeClr val="bg1"/>
                  </a:solidFill>
                  <a:latin typeface="Arial Narrow" pitchFamily="34" charset="0"/>
                </a:rPr>
                <a:t>by which </a:t>
              </a:r>
              <a:r>
                <a:rPr lang="en-US" sz="2600" b="1" u="sng">
                  <a:solidFill>
                    <a:schemeClr val="bg1"/>
                  </a:solidFill>
                  <a:latin typeface="Arial Narrow" pitchFamily="34" charset="0"/>
                </a:rPr>
                <a:t>humanity and the universe</a:t>
              </a:r>
              <a:r>
                <a:rPr lang="en-US" sz="2600" b="1">
                  <a:solidFill>
                    <a:schemeClr val="bg1"/>
                  </a:solidFill>
                  <a:latin typeface="Arial Narrow" pitchFamily="34" charset="0"/>
                </a:rPr>
                <a:t> were originally created.</a:t>
              </a:r>
              <a:endParaRPr lang="en-US" sz="2600" b="1" u="sng">
                <a:solidFill>
                  <a:schemeClr val="bg1"/>
                </a:solidFill>
                <a:latin typeface="Arial Narrow" pitchFamily="34" charset="0"/>
              </a:endParaRPr>
            </a:p>
          </p:txBody>
        </p:sp>
        <p:sp>
          <p:nvSpPr>
            <p:cNvPr id="877576" name="Text Box 8"/>
            <p:cNvSpPr txBox="1">
              <a:spLocks noChangeArrowheads="1"/>
            </p:cNvSpPr>
            <p:nvPr/>
          </p:nvSpPr>
          <p:spPr bwMode="auto">
            <a:xfrm>
              <a:off x="672" y="3427"/>
              <a:ext cx="240" cy="269"/>
            </a:xfrm>
            <a:prstGeom prst="rect">
              <a:avLst/>
            </a:prstGeom>
            <a:noFill/>
            <a:ln w="9525">
              <a:noFill/>
              <a:miter lim="800000"/>
              <a:headEnd/>
              <a:tailEnd/>
            </a:ln>
            <a:effectLst/>
          </p:spPr>
          <p:txBody>
            <a:bodyPr>
              <a:spAutoFit/>
            </a:bodyPr>
            <a:lstStyle/>
            <a:p>
              <a:pPr>
                <a:lnSpc>
                  <a:spcPct val="55000"/>
                </a:lnSpc>
              </a:pPr>
              <a:r>
                <a:rPr lang="en-US" sz="4000">
                  <a:solidFill>
                    <a:schemeClr val="bg1"/>
                  </a:solidFill>
                  <a:latin typeface="Times New Roman" pitchFamily="18" charset="0"/>
                  <a:sym typeface="CommonBullets" pitchFamily="34" charset="2"/>
                </a:rPr>
                <a:t></a:t>
              </a:r>
              <a:endParaRPr lang="en-US" sz="4000">
                <a:solidFill>
                  <a:schemeClr val="bg1"/>
                </a:solidFill>
                <a:latin typeface="Times New Roman" pitchFamily="18" charset="0"/>
              </a:endParaRPr>
            </a:p>
          </p:txBody>
        </p:sp>
      </p:grpSp>
      <p:sp>
        <p:nvSpPr>
          <p:cNvPr id="877577" name="AutoShape 9"/>
          <p:cNvSpPr>
            <a:spLocks noChangeArrowheads="1"/>
          </p:cNvSpPr>
          <p:nvPr/>
        </p:nvSpPr>
        <p:spPr bwMode="auto">
          <a:xfrm>
            <a:off x="4343400" y="2133600"/>
            <a:ext cx="457200" cy="609600"/>
          </a:xfrm>
          <a:prstGeom prst="downArrow">
            <a:avLst>
              <a:gd name="adj1" fmla="val 50000"/>
              <a:gd name="adj2" fmla="val 33333"/>
            </a:avLst>
          </a:prstGeom>
          <a:gradFill rotWithShape="0">
            <a:gsLst>
              <a:gs pos="0">
                <a:srgbClr val="FFFFFF"/>
              </a:gs>
              <a:gs pos="100000">
                <a:srgbClr val="0000FF"/>
              </a:gs>
            </a:gsLst>
            <a:path path="rect">
              <a:fillToRect l="50000" t="50000" r="50000" b="50000"/>
            </a:path>
          </a:gradFill>
          <a:ln w="38100">
            <a:solidFill>
              <a:schemeClr val="bg1"/>
            </a:solidFill>
            <a:miter lim="800000"/>
            <a:headEnd/>
            <a:tailEnd/>
          </a:ln>
          <a:effectLst/>
        </p:spPr>
        <p:txBody>
          <a:bodyPr wrap="none" anchor="ctr"/>
          <a:lstStyle/>
          <a:p>
            <a:pPr algn="ctr">
              <a:lnSpc>
                <a:spcPct val="100000"/>
              </a:lnSpc>
            </a:pPr>
            <a:endParaRPr lang="en-US" sz="2400" b="1">
              <a:solidFill>
                <a:schemeClr val="bg1"/>
              </a:solidFill>
              <a:effectLst>
                <a:outerShdw blurRad="38100" dist="38100" dir="2700000" algn="tl">
                  <a:srgbClr val="000000"/>
                </a:outerShdw>
              </a:effectLst>
              <a:latin typeface="Times New Roman" pitchFamily="18" charset="0"/>
            </a:endParaRPr>
          </a:p>
        </p:txBody>
      </p:sp>
      <p:sp>
        <p:nvSpPr>
          <p:cNvPr id="20" name="AutoShape 10"/>
          <p:cNvSpPr>
            <a:spLocks noChangeArrowheads="1"/>
          </p:cNvSpPr>
          <p:nvPr/>
        </p:nvSpPr>
        <p:spPr bwMode="auto">
          <a:xfrm>
            <a:off x="5791200" y="3429000"/>
            <a:ext cx="2286000" cy="685800"/>
          </a:xfrm>
          <a:prstGeom prst="roundRect">
            <a:avLst>
              <a:gd name="adj" fmla="val 16667"/>
            </a:avLst>
          </a:prstGeom>
          <a:solidFill>
            <a:schemeClr val="tx1"/>
          </a:solidFill>
          <a:ln w="9525">
            <a:noFill/>
            <a:round/>
            <a:headEnd/>
            <a:tailEnd/>
          </a:ln>
          <a:effectLst/>
        </p:spPr>
        <p:txBody>
          <a:bodyPr wrap="none" anchor="ctr"/>
          <a:lstStyle/>
          <a:p>
            <a:pPr algn="ctr">
              <a:lnSpc>
                <a:spcPts val="5200"/>
              </a:lnSpc>
              <a:spcBef>
                <a:spcPct val="15000"/>
              </a:spcBef>
            </a:pPr>
            <a:r>
              <a:rPr lang="en-US" sz="4400" dirty="0">
                <a:solidFill>
                  <a:srgbClr val="66FFFF"/>
                </a:solidFill>
                <a:latin typeface="Arial Black" pitchFamily="34" charset="0"/>
              </a:rPr>
              <a:t>Result</a:t>
            </a: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877587"/>
                                        </p:tgtEl>
                                        <p:attrNameLst>
                                          <p:attrName>style.visibility</p:attrName>
                                        </p:attrNameLst>
                                      </p:cBhvr>
                                      <p:to>
                                        <p:strVal val="visible"/>
                                      </p:to>
                                    </p:set>
                                    <p:animEffect transition="in" filter="barn(outVertical)">
                                      <p:cBhvr>
                                        <p:cTn id="7" dur="500"/>
                                        <p:tgtEl>
                                          <p:spTgt spid="877587"/>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877573"/>
                                        </p:tgtEl>
                                        <p:attrNameLst>
                                          <p:attrName>style.visibility</p:attrName>
                                        </p:attrNameLst>
                                      </p:cBhvr>
                                      <p:to>
                                        <p:strVal val="visible"/>
                                      </p:to>
                                    </p:set>
                                    <p:anim calcmode="lin" valueType="num">
                                      <p:cBhvr>
                                        <p:cTn id="12" dur="1000" fill="hold"/>
                                        <p:tgtEl>
                                          <p:spTgt spid="877573"/>
                                        </p:tgtEl>
                                        <p:attrNameLst>
                                          <p:attrName>ppt_w</p:attrName>
                                        </p:attrNameLst>
                                      </p:cBhvr>
                                      <p:tavLst>
                                        <p:tav tm="0">
                                          <p:val>
                                            <p:fltVal val="0"/>
                                          </p:val>
                                        </p:tav>
                                        <p:tav tm="100000">
                                          <p:val>
                                            <p:strVal val="#ppt_w"/>
                                          </p:val>
                                        </p:tav>
                                      </p:tavLst>
                                    </p:anim>
                                    <p:anim calcmode="lin" valueType="num">
                                      <p:cBhvr>
                                        <p:cTn id="13" dur="1000" fill="hold"/>
                                        <p:tgtEl>
                                          <p:spTgt spid="877573"/>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4" presetClass="entr" presetSubtype="32" fill="hold" grpId="0" nodeType="clickEffect">
                                  <p:stCondLst>
                                    <p:cond delay="0"/>
                                  </p:stCondLst>
                                  <p:childTnLst>
                                    <p:set>
                                      <p:cBhvr>
                                        <p:cTn id="17" dur="1" fill="hold">
                                          <p:stCondLst>
                                            <p:cond delay="0"/>
                                          </p:stCondLst>
                                        </p:cTn>
                                        <p:tgtEl>
                                          <p:spTgt spid="877572"/>
                                        </p:tgtEl>
                                        <p:attrNameLst>
                                          <p:attrName>style.visibility</p:attrName>
                                        </p:attrNameLst>
                                      </p:cBhvr>
                                      <p:to>
                                        <p:strVal val="visible"/>
                                      </p:to>
                                    </p:set>
                                    <p:animEffect transition="in" filter="box(out)">
                                      <p:cBhvr>
                                        <p:cTn id="18" dur="1000"/>
                                        <p:tgtEl>
                                          <p:spTgt spid="877572"/>
                                        </p:tgtEl>
                                      </p:cBhvr>
                                    </p:animEffect>
                                  </p:childTnLst>
                                </p:cTn>
                              </p:par>
                            </p:childTnLst>
                          </p:cTn>
                        </p:par>
                        <p:par>
                          <p:cTn id="19" fill="hold">
                            <p:stCondLst>
                              <p:cond delay="1000"/>
                            </p:stCondLst>
                            <p:childTnLst>
                              <p:par>
                                <p:cTn id="20" presetID="10" presetClass="entr" presetSubtype="0" fill="hold" grpId="0" nodeType="afterEffect">
                                  <p:stCondLst>
                                    <p:cond delay="0"/>
                                  </p:stCondLst>
                                  <p:childTnLst>
                                    <p:set>
                                      <p:cBhvr>
                                        <p:cTn id="21" dur="1" fill="hold">
                                          <p:stCondLst>
                                            <p:cond delay="0"/>
                                          </p:stCondLst>
                                        </p:cTn>
                                        <p:tgtEl>
                                          <p:spTgt spid="877577"/>
                                        </p:tgtEl>
                                        <p:attrNameLst>
                                          <p:attrName>style.visibility</p:attrName>
                                        </p:attrNameLst>
                                      </p:cBhvr>
                                      <p:to>
                                        <p:strVal val="visible"/>
                                      </p:to>
                                    </p:set>
                                    <p:animEffect transition="in" filter="fade">
                                      <p:cBhvr>
                                        <p:cTn id="22" dur="1000"/>
                                        <p:tgtEl>
                                          <p:spTgt spid="87757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7572" grpId="0" animBg="1" autoUpdateAnimBg="0"/>
      <p:bldP spid="877573" grpId="0" autoUpdateAnimBg="0"/>
      <p:bldP spid="877577" grpId="0" animBg="1" autoUpdateAnimBg="0"/>
      <p:bldP spid="2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chemeClr val="bg1"/>
            </a:gs>
            <a:gs pos="100000">
              <a:srgbClr val="CC99FF"/>
            </a:gs>
          </a:gsLst>
          <a:path path="shape">
            <a:fillToRect l="50000" t="50000" r="50000" b="50000"/>
          </a:path>
        </a:gradFill>
        <a:effectLst/>
      </p:bgPr>
    </p:bg>
    <p:spTree>
      <p:nvGrpSpPr>
        <p:cNvPr id="1" name=""/>
        <p:cNvGrpSpPr/>
        <p:nvPr/>
      </p:nvGrpSpPr>
      <p:grpSpPr>
        <a:xfrm>
          <a:off x="0" y="0"/>
          <a:ext cx="0" cy="0"/>
          <a:chOff x="0" y="0"/>
          <a:chExt cx="0" cy="0"/>
        </a:xfrm>
      </p:grpSpPr>
      <p:grpSp>
        <p:nvGrpSpPr>
          <p:cNvPr id="526523" name="Group 187"/>
          <p:cNvGrpSpPr>
            <a:grpSpLocks/>
          </p:cNvGrpSpPr>
          <p:nvPr/>
        </p:nvGrpSpPr>
        <p:grpSpPr bwMode="auto">
          <a:xfrm>
            <a:off x="1981200" y="304800"/>
            <a:ext cx="5257800" cy="4038600"/>
            <a:chOff x="1248" y="192"/>
            <a:chExt cx="3312" cy="2544"/>
          </a:xfrm>
        </p:grpSpPr>
        <p:sp>
          <p:nvSpPr>
            <p:cNvPr id="526524" name="Oval 188"/>
            <p:cNvSpPr>
              <a:spLocks noChangeArrowheads="1"/>
            </p:cNvSpPr>
            <p:nvPr/>
          </p:nvSpPr>
          <p:spPr bwMode="auto">
            <a:xfrm>
              <a:off x="3433" y="1213"/>
              <a:ext cx="1127" cy="618"/>
            </a:xfrm>
            <a:prstGeom prst="ellipse">
              <a:avLst/>
            </a:prstGeom>
            <a:gradFill rotWithShape="0">
              <a:gsLst>
                <a:gs pos="0">
                  <a:srgbClr val="FFFFFF"/>
                </a:gs>
                <a:gs pos="100000">
                  <a:srgbClr val="CCFF99"/>
                </a:gs>
              </a:gsLst>
              <a:path path="shape">
                <a:fillToRect l="50000" t="50000" r="50000" b="50000"/>
              </a:path>
            </a:gradFill>
            <a:ln w="9525">
              <a:round/>
              <a:headEnd/>
              <a:tailEnd/>
            </a:ln>
            <a:effectLst/>
            <a:scene3d>
              <a:camera prst="legacyPerspectiveBottomLeft"/>
              <a:lightRig rig="legacyFlat3" dir="t"/>
            </a:scene3d>
            <a:sp3d extrusionH="887400" prstMaterial="legacyMatte">
              <a:bevelT w="13500" h="13500" prst="angle"/>
              <a:bevelB w="13500" h="13500" prst="angle"/>
              <a:extrusionClr>
                <a:srgbClr val="CCFF99"/>
              </a:extrusionClr>
            </a:sp3d>
          </p:spPr>
          <p:txBody>
            <a:bodyPr wrap="none" anchor="ctr">
              <a:flatTx/>
            </a:bodyPr>
            <a:lstStyle/>
            <a:p>
              <a:pPr algn="ctr"/>
              <a:endParaRPr lang="en-US" sz="800">
                <a:solidFill>
                  <a:srgbClr val="003300"/>
                </a:solidFill>
              </a:endParaRPr>
            </a:p>
            <a:p>
              <a:pPr algn="ctr"/>
              <a:r>
                <a:rPr lang="en-US" sz="2800">
                  <a:solidFill>
                    <a:srgbClr val="003300"/>
                  </a:solidFill>
                </a:rPr>
                <a:t>Object</a:t>
              </a:r>
            </a:p>
            <a:p>
              <a:pPr algn="ctr"/>
              <a:r>
                <a:rPr lang="en-US" sz="2800">
                  <a:solidFill>
                    <a:srgbClr val="003300"/>
                  </a:solidFill>
                </a:rPr>
                <a:t>partner</a:t>
              </a:r>
            </a:p>
          </p:txBody>
        </p:sp>
        <p:sp>
          <p:nvSpPr>
            <p:cNvPr id="526525" name="Oval 189"/>
            <p:cNvSpPr>
              <a:spLocks noChangeArrowheads="1"/>
            </p:cNvSpPr>
            <p:nvPr/>
          </p:nvSpPr>
          <p:spPr bwMode="auto">
            <a:xfrm>
              <a:off x="2307" y="2119"/>
              <a:ext cx="1123" cy="617"/>
            </a:xfrm>
            <a:prstGeom prst="ellipse">
              <a:avLst/>
            </a:prstGeom>
            <a:gradFill rotWithShape="0">
              <a:gsLst>
                <a:gs pos="0">
                  <a:schemeClr val="bg1"/>
                </a:gs>
                <a:gs pos="100000">
                  <a:srgbClr val="FFCCCC"/>
                </a:gs>
              </a:gsLst>
              <a:path path="shape">
                <a:fillToRect l="50000" t="50000" r="50000" b="50000"/>
              </a:path>
            </a:gradFill>
            <a:ln w="9525">
              <a:round/>
              <a:headEnd/>
              <a:tailEnd/>
            </a:ln>
            <a:effectLst/>
            <a:scene3d>
              <a:camera prst="legacyPerspectiveBottomLeft"/>
              <a:lightRig rig="legacyFlat3" dir="t"/>
            </a:scene3d>
            <a:sp3d extrusionH="887400" prstMaterial="legacyMatte">
              <a:bevelT w="13500" h="13500" prst="angle"/>
              <a:bevelB w="13500" h="13500" prst="angle"/>
              <a:extrusionClr>
                <a:srgbClr val="FFCCCC"/>
              </a:extrusionClr>
            </a:sp3d>
          </p:spPr>
          <p:txBody>
            <a:bodyPr wrap="none" anchor="ctr">
              <a:flatTx/>
            </a:bodyPr>
            <a:lstStyle/>
            <a:p>
              <a:pPr algn="ctr">
                <a:lnSpc>
                  <a:spcPct val="100000"/>
                </a:lnSpc>
              </a:pPr>
              <a:r>
                <a:rPr lang="en-US" sz="3600">
                  <a:solidFill>
                    <a:srgbClr val="800000"/>
                  </a:solidFill>
                </a:rPr>
                <a:t>Union</a:t>
              </a:r>
            </a:p>
          </p:txBody>
        </p:sp>
        <p:grpSp>
          <p:nvGrpSpPr>
            <p:cNvPr id="526526" name="Group 190"/>
            <p:cNvGrpSpPr>
              <a:grpSpLocks/>
            </p:cNvGrpSpPr>
            <p:nvPr/>
          </p:nvGrpSpPr>
          <p:grpSpPr bwMode="auto">
            <a:xfrm>
              <a:off x="2256" y="192"/>
              <a:ext cx="1225" cy="720"/>
              <a:chOff x="2256" y="192"/>
              <a:chExt cx="1225" cy="720"/>
            </a:xfrm>
          </p:grpSpPr>
          <p:sp>
            <p:nvSpPr>
              <p:cNvPr id="526527" name="Oval 191"/>
              <p:cNvSpPr>
                <a:spLocks noChangeArrowheads="1"/>
              </p:cNvSpPr>
              <p:nvPr/>
            </p:nvSpPr>
            <p:spPr bwMode="auto">
              <a:xfrm>
                <a:off x="2256" y="192"/>
                <a:ext cx="1225" cy="720"/>
              </a:xfrm>
              <a:prstGeom prst="ellipse">
                <a:avLst/>
              </a:prstGeom>
              <a:gradFill rotWithShape="0">
                <a:gsLst>
                  <a:gs pos="0">
                    <a:schemeClr val="bg1"/>
                  </a:gs>
                  <a:gs pos="100000">
                    <a:srgbClr val="FFFFFF"/>
                  </a:gs>
                </a:gsLst>
                <a:lin ang="5400000" scaled="1"/>
              </a:gradFill>
              <a:ln w="12700">
                <a:round/>
                <a:headEnd/>
                <a:tailEnd/>
              </a:ln>
              <a:effectLst/>
              <a:scene3d>
                <a:camera prst="legacyPerspectiveBottomLeft"/>
                <a:lightRig rig="legacyFlat3" dir="t"/>
              </a:scene3d>
              <a:sp3d extrusionH="887400" prstMaterial="legacyMatte">
                <a:bevelT w="13500" h="13500" prst="angle"/>
                <a:bevelB w="13500" h="13500" prst="angle"/>
                <a:extrusionClr>
                  <a:srgbClr val="FFFFFF"/>
                </a:extrusionClr>
              </a:sp3d>
            </p:spPr>
            <p:txBody>
              <a:bodyPr wrap="none" anchor="ctr">
                <a:flatTx/>
              </a:bodyPr>
              <a:lstStyle/>
              <a:p>
                <a:pPr algn="ctr">
                  <a:lnSpc>
                    <a:spcPct val="100000"/>
                  </a:lnSpc>
                </a:pPr>
                <a:endParaRPr lang="en-US" sz="4800" b="1">
                  <a:solidFill>
                    <a:srgbClr val="6600CC"/>
                  </a:solidFill>
                </a:endParaRPr>
              </a:p>
            </p:txBody>
          </p:sp>
          <p:sp>
            <p:nvSpPr>
              <p:cNvPr id="526528" name="WordArt 192"/>
              <p:cNvSpPr>
                <a:spLocks noChangeArrowheads="1" noChangeShapeType="1" noTextEdit="1"/>
              </p:cNvSpPr>
              <p:nvPr/>
            </p:nvSpPr>
            <p:spPr bwMode="auto">
              <a:xfrm>
                <a:off x="2408" y="403"/>
                <a:ext cx="947" cy="275"/>
              </a:xfrm>
              <a:prstGeom prst="rect">
                <a:avLst/>
              </a:prstGeom>
            </p:spPr>
            <p:txBody>
              <a:bodyPr wrap="none" fromWordArt="1">
                <a:prstTxWarp prst="textPlain">
                  <a:avLst>
                    <a:gd name="adj" fmla="val 50000"/>
                  </a:avLst>
                </a:prstTxWarp>
                <a:scene3d>
                  <a:camera prst="legacyPerspectiveBottomLeft"/>
                  <a:lightRig rig="legacyFlat3" dir="t"/>
                </a:scene3d>
                <a:sp3d extrusionH="887400" prstMaterial="legacyMatte">
                  <a:extrusionClr>
                    <a:srgbClr val="9900FF"/>
                  </a:extrusionClr>
                </a:sp3d>
              </a:bodyPr>
              <a:lstStyle/>
              <a:p>
                <a:pPr algn="ctr"/>
                <a:r>
                  <a:rPr lang="en-US" sz="3600" kern="10">
                    <a:ln w="28575">
                      <a:round/>
                      <a:headEnd/>
                      <a:tailEnd/>
                    </a:ln>
                    <a:gradFill rotWithShape="0">
                      <a:gsLst>
                        <a:gs pos="0">
                          <a:srgbClr val="6600CC"/>
                        </a:gs>
                        <a:gs pos="50000">
                          <a:schemeClr val="bg1"/>
                        </a:gs>
                        <a:gs pos="100000">
                          <a:srgbClr val="6600CC"/>
                        </a:gs>
                      </a:gsLst>
                      <a:lin ang="2700000" scaled="1"/>
                    </a:gradFill>
                    <a:latin typeface="Impact"/>
                  </a:rPr>
                  <a:t>God</a:t>
                </a:r>
              </a:p>
            </p:txBody>
          </p:sp>
        </p:grpSp>
        <p:sp>
          <p:nvSpPr>
            <p:cNvPr id="526529" name="Oval 193"/>
            <p:cNvSpPr>
              <a:spLocks noChangeArrowheads="1"/>
            </p:cNvSpPr>
            <p:nvPr/>
          </p:nvSpPr>
          <p:spPr bwMode="auto">
            <a:xfrm>
              <a:off x="1248" y="1213"/>
              <a:ext cx="1127" cy="618"/>
            </a:xfrm>
            <a:prstGeom prst="ellipse">
              <a:avLst/>
            </a:prstGeom>
            <a:gradFill rotWithShape="0">
              <a:gsLst>
                <a:gs pos="0">
                  <a:schemeClr val="bg1"/>
                </a:gs>
                <a:gs pos="100000">
                  <a:srgbClr val="FFCCFF"/>
                </a:gs>
              </a:gsLst>
              <a:path path="shape">
                <a:fillToRect l="50000" t="50000" r="50000" b="50000"/>
              </a:path>
            </a:gradFill>
            <a:ln w="9525">
              <a:round/>
              <a:headEnd/>
              <a:tailEnd/>
            </a:ln>
            <a:effectLst/>
            <a:scene3d>
              <a:camera prst="legacyPerspectiveBottomLeft"/>
              <a:lightRig rig="legacyFlat3" dir="t"/>
            </a:scene3d>
            <a:sp3d extrusionH="887400" prstMaterial="legacyMatte">
              <a:bevelT w="13500" h="13500" prst="angle"/>
              <a:bevelB w="13500" h="13500" prst="angle"/>
              <a:extrusionClr>
                <a:srgbClr val="FFCCFF"/>
              </a:extrusionClr>
            </a:sp3d>
          </p:spPr>
          <p:txBody>
            <a:bodyPr wrap="none" anchor="ctr">
              <a:flatTx/>
            </a:bodyPr>
            <a:lstStyle/>
            <a:p>
              <a:pPr algn="ctr"/>
              <a:endParaRPr lang="en-US" sz="800">
                <a:solidFill>
                  <a:srgbClr val="6600CC"/>
                </a:solidFill>
              </a:endParaRPr>
            </a:p>
            <a:p>
              <a:pPr algn="ctr"/>
              <a:r>
                <a:rPr lang="en-US" sz="2800">
                  <a:solidFill>
                    <a:srgbClr val="6600CC"/>
                  </a:solidFill>
                </a:rPr>
                <a:t>Subject</a:t>
              </a:r>
            </a:p>
            <a:p>
              <a:pPr algn="ctr"/>
              <a:r>
                <a:rPr lang="en-US" sz="2800">
                  <a:solidFill>
                    <a:srgbClr val="6600CC"/>
                  </a:solidFill>
                </a:rPr>
                <a:t>partner</a:t>
              </a:r>
            </a:p>
          </p:txBody>
        </p:sp>
      </p:grpSp>
      <p:grpSp>
        <p:nvGrpSpPr>
          <p:cNvPr id="526522" name="Group 186"/>
          <p:cNvGrpSpPr>
            <a:grpSpLocks/>
          </p:cNvGrpSpPr>
          <p:nvPr/>
        </p:nvGrpSpPr>
        <p:grpSpPr bwMode="auto">
          <a:xfrm>
            <a:off x="190500" y="120650"/>
            <a:ext cx="2363788" cy="1816100"/>
            <a:chOff x="120" y="76"/>
            <a:chExt cx="1489" cy="1144"/>
          </a:xfrm>
        </p:grpSpPr>
        <p:grpSp>
          <p:nvGrpSpPr>
            <p:cNvPr id="526521" name="Group 185"/>
            <p:cNvGrpSpPr>
              <a:grpSpLocks/>
            </p:cNvGrpSpPr>
            <p:nvPr/>
          </p:nvGrpSpPr>
          <p:grpSpPr bwMode="auto">
            <a:xfrm>
              <a:off x="120" y="76"/>
              <a:ext cx="1489" cy="1144"/>
              <a:chOff x="120" y="76"/>
              <a:chExt cx="1489" cy="1144"/>
            </a:xfrm>
          </p:grpSpPr>
          <p:sp>
            <p:nvSpPr>
              <p:cNvPr id="526376" name="Oval 40"/>
              <p:cNvSpPr>
                <a:spLocks noChangeArrowheads="1"/>
              </p:cNvSpPr>
              <p:nvPr/>
            </p:nvSpPr>
            <p:spPr bwMode="auto">
              <a:xfrm>
                <a:off x="1102" y="535"/>
                <a:ext cx="507" cy="278"/>
              </a:xfrm>
              <a:prstGeom prst="ellipse">
                <a:avLst/>
              </a:prstGeom>
              <a:noFill/>
              <a:ln w="9525">
                <a:solidFill>
                  <a:schemeClr val="tx1"/>
                </a:solidFill>
                <a:round/>
                <a:headEnd/>
                <a:tailEnd/>
              </a:ln>
              <a:effectLst/>
              <a:scene3d>
                <a:camera prst="legacyPerspectiveBottomLeft"/>
                <a:lightRig rig="legacyFlat3" dir="t"/>
              </a:scene3d>
              <a:sp3d extrusionH="887400" prstMaterial="legacyMatte">
                <a:bevelT w="13500" h="13500" prst="angle"/>
                <a:bevelB w="13500" h="13500" prst="angle"/>
                <a:extrusionClr>
                  <a:srgbClr val="CCFF33"/>
                </a:extrusionClr>
              </a:sp3d>
            </p:spPr>
            <p:txBody>
              <a:bodyPr wrap="none" anchor="ctr">
                <a:flatTx/>
              </a:bodyPr>
              <a:lstStyle/>
              <a:p>
                <a:pPr algn="ctr"/>
                <a:endParaRPr lang="en-US" sz="2800" b="1">
                  <a:solidFill>
                    <a:srgbClr val="008000"/>
                  </a:solidFill>
                </a:endParaRPr>
              </a:p>
            </p:txBody>
          </p:sp>
          <p:sp>
            <p:nvSpPr>
              <p:cNvPr id="526377" name="Oval 41"/>
              <p:cNvSpPr>
                <a:spLocks noChangeArrowheads="1"/>
              </p:cNvSpPr>
              <p:nvPr/>
            </p:nvSpPr>
            <p:spPr bwMode="auto">
              <a:xfrm>
                <a:off x="596" y="943"/>
                <a:ext cx="505" cy="277"/>
              </a:xfrm>
              <a:prstGeom prst="ellipse">
                <a:avLst/>
              </a:prstGeom>
              <a:noFill/>
              <a:ln w="9525">
                <a:solidFill>
                  <a:schemeClr val="tx1"/>
                </a:solidFill>
                <a:round/>
                <a:headEnd/>
                <a:tailEnd/>
              </a:ln>
              <a:effectLst/>
              <a:scene3d>
                <a:camera prst="legacyPerspectiveBottomLeft"/>
                <a:lightRig rig="legacyFlat3" dir="t"/>
              </a:scene3d>
              <a:sp3d extrusionH="887400" prstMaterial="legacyMatte">
                <a:bevelT w="13500" h="13500" prst="angle"/>
                <a:bevelB w="13500" h="13500" prst="angle"/>
                <a:extrusionClr>
                  <a:srgbClr val="FFE5E5"/>
                </a:extrusionClr>
              </a:sp3d>
            </p:spPr>
            <p:txBody>
              <a:bodyPr wrap="none" anchor="ctr">
                <a:flatTx/>
              </a:bodyPr>
              <a:lstStyle/>
              <a:p>
                <a:pPr algn="ctr">
                  <a:lnSpc>
                    <a:spcPct val="100000"/>
                  </a:lnSpc>
                </a:pPr>
                <a:endParaRPr lang="en-US" sz="2400" b="1">
                  <a:solidFill>
                    <a:srgbClr val="6600CC"/>
                  </a:solidFill>
                </a:endParaRPr>
              </a:p>
            </p:txBody>
          </p:sp>
          <p:sp>
            <p:nvSpPr>
              <p:cNvPr id="526378" name="Oval 42"/>
              <p:cNvSpPr>
                <a:spLocks noChangeArrowheads="1"/>
              </p:cNvSpPr>
              <p:nvPr/>
            </p:nvSpPr>
            <p:spPr bwMode="auto">
              <a:xfrm>
                <a:off x="573" y="76"/>
                <a:ext cx="551" cy="324"/>
              </a:xfrm>
              <a:prstGeom prst="ellipse">
                <a:avLst/>
              </a:prstGeom>
              <a:gradFill rotWithShape="0">
                <a:gsLst>
                  <a:gs pos="0">
                    <a:srgbClr val="EAEAEA"/>
                  </a:gs>
                  <a:gs pos="100000">
                    <a:schemeClr val="bg1"/>
                  </a:gs>
                </a:gsLst>
                <a:path path="shape">
                  <a:fillToRect l="50000" t="50000" r="50000" b="50000"/>
                </a:path>
              </a:gradFill>
              <a:ln w="12700">
                <a:round/>
                <a:headEnd/>
                <a:tailEnd/>
              </a:ln>
              <a:effectLst/>
              <a:scene3d>
                <a:camera prst="legacyPerspectiveBottomLeft"/>
                <a:lightRig rig="legacyFlat3" dir="t"/>
              </a:scene3d>
              <a:sp3d extrusionH="887400" prstMaterial="legacyMatte">
                <a:bevelT w="13500" h="13500" prst="angle"/>
                <a:bevelB w="13500" h="13500" prst="angle"/>
                <a:extrusionClr>
                  <a:schemeClr val="bg1"/>
                </a:extrusionClr>
              </a:sp3d>
            </p:spPr>
            <p:txBody>
              <a:bodyPr wrap="none" anchor="ctr">
                <a:flatTx/>
              </a:bodyPr>
              <a:lstStyle/>
              <a:p>
                <a:pPr algn="ctr">
                  <a:lnSpc>
                    <a:spcPct val="100000"/>
                  </a:lnSpc>
                </a:pPr>
                <a:endParaRPr lang="en-US" sz="4800" b="1">
                  <a:solidFill>
                    <a:srgbClr val="6600CC"/>
                  </a:solidFill>
                </a:endParaRPr>
              </a:p>
            </p:txBody>
          </p:sp>
          <p:sp>
            <p:nvSpPr>
              <p:cNvPr id="526379" name="Oval 43"/>
              <p:cNvSpPr>
                <a:spLocks noChangeArrowheads="1"/>
              </p:cNvSpPr>
              <p:nvPr/>
            </p:nvSpPr>
            <p:spPr bwMode="auto">
              <a:xfrm>
                <a:off x="120" y="535"/>
                <a:ext cx="507" cy="278"/>
              </a:xfrm>
              <a:prstGeom prst="ellipse">
                <a:avLst/>
              </a:prstGeom>
              <a:noFill/>
              <a:ln w="9525">
                <a:solidFill>
                  <a:schemeClr val="tx1"/>
                </a:solidFill>
                <a:round/>
                <a:headEnd/>
                <a:tailEnd/>
              </a:ln>
              <a:effectLst/>
              <a:scene3d>
                <a:camera prst="legacyPerspectiveBottomLeft"/>
                <a:lightRig rig="legacyFlat3" dir="t"/>
              </a:scene3d>
              <a:sp3d extrusionH="887400" prstMaterial="legacyMatte">
                <a:bevelT w="13500" h="13500" prst="angle"/>
                <a:bevelB w="13500" h="13500" prst="angle"/>
                <a:extrusionClr>
                  <a:srgbClr val="FFCCFF"/>
                </a:extrusionClr>
              </a:sp3d>
            </p:spPr>
            <p:txBody>
              <a:bodyPr wrap="none" anchor="ctr">
                <a:flatTx/>
              </a:bodyPr>
              <a:lstStyle/>
              <a:p>
                <a:pPr algn="ctr"/>
                <a:endParaRPr lang="en-US" sz="2800">
                  <a:solidFill>
                    <a:srgbClr val="9900CC"/>
                  </a:solidFill>
                  <a:effectLst>
                    <a:outerShdw blurRad="38100" dist="38100" dir="2700000" algn="tl">
                      <a:srgbClr val="000000"/>
                    </a:outerShdw>
                  </a:effectLst>
                </a:endParaRPr>
              </a:p>
            </p:txBody>
          </p:sp>
        </p:grpSp>
        <p:grpSp>
          <p:nvGrpSpPr>
            <p:cNvPr id="526469" name="Group 133"/>
            <p:cNvGrpSpPr>
              <a:grpSpLocks/>
            </p:cNvGrpSpPr>
            <p:nvPr/>
          </p:nvGrpSpPr>
          <p:grpSpPr bwMode="auto">
            <a:xfrm>
              <a:off x="401" y="400"/>
              <a:ext cx="891" cy="539"/>
              <a:chOff x="401" y="400"/>
              <a:chExt cx="891" cy="539"/>
            </a:xfrm>
          </p:grpSpPr>
          <p:sp>
            <p:nvSpPr>
              <p:cNvPr id="526372" name="AutoShape 36"/>
              <p:cNvSpPr>
                <a:spLocks noChangeArrowheads="1"/>
              </p:cNvSpPr>
              <p:nvPr/>
            </p:nvSpPr>
            <p:spPr bwMode="auto">
              <a:xfrm rot="-3102320">
                <a:off x="1134" y="301"/>
                <a:ext cx="49" cy="266"/>
              </a:xfrm>
              <a:prstGeom prst="curvedLeftArrow">
                <a:avLst>
                  <a:gd name="adj1" fmla="val 108571"/>
                  <a:gd name="adj2" fmla="val 217143"/>
                  <a:gd name="adj3" fmla="val 33333"/>
                </a:avLst>
              </a:prstGeom>
              <a:gradFill rotWithShape="0">
                <a:gsLst>
                  <a:gs pos="0">
                    <a:srgbClr val="9966FF"/>
                  </a:gs>
                  <a:gs pos="100000">
                    <a:srgbClr val="FFFFFF"/>
                  </a:gs>
                </a:gsLst>
                <a:path path="rect">
                  <a:fillToRect r="100000" b="100000"/>
                </a:path>
              </a:gradFill>
              <a:ln w="28575">
                <a:solidFill>
                  <a:srgbClr val="B445FF"/>
                </a:solidFill>
                <a:miter lim="800000"/>
                <a:headEnd/>
                <a:tailEnd/>
              </a:ln>
              <a:effectLst/>
            </p:spPr>
            <p:txBody>
              <a:bodyPr wrap="none" anchor="ctr"/>
              <a:lstStyle/>
              <a:p>
                <a:endParaRPr lang="en-US"/>
              </a:p>
            </p:txBody>
          </p:sp>
          <p:sp>
            <p:nvSpPr>
              <p:cNvPr id="526373" name="AutoShape 37"/>
              <p:cNvSpPr>
                <a:spLocks noChangeArrowheads="1"/>
              </p:cNvSpPr>
              <p:nvPr/>
            </p:nvSpPr>
            <p:spPr bwMode="auto">
              <a:xfrm rot="-13902320">
                <a:off x="1070" y="350"/>
                <a:ext cx="49" cy="266"/>
              </a:xfrm>
              <a:prstGeom prst="curvedLeftArrow">
                <a:avLst>
                  <a:gd name="adj1" fmla="val 108571"/>
                  <a:gd name="adj2" fmla="val 217143"/>
                  <a:gd name="adj3" fmla="val 33333"/>
                </a:avLst>
              </a:prstGeom>
              <a:gradFill rotWithShape="0">
                <a:gsLst>
                  <a:gs pos="0">
                    <a:srgbClr val="9966FF"/>
                  </a:gs>
                  <a:gs pos="100000">
                    <a:srgbClr val="FFFFFF"/>
                  </a:gs>
                </a:gsLst>
                <a:path path="rect">
                  <a:fillToRect r="100000" b="100000"/>
                </a:path>
              </a:gradFill>
              <a:ln w="28575">
                <a:solidFill>
                  <a:srgbClr val="B445FF"/>
                </a:solidFill>
                <a:miter lim="800000"/>
                <a:headEnd/>
                <a:tailEnd/>
              </a:ln>
              <a:effectLst/>
            </p:spPr>
            <p:txBody>
              <a:bodyPr wrap="none" anchor="ctr"/>
              <a:lstStyle/>
              <a:p>
                <a:endParaRPr lang="en-US"/>
              </a:p>
            </p:txBody>
          </p:sp>
          <p:sp>
            <p:nvSpPr>
              <p:cNvPr id="526374" name="AutoShape 38"/>
              <p:cNvSpPr>
                <a:spLocks noChangeArrowheads="1"/>
              </p:cNvSpPr>
              <p:nvPr/>
            </p:nvSpPr>
            <p:spPr bwMode="auto">
              <a:xfrm rot="-10800000">
                <a:off x="696" y="445"/>
                <a:ext cx="115" cy="457"/>
              </a:xfrm>
              <a:prstGeom prst="curvedLeftArrow">
                <a:avLst>
                  <a:gd name="adj1" fmla="val 79478"/>
                  <a:gd name="adj2" fmla="val 158957"/>
                  <a:gd name="adj3" fmla="val 33333"/>
                </a:avLst>
              </a:prstGeom>
              <a:gradFill rotWithShape="0">
                <a:gsLst>
                  <a:gs pos="0">
                    <a:srgbClr val="9966FF"/>
                  </a:gs>
                  <a:gs pos="100000">
                    <a:srgbClr val="FFFFFF"/>
                  </a:gs>
                </a:gsLst>
                <a:path path="rect">
                  <a:fillToRect r="100000" b="100000"/>
                </a:path>
              </a:gradFill>
              <a:ln w="28575">
                <a:solidFill>
                  <a:srgbClr val="B445FF"/>
                </a:solidFill>
                <a:miter lim="800000"/>
                <a:headEnd/>
                <a:tailEnd/>
              </a:ln>
              <a:effectLst/>
            </p:spPr>
            <p:txBody>
              <a:bodyPr wrap="none" anchor="ctr"/>
              <a:lstStyle/>
              <a:p>
                <a:endParaRPr lang="en-US"/>
              </a:p>
            </p:txBody>
          </p:sp>
          <p:sp>
            <p:nvSpPr>
              <p:cNvPr id="526375" name="AutoShape 39"/>
              <p:cNvSpPr>
                <a:spLocks noChangeArrowheads="1"/>
              </p:cNvSpPr>
              <p:nvPr/>
            </p:nvSpPr>
            <p:spPr bwMode="auto">
              <a:xfrm>
                <a:off x="887" y="483"/>
                <a:ext cx="114" cy="456"/>
              </a:xfrm>
              <a:prstGeom prst="curvedLeftArrow">
                <a:avLst>
                  <a:gd name="adj1" fmla="val 80000"/>
                  <a:gd name="adj2" fmla="val 160000"/>
                  <a:gd name="adj3" fmla="val 33333"/>
                </a:avLst>
              </a:prstGeom>
              <a:gradFill rotWithShape="0">
                <a:gsLst>
                  <a:gs pos="0">
                    <a:srgbClr val="9966FF"/>
                  </a:gs>
                  <a:gs pos="100000">
                    <a:srgbClr val="FFFFFF"/>
                  </a:gs>
                </a:gsLst>
                <a:path path="rect">
                  <a:fillToRect r="100000" b="100000"/>
                </a:path>
              </a:gradFill>
              <a:ln w="28575">
                <a:solidFill>
                  <a:srgbClr val="B445FF"/>
                </a:solidFill>
                <a:miter lim="800000"/>
                <a:headEnd/>
                <a:tailEnd/>
              </a:ln>
              <a:effectLst/>
            </p:spPr>
            <p:txBody>
              <a:bodyPr wrap="none" anchor="ctr"/>
              <a:lstStyle/>
              <a:p>
                <a:endParaRPr lang="en-US"/>
              </a:p>
            </p:txBody>
          </p:sp>
          <p:sp>
            <p:nvSpPr>
              <p:cNvPr id="526380" name="AutoShape 44"/>
              <p:cNvSpPr>
                <a:spLocks noChangeArrowheads="1"/>
              </p:cNvSpPr>
              <p:nvPr/>
            </p:nvSpPr>
            <p:spPr bwMode="auto">
              <a:xfrm rot="3038307">
                <a:off x="552" y="357"/>
                <a:ext cx="49" cy="265"/>
              </a:xfrm>
              <a:prstGeom prst="curvedLeftArrow">
                <a:avLst>
                  <a:gd name="adj1" fmla="val 108163"/>
                  <a:gd name="adj2" fmla="val 216327"/>
                  <a:gd name="adj3" fmla="val 33333"/>
                </a:avLst>
              </a:prstGeom>
              <a:gradFill rotWithShape="0">
                <a:gsLst>
                  <a:gs pos="0">
                    <a:srgbClr val="9966FF"/>
                  </a:gs>
                  <a:gs pos="100000">
                    <a:srgbClr val="FFFFFF"/>
                  </a:gs>
                </a:gsLst>
                <a:path path="rect">
                  <a:fillToRect r="100000" b="100000"/>
                </a:path>
              </a:gradFill>
              <a:ln w="28575">
                <a:solidFill>
                  <a:srgbClr val="B445FF"/>
                </a:solidFill>
                <a:miter lim="800000"/>
                <a:headEnd/>
                <a:tailEnd/>
              </a:ln>
              <a:effectLst/>
            </p:spPr>
            <p:txBody>
              <a:bodyPr wrap="none" anchor="ctr"/>
              <a:lstStyle/>
              <a:p>
                <a:endParaRPr lang="en-US"/>
              </a:p>
            </p:txBody>
          </p:sp>
          <p:sp>
            <p:nvSpPr>
              <p:cNvPr id="526381" name="AutoShape 45"/>
              <p:cNvSpPr>
                <a:spLocks noChangeArrowheads="1"/>
              </p:cNvSpPr>
              <p:nvPr/>
            </p:nvSpPr>
            <p:spPr bwMode="auto">
              <a:xfrm rot="-7761693">
                <a:off x="509" y="299"/>
                <a:ext cx="49" cy="265"/>
              </a:xfrm>
              <a:prstGeom prst="curvedLeftArrow">
                <a:avLst>
                  <a:gd name="adj1" fmla="val 108163"/>
                  <a:gd name="adj2" fmla="val 216327"/>
                  <a:gd name="adj3" fmla="val 33333"/>
                </a:avLst>
              </a:prstGeom>
              <a:gradFill rotWithShape="0">
                <a:gsLst>
                  <a:gs pos="0">
                    <a:srgbClr val="9966FF"/>
                  </a:gs>
                  <a:gs pos="100000">
                    <a:srgbClr val="FFFFFF"/>
                  </a:gs>
                </a:gsLst>
                <a:path path="rect">
                  <a:fillToRect r="100000" b="100000"/>
                </a:path>
              </a:gradFill>
              <a:ln w="28575">
                <a:solidFill>
                  <a:srgbClr val="B445FF"/>
                </a:solidFill>
                <a:miter lim="800000"/>
                <a:headEnd/>
                <a:tailEnd/>
              </a:ln>
              <a:effectLst/>
            </p:spPr>
            <p:txBody>
              <a:bodyPr wrap="none" anchor="ctr"/>
              <a:lstStyle/>
              <a:p>
                <a:endParaRPr lang="en-US"/>
              </a:p>
            </p:txBody>
          </p:sp>
          <p:sp>
            <p:nvSpPr>
              <p:cNvPr id="526382" name="AutoShape 46"/>
              <p:cNvSpPr>
                <a:spLocks noChangeArrowheads="1"/>
              </p:cNvSpPr>
              <p:nvPr/>
            </p:nvSpPr>
            <p:spPr bwMode="auto">
              <a:xfrm rot="-3102320">
                <a:off x="1134" y="294"/>
                <a:ext cx="49" cy="266"/>
              </a:xfrm>
              <a:prstGeom prst="curvedLeftArrow">
                <a:avLst>
                  <a:gd name="adj1" fmla="val 108571"/>
                  <a:gd name="adj2" fmla="val 217143"/>
                  <a:gd name="adj3" fmla="val 33333"/>
                </a:avLst>
              </a:prstGeom>
              <a:gradFill rotWithShape="0">
                <a:gsLst>
                  <a:gs pos="0">
                    <a:srgbClr val="9966FF"/>
                  </a:gs>
                  <a:gs pos="100000">
                    <a:srgbClr val="FFFFFF"/>
                  </a:gs>
                </a:gsLst>
                <a:path path="rect">
                  <a:fillToRect r="100000" b="100000"/>
                </a:path>
              </a:gradFill>
              <a:ln w="28575">
                <a:solidFill>
                  <a:srgbClr val="B445FF"/>
                </a:solidFill>
                <a:miter lim="800000"/>
                <a:headEnd/>
                <a:tailEnd/>
              </a:ln>
              <a:effectLst/>
            </p:spPr>
            <p:txBody>
              <a:bodyPr wrap="none" anchor="ctr"/>
              <a:lstStyle/>
              <a:p>
                <a:endParaRPr lang="en-US"/>
              </a:p>
            </p:txBody>
          </p:sp>
          <p:sp>
            <p:nvSpPr>
              <p:cNvPr id="526383" name="AutoShape 47"/>
              <p:cNvSpPr>
                <a:spLocks noChangeArrowheads="1"/>
              </p:cNvSpPr>
              <p:nvPr/>
            </p:nvSpPr>
            <p:spPr bwMode="auto">
              <a:xfrm rot="-13902320">
                <a:off x="1070" y="342"/>
                <a:ext cx="49" cy="266"/>
              </a:xfrm>
              <a:prstGeom prst="curvedLeftArrow">
                <a:avLst>
                  <a:gd name="adj1" fmla="val 108571"/>
                  <a:gd name="adj2" fmla="val 217143"/>
                  <a:gd name="adj3" fmla="val 33333"/>
                </a:avLst>
              </a:prstGeom>
              <a:gradFill rotWithShape="0">
                <a:gsLst>
                  <a:gs pos="0">
                    <a:srgbClr val="9966FF"/>
                  </a:gs>
                  <a:gs pos="100000">
                    <a:srgbClr val="FFFFFF"/>
                  </a:gs>
                </a:gsLst>
                <a:path path="rect">
                  <a:fillToRect r="100000" b="100000"/>
                </a:path>
              </a:gradFill>
              <a:ln w="28575">
                <a:solidFill>
                  <a:srgbClr val="B445FF"/>
                </a:solidFill>
                <a:miter lim="800000"/>
                <a:headEnd/>
                <a:tailEnd/>
              </a:ln>
              <a:effectLst/>
            </p:spPr>
            <p:txBody>
              <a:bodyPr wrap="none" anchor="ctr"/>
              <a:lstStyle/>
              <a:p>
                <a:endParaRPr lang="en-US"/>
              </a:p>
            </p:txBody>
          </p:sp>
          <p:sp>
            <p:nvSpPr>
              <p:cNvPr id="526384" name="AutoShape 48"/>
              <p:cNvSpPr>
                <a:spLocks noChangeArrowheads="1"/>
              </p:cNvSpPr>
              <p:nvPr/>
            </p:nvSpPr>
            <p:spPr bwMode="auto">
              <a:xfrm rot="-10800000">
                <a:off x="696" y="437"/>
                <a:ext cx="115" cy="457"/>
              </a:xfrm>
              <a:prstGeom prst="curvedLeftArrow">
                <a:avLst>
                  <a:gd name="adj1" fmla="val 79478"/>
                  <a:gd name="adj2" fmla="val 158957"/>
                  <a:gd name="adj3" fmla="val 33333"/>
                </a:avLst>
              </a:prstGeom>
              <a:gradFill rotWithShape="0">
                <a:gsLst>
                  <a:gs pos="0">
                    <a:srgbClr val="9966FF"/>
                  </a:gs>
                  <a:gs pos="100000">
                    <a:srgbClr val="FFFFFF"/>
                  </a:gs>
                </a:gsLst>
                <a:path path="rect">
                  <a:fillToRect r="100000" b="100000"/>
                </a:path>
              </a:gradFill>
              <a:ln w="28575">
                <a:solidFill>
                  <a:srgbClr val="B445FF"/>
                </a:solidFill>
                <a:miter lim="800000"/>
                <a:headEnd/>
                <a:tailEnd/>
              </a:ln>
              <a:effectLst/>
            </p:spPr>
            <p:txBody>
              <a:bodyPr wrap="none" anchor="ctr"/>
              <a:lstStyle/>
              <a:p>
                <a:endParaRPr lang="en-US"/>
              </a:p>
            </p:txBody>
          </p:sp>
          <p:sp>
            <p:nvSpPr>
              <p:cNvPr id="526385" name="AutoShape 49"/>
              <p:cNvSpPr>
                <a:spLocks noChangeArrowheads="1"/>
              </p:cNvSpPr>
              <p:nvPr/>
            </p:nvSpPr>
            <p:spPr bwMode="auto">
              <a:xfrm>
                <a:off x="887" y="475"/>
                <a:ext cx="114" cy="457"/>
              </a:xfrm>
              <a:prstGeom prst="curvedLeftArrow">
                <a:avLst>
                  <a:gd name="adj1" fmla="val 80175"/>
                  <a:gd name="adj2" fmla="val 160351"/>
                  <a:gd name="adj3" fmla="val 33333"/>
                </a:avLst>
              </a:prstGeom>
              <a:gradFill rotWithShape="0">
                <a:gsLst>
                  <a:gs pos="0">
                    <a:srgbClr val="9966FF"/>
                  </a:gs>
                  <a:gs pos="100000">
                    <a:srgbClr val="FFFFFF"/>
                  </a:gs>
                </a:gsLst>
                <a:path path="rect">
                  <a:fillToRect r="100000" b="100000"/>
                </a:path>
              </a:gradFill>
              <a:ln w="28575">
                <a:solidFill>
                  <a:srgbClr val="B445FF"/>
                </a:solidFill>
                <a:miter lim="800000"/>
                <a:headEnd/>
                <a:tailEnd/>
              </a:ln>
              <a:effectLst/>
            </p:spPr>
            <p:txBody>
              <a:bodyPr wrap="none" anchor="ctr"/>
              <a:lstStyle/>
              <a:p>
                <a:endParaRPr lang="en-US"/>
              </a:p>
            </p:txBody>
          </p:sp>
          <p:sp>
            <p:nvSpPr>
              <p:cNvPr id="526386" name="AutoShape 50"/>
              <p:cNvSpPr>
                <a:spLocks noChangeArrowheads="1"/>
              </p:cNvSpPr>
              <p:nvPr/>
            </p:nvSpPr>
            <p:spPr bwMode="auto">
              <a:xfrm rot="3038307">
                <a:off x="552" y="358"/>
                <a:ext cx="49" cy="265"/>
              </a:xfrm>
              <a:prstGeom prst="curvedLeftArrow">
                <a:avLst>
                  <a:gd name="adj1" fmla="val 108163"/>
                  <a:gd name="adj2" fmla="val 216327"/>
                  <a:gd name="adj3" fmla="val 33333"/>
                </a:avLst>
              </a:prstGeom>
              <a:gradFill rotWithShape="0">
                <a:gsLst>
                  <a:gs pos="0">
                    <a:srgbClr val="9966FF"/>
                  </a:gs>
                  <a:gs pos="100000">
                    <a:srgbClr val="FFFFFF"/>
                  </a:gs>
                </a:gsLst>
                <a:path path="rect">
                  <a:fillToRect r="100000" b="100000"/>
                </a:path>
              </a:gradFill>
              <a:ln w="28575">
                <a:solidFill>
                  <a:srgbClr val="B445FF"/>
                </a:solidFill>
                <a:miter lim="800000"/>
                <a:headEnd/>
                <a:tailEnd/>
              </a:ln>
              <a:effectLst/>
            </p:spPr>
            <p:txBody>
              <a:bodyPr wrap="none" anchor="ctr"/>
              <a:lstStyle/>
              <a:p>
                <a:endParaRPr lang="en-US"/>
              </a:p>
            </p:txBody>
          </p:sp>
          <p:sp>
            <p:nvSpPr>
              <p:cNvPr id="526387" name="AutoShape 51"/>
              <p:cNvSpPr>
                <a:spLocks noChangeArrowheads="1"/>
              </p:cNvSpPr>
              <p:nvPr/>
            </p:nvSpPr>
            <p:spPr bwMode="auto">
              <a:xfrm rot="-7761693">
                <a:off x="509" y="292"/>
                <a:ext cx="49" cy="265"/>
              </a:xfrm>
              <a:prstGeom prst="curvedLeftArrow">
                <a:avLst>
                  <a:gd name="adj1" fmla="val 108163"/>
                  <a:gd name="adj2" fmla="val 216327"/>
                  <a:gd name="adj3" fmla="val 33333"/>
                </a:avLst>
              </a:prstGeom>
              <a:gradFill rotWithShape="0">
                <a:gsLst>
                  <a:gs pos="0">
                    <a:srgbClr val="9966FF"/>
                  </a:gs>
                  <a:gs pos="100000">
                    <a:srgbClr val="FFFFFF"/>
                  </a:gs>
                </a:gsLst>
                <a:path path="rect">
                  <a:fillToRect r="100000" b="100000"/>
                </a:path>
              </a:gradFill>
              <a:ln w="28575">
                <a:solidFill>
                  <a:srgbClr val="B445FF"/>
                </a:solidFill>
                <a:miter lim="800000"/>
                <a:headEnd/>
                <a:tailEnd/>
              </a:ln>
              <a:effectLst/>
            </p:spPr>
            <p:txBody>
              <a:bodyPr wrap="none" anchor="ctr"/>
              <a:lstStyle/>
              <a:p>
                <a:endParaRPr lang="en-US"/>
              </a:p>
            </p:txBody>
          </p:sp>
          <p:sp>
            <p:nvSpPr>
              <p:cNvPr id="526388" name="AutoShape 52"/>
              <p:cNvSpPr>
                <a:spLocks noChangeArrowheads="1"/>
              </p:cNvSpPr>
              <p:nvPr/>
            </p:nvSpPr>
            <p:spPr bwMode="auto">
              <a:xfrm rot="3038307">
                <a:off x="552" y="355"/>
                <a:ext cx="49" cy="265"/>
              </a:xfrm>
              <a:prstGeom prst="curvedLeftArrow">
                <a:avLst>
                  <a:gd name="adj1" fmla="val 108163"/>
                  <a:gd name="adj2" fmla="val 216327"/>
                  <a:gd name="adj3" fmla="val 33333"/>
                </a:avLst>
              </a:prstGeom>
              <a:gradFill rotWithShape="0">
                <a:gsLst>
                  <a:gs pos="0">
                    <a:srgbClr val="9966FF"/>
                  </a:gs>
                  <a:gs pos="100000">
                    <a:srgbClr val="FFFFFF"/>
                  </a:gs>
                </a:gsLst>
                <a:path path="rect">
                  <a:fillToRect r="100000" b="100000"/>
                </a:path>
              </a:gradFill>
              <a:ln w="28575">
                <a:solidFill>
                  <a:srgbClr val="B445FF"/>
                </a:solidFill>
                <a:miter lim="800000"/>
                <a:headEnd/>
                <a:tailEnd/>
              </a:ln>
              <a:effectLst/>
            </p:spPr>
            <p:txBody>
              <a:bodyPr wrap="none" anchor="ctr"/>
              <a:lstStyle/>
              <a:p>
                <a:endParaRPr lang="en-US"/>
              </a:p>
            </p:txBody>
          </p:sp>
          <p:sp>
            <p:nvSpPr>
              <p:cNvPr id="526389" name="AutoShape 53"/>
              <p:cNvSpPr>
                <a:spLocks noChangeArrowheads="1"/>
              </p:cNvSpPr>
              <p:nvPr/>
            </p:nvSpPr>
            <p:spPr bwMode="auto">
              <a:xfrm rot="-7761693">
                <a:off x="509" y="298"/>
                <a:ext cx="49" cy="265"/>
              </a:xfrm>
              <a:prstGeom prst="curvedLeftArrow">
                <a:avLst>
                  <a:gd name="adj1" fmla="val 108163"/>
                  <a:gd name="adj2" fmla="val 216327"/>
                  <a:gd name="adj3" fmla="val 33333"/>
                </a:avLst>
              </a:prstGeom>
              <a:gradFill rotWithShape="0">
                <a:gsLst>
                  <a:gs pos="0">
                    <a:srgbClr val="9966FF"/>
                  </a:gs>
                  <a:gs pos="100000">
                    <a:srgbClr val="FFFFFF"/>
                  </a:gs>
                </a:gsLst>
                <a:path path="rect">
                  <a:fillToRect r="100000" b="100000"/>
                </a:path>
              </a:gradFill>
              <a:ln w="28575">
                <a:solidFill>
                  <a:srgbClr val="B445FF"/>
                </a:solidFill>
                <a:miter lim="800000"/>
                <a:headEnd/>
                <a:tailEnd/>
              </a:ln>
              <a:effectLst/>
            </p:spPr>
            <p:txBody>
              <a:bodyPr wrap="none" anchor="ctr"/>
              <a:lstStyle/>
              <a:p>
                <a:endParaRPr lang="en-US"/>
              </a:p>
            </p:txBody>
          </p:sp>
          <p:sp>
            <p:nvSpPr>
              <p:cNvPr id="526390" name="AutoShape 54"/>
              <p:cNvSpPr>
                <a:spLocks noChangeArrowheads="1"/>
              </p:cNvSpPr>
              <p:nvPr/>
            </p:nvSpPr>
            <p:spPr bwMode="auto">
              <a:xfrm rot="-3102320">
                <a:off x="1134" y="292"/>
                <a:ext cx="49" cy="266"/>
              </a:xfrm>
              <a:prstGeom prst="curvedLeftArrow">
                <a:avLst>
                  <a:gd name="adj1" fmla="val 108571"/>
                  <a:gd name="adj2" fmla="val 217143"/>
                  <a:gd name="adj3" fmla="val 33333"/>
                </a:avLst>
              </a:prstGeom>
              <a:gradFill rotWithShape="0">
                <a:gsLst>
                  <a:gs pos="0">
                    <a:srgbClr val="9966FF"/>
                  </a:gs>
                  <a:gs pos="100000">
                    <a:srgbClr val="FFFFFF"/>
                  </a:gs>
                </a:gsLst>
                <a:path path="rect">
                  <a:fillToRect r="100000" b="100000"/>
                </a:path>
              </a:gradFill>
              <a:ln w="28575">
                <a:solidFill>
                  <a:srgbClr val="B445FF"/>
                </a:solidFill>
                <a:miter lim="800000"/>
                <a:headEnd/>
                <a:tailEnd/>
              </a:ln>
              <a:effectLst/>
            </p:spPr>
            <p:txBody>
              <a:bodyPr wrap="none" anchor="ctr"/>
              <a:lstStyle/>
              <a:p>
                <a:endParaRPr lang="en-US"/>
              </a:p>
            </p:txBody>
          </p:sp>
          <p:sp>
            <p:nvSpPr>
              <p:cNvPr id="526391" name="AutoShape 55"/>
              <p:cNvSpPr>
                <a:spLocks noChangeArrowheads="1"/>
              </p:cNvSpPr>
              <p:nvPr/>
            </p:nvSpPr>
            <p:spPr bwMode="auto">
              <a:xfrm rot="-13902320">
                <a:off x="1070" y="340"/>
                <a:ext cx="49" cy="266"/>
              </a:xfrm>
              <a:prstGeom prst="curvedLeftArrow">
                <a:avLst>
                  <a:gd name="adj1" fmla="val 108571"/>
                  <a:gd name="adj2" fmla="val 217143"/>
                  <a:gd name="adj3" fmla="val 33333"/>
                </a:avLst>
              </a:prstGeom>
              <a:gradFill rotWithShape="0">
                <a:gsLst>
                  <a:gs pos="0">
                    <a:srgbClr val="9966FF"/>
                  </a:gs>
                  <a:gs pos="100000">
                    <a:srgbClr val="FFFFFF"/>
                  </a:gs>
                </a:gsLst>
                <a:path path="rect">
                  <a:fillToRect r="100000" b="100000"/>
                </a:path>
              </a:gradFill>
              <a:ln w="28575">
                <a:solidFill>
                  <a:srgbClr val="B445FF"/>
                </a:solidFill>
                <a:miter lim="800000"/>
                <a:headEnd/>
                <a:tailEnd/>
              </a:ln>
              <a:effectLst/>
            </p:spPr>
            <p:txBody>
              <a:bodyPr wrap="none" anchor="ctr"/>
              <a:lstStyle/>
              <a:p>
                <a:endParaRPr lang="en-US"/>
              </a:p>
            </p:txBody>
          </p:sp>
          <p:sp>
            <p:nvSpPr>
              <p:cNvPr id="526392" name="AutoShape 56"/>
              <p:cNvSpPr>
                <a:spLocks noChangeArrowheads="1"/>
              </p:cNvSpPr>
              <p:nvPr/>
            </p:nvSpPr>
            <p:spPr bwMode="auto">
              <a:xfrm rot="-10800000">
                <a:off x="696" y="435"/>
                <a:ext cx="115" cy="457"/>
              </a:xfrm>
              <a:prstGeom prst="curvedLeftArrow">
                <a:avLst>
                  <a:gd name="adj1" fmla="val 79478"/>
                  <a:gd name="adj2" fmla="val 158957"/>
                  <a:gd name="adj3" fmla="val 33333"/>
                </a:avLst>
              </a:prstGeom>
              <a:gradFill rotWithShape="0">
                <a:gsLst>
                  <a:gs pos="0">
                    <a:srgbClr val="9966FF"/>
                  </a:gs>
                  <a:gs pos="100000">
                    <a:srgbClr val="FFFFFF"/>
                  </a:gs>
                </a:gsLst>
                <a:path path="rect">
                  <a:fillToRect r="100000" b="100000"/>
                </a:path>
              </a:gradFill>
              <a:ln w="28575">
                <a:solidFill>
                  <a:srgbClr val="B445FF"/>
                </a:solidFill>
                <a:miter lim="800000"/>
                <a:headEnd/>
                <a:tailEnd/>
              </a:ln>
              <a:effectLst/>
            </p:spPr>
            <p:txBody>
              <a:bodyPr wrap="none" anchor="ctr"/>
              <a:lstStyle/>
              <a:p>
                <a:endParaRPr lang="en-US"/>
              </a:p>
            </p:txBody>
          </p:sp>
          <p:sp>
            <p:nvSpPr>
              <p:cNvPr id="526393" name="AutoShape 57"/>
              <p:cNvSpPr>
                <a:spLocks noChangeArrowheads="1"/>
              </p:cNvSpPr>
              <p:nvPr/>
            </p:nvSpPr>
            <p:spPr bwMode="auto">
              <a:xfrm>
                <a:off x="887" y="474"/>
                <a:ext cx="114" cy="456"/>
              </a:xfrm>
              <a:prstGeom prst="curvedLeftArrow">
                <a:avLst>
                  <a:gd name="adj1" fmla="val 80000"/>
                  <a:gd name="adj2" fmla="val 160000"/>
                  <a:gd name="adj3" fmla="val 33333"/>
                </a:avLst>
              </a:prstGeom>
              <a:gradFill rotWithShape="0">
                <a:gsLst>
                  <a:gs pos="0">
                    <a:srgbClr val="9966FF"/>
                  </a:gs>
                  <a:gs pos="100000">
                    <a:srgbClr val="FFFFFF"/>
                  </a:gs>
                </a:gsLst>
                <a:path path="rect">
                  <a:fillToRect r="100000" b="100000"/>
                </a:path>
              </a:gradFill>
              <a:ln w="28575">
                <a:solidFill>
                  <a:srgbClr val="B445FF"/>
                </a:solidFill>
                <a:miter lim="800000"/>
                <a:headEnd/>
                <a:tailEnd/>
              </a:ln>
              <a:effectLst/>
            </p:spPr>
            <p:txBody>
              <a:bodyPr wrap="none" anchor="ctr"/>
              <a:lstStyle/>
              <a:p>
                <a:endParaRPr lang="en-US"/>
              </a:p>
            </p:txBody>
          </p:sp>
        </p:grpSp>
      </p:grpSp>
      <p:grpSp>
        <p:nvGrpSpPr>
          <p:cNvPr id="526511" name="Group 175"/>
          <p:cNvGrpSpPr>
            <a:grpSpLocks/>
          </p:cNvGrpSpPr>
          <p:nvPr/>
        </p:nvGrpSpPr>
        <p:grpSpPr bwMode="auto">
          <a:xfrm>
            <a:off x="3024188" y="1447800"/>
            <a:ext cx="2335212" cy="1804988"/>
            <a:chOff x="1905" y="912"/>
            <a:chExt cx="1471" cy="1137"/>
          </a:xfrm>
        </p:grpSpPr>
        <p:sp>
          <p:nvSpPr>
            <p:cNvPr id="526361" name="AutoShape 25"/>
            <p:cNvSpPr>
              <a:spLocks noChangeArrowheads="1"/>
            </p:cNvSpPr>
            <p:nvPr/>
          </p:nvSpPr>
          <p:spPr bwMode="auto">
            <a:xfrm rot="-5400000">
              <a:off x="2785" y="858"/>
              <a:ext cx="254" cy="928"/>
            </a:xfrm>
            <a:prstGeom prst="curvedLeftArrow">
              <a:avLst>
                <a:gd name="adj1" fmla="val 73071"/>
                <a:gd name="adj2" fmla="val 146142"/>
                <a:gd name="adj3" fmla="val 33333"/>
              </a:avLst>
            </a:prstGeom>
            <a:gradFill rotWithShape="0">
              <a:gsLst>
                <a:gs pos="0">
                  <a:srgbClr val="FFCCFF"/>
                </a:gs>
                <a:gs pos="50000">
                  <a:schemeClr val="bg1"/>
                </a:gs>
                <a:gs pos="100000">
                  <a:srgbClr val="FFCCFF"/>
                </a:gs>
              </a:gsLst>
              <a:lin ang="0" scaled="1"/>
            </a:gradFill>
            <a:ln w="28575">
              <a:solidFill>
                <a:srgbClr val="800080"/>
              </a:solidFill>
              <a:miter lim="800000"/>
              <a:headEnd/>
              <a:tailEnd/>
            </a:ln>
            <a:effectLst/>
          </p:spPr>
          <p:txBody>
            <a:bodyPr wrap="none" anchor="ctr"/>
            <a:lstStyle/>
            <a:p>
              <a:endParaRPr lang="en-US"/>
            </a:p>
          </p:txBody>
        </p:sp>
        <p:sp>
          <p:nvSpPr>
            <p:cNvPr id="526364" name="AutoShape 28"/>
            <p:cNvSpPr>
              <a:spLocks noChangeArrowheads="1"/>
            </p:cNvSpPr>
            <p:nvPr/>
          </p:nvSpPr>
          <p:spPr bwMode="auto">
            <a:xfrm rot="-7761693">
              <a:off x="2146" y="671"/>
              <a:ext cx="109" cy="591"/>
            </a:xfrm>
            <a:prstGeom prst="curvedLeftArrow">
              <a:avLst>
                <a:gd name="adj1" fmla="val 108440"/>
                <a:gd name="adj2" fmla="val 216881"/>
                <a:gd name="adj3" fmla="val 33333"/>
              </a:avLst>
            </a:prstGeom>
            <a:gradFill rotWithShape="0">
              <a:gsLst>
                <a:gs pos="0">
                  <a:srgbClr val="FFCCFF"/>
                </a:gs>
                <a:gs pos="50000">
                  <a:schemeClr val="bg1"/>
                </a:gs>
                <a:gs pos="100000">
                  <a:srgbClr val="FFCCFF"/>
                </a:gs>
              </a:gsLst>
              <a:lin ang="0" scaled="1"/>
            </a:gradFill>
            <a:ln w="28575">
              <a:solidFill>
                <a:srgbClr val="800080"/>
              </a:solidFill>
              <a:miter lim="800000"/>
              <a:headEnd/>
              <a:tailEnd/>
            </a:ln>
            <a:effectLst/>
          </p:spPr>
          <p:txBody>
            <a:bodyPr wrap="none" anchor="ctr"/>
            <a:lstStyle/>
            <a:p>
              <a:endParaRPr lang="en-US"/>
            </a:p>
          </p:txBody>
        </p:sp>
        <p:sp>
          <p:nvSpPr>
            <p:cNvPr id="526367" name="AutoShape 31"/>
            <p:cNvSpPr>
              <a:spLocks noChangeArrowheads="1"/>
            </p:cNvSpPr>
            <p:nvPr/>
          </p:nvSpPr>
          <p:spPr bwMode="auto">
            <a:xfrm rot="-3102320">
              <a:off x="2193" y="1699"/>
              <a:ext cx="109" cy="591"/>
            </a:xfrm>
            <a:prstGeom prst="curvedLeftArrow">
              <a:avLst>
                <a:gd name="adj1" fmla="val 108440"/>
                <a:gd name="adj2" fmla="val 216881"/>
                <a:gd name="adj3" fmla="val 33333"/>
              </a:avLst>
            </a:prstGeom>
            <a:gradFill rotWithShape="0">
              <a:gsLst>
                <a:gs pos="0">
                  <a:srgbClr val="FFCCFF"/>
                </a:gs>
                <a:gs pos="50000">
                  <a:schemeClr val="bg1"/>
                </a:gs>
                <a:gs pos="100000">
                  <a:srgbClr val="FFCCFF"/>
                </a:gs>
              </a:gsLst>
              <a:lin ang="0" scaled="1"/>
            </a:gradFill>
            <a:ln w="28575">
              <a:solidFill>
                <a:srgbClr val="800080"/>
              </a:solidFill>
              <a:miter lim="800000"/>
              <a:headEnd/>
              <a:tailEnd/>
            </a:ln>
            <a:effectLst/>
          </p:spPr>
          <p:txBody>
            <a:bodyPr wrap="none" anchor="ctr"/>
            <a:lstStyle/>
            <a:p>
              <a:endParaRPr lang="en-US"/>
            </a:p>
          </p:txBody>
        </p:sp>
      </p:grpSp>
      <p:grpSp>
        <p:nvGrpSpPr>
          <p:cNvPr id="526512" name="Group 176"/>
          <p:cNvGrpSpPr>
            <a:grpSpLocks/>
          </p:cNvGrpSpPr>
          <p:nvPr/>
        </p:nvGrpSpPr>
        <p:grpSpPr bwMode="auto">
          <a:xfrm>
            <a:off x="2895600" y="1682750"/>
            <a:ext cx="2324100" cy="1741488"/>
            <a:chOff x="1824" y="1060"/>
            <a:chExt cx="1464" cy="1097"/>
          </a:xfrm>
        </p:grpSpPr>
        <p:sp>
          <p:nvSpPr>
            <p:cNvPr id="526362" name="AutoShape 26"/>
            <p:cNvSpPr>
              <a:spLocks noChangeArrowheads="1"/>
            </p:cNvSpPr>
            <p:nvPr/>
          </p:nvSpPr>
          <p:spPr bwMode="auto">
            <a:xfrm rot="-16200000">
              <a:off x="2697" y="1281"/>
              <a:ext cx="254" cy="928"/>
            </a:xfrm>
            <a:prstGeom prst="curvedLeftArrow">
              <a:avLst>
                <a:gd name="adj1" fmla="val 73071"/>
                <a:gd name="adj2" fmla="val 146142"/>
                <a:gd name="adj3" fmla="val 33333"/>
              </a:avLst>
            </a:prstGeom>
            <a:gradFill rotWithShape="0">
              <a:gsLst>
                <a:gs pos="0">
                  <a:srgbClr val="FFCCFF"/>
                </a:gs>
                <a:gs pos="50000">
                  <a:schemeClr val="bg1"/>
                </a:gs>
                <a:gs pos="100000">
                  <a:srgbClr val="FFCCFF"/>
                </a:gs>
              </a:gsLst>
              <a:lin ang="0" scaled="1"/>
            </a:gradFill>
            <a:ln w="28575">
              <a:solidFill>
                <a:srgbClr val="800080"/>
              </a:solidFill>
              <a:miter lim="800000"/>
              <a:headEnd/>
              <a:tailEnd/>
            </a:ln>
            <a:effectLst/>
          </p:spPr>
          <p:txBody>
            <a:bodyPr wrap="none" anchor="ctr"/>
            <a:lstStyle/>
            <a:p>
              <a:endParaRPr lang="en-US"/>
            </a:p>
          </p:txBody>
        </p:sp>
        <p:sp>
          <p:nvSpPr>
            <p:cNvPr id="526365" name="AutoShape 29"/>
            <p:cNvSpPr>
              <a:spLocks noChangeArrowheads="1"/>
            </p:cNvSpPr>
            <p:nvPr/>
          </p:nvSpPr>
          <p:spPr bwMode="auto">
            <a:xfrm rot="3038307">
              <a:off x="2209" y="819"/>
              <a:ext cx="109" cy="591"/>
            </a:xfrm>
            <a:prstGeom prst="curvedLeftArrow">
              <a:avLst>
                <a:gd name="adj1" fmla="val 108440"/>
                <a:gd name="adj2" fmla="val 216881"/>
                <a:gd name="adj3" fmla="val 33333"/>
              </a:avLst>
            </a:prstGeom>
            <a:gradFill rotWithShape="0">
              <a:gsLst>
                <a:gs pos="0">
                  <a:srgbClr val="FFCCFF"/>
                </a:gs>
                <a:gs pos="50000">
                  <a:schemeClr val="bg1"/>
                </a:gs>
                <a:gs pos="100000">
                  <a:srgbClr val="FFCCFF"/>
                </a:gs>
              </a:gsLst>
              <a:lin ang="0" scaled="1"/>
            </a:gradFill>
            <a:ln w="28575">
              <a:solidFill>
                <a:srgbClr val="800080"/>
              </a:solidFill>
              <a:miter lim="800000"/>
              <a:headEnd/>
              <a:tailEnd/>
            </a:ln>
            <a:effectLst/>
          </p:spPr>
          <p:txBody>
            <a:bodyPr wrap="none" anchor="ctr"/>
            <a:lstStyle/>
            <a:p>
              <a:endParaRPr lang="en-US"/>
            </a:p>
          </p:txBody>
        </p:sp>
        <p:sp>
          <p:nvSpPr>
            <p:cNvPr id="526368" name="AutoShape 32"/>
            <p:cNvSpPr>
              <a:spLocks noChangeArrowheads="1"/>
            </p:cNvSpPr>
            <p:nvPr/>
          </p:nvSpPr>
          <p:spPr bwMode="auto">
            <a:xfrm rot="-13902320">
              <a:off x="2065" y="1807"/>
              <a:ext cx="109" cy="591"/>
            </a:xfrm>
            <a:prstGeom prst="curvedLeftArrow">
              <a:avLst>
                <a:gd name="adj1" fmla="val 108440"/>
                <a:gd name="adj2" fmla="val 216881"/>
                <a:gd name="adj3" fmla="val 33333"/>
              </a:avLst>
            </a:prstGeom>
            <a:gradFill rotWithShape="0">
              <a:gsLst>
                <a:gs pos="0">
                  <a:srgbClr val="FFCCFF"/>
                </a:gs>
                <a:gs pos="50000">
                  <a:schemeClr val="bg1"/>
                </a:gs>
                <a:gs pos="100000">
                  <a:srgbClr val="FFCCFF"/>
                </a:gs>
              </a:gsLst>
              <a:lin ang="0" scaled="1"/>
            </a:gradFill>
            <a:ln w="28575">
              <a:solidFill>
                <a:srgbClr val="800080"/>
              </a:solidFill>
              <a:miter lim="800000"/>
              <a:headEnd/>
              <a:tailEnd/>
            </a:ln>
            <a:effectLst/>
          </p:spPr>
          <p:txBody>
            <a:bodyPr wrap="none" anchor="ctr"/>
            <a:lstStyle/>
            <a:p>
              <a:endParaRPr lang="en-US"/>
            </a:p>
          </p:txBody>
        </p:sp>
      </p:grpSp>
      <p:sp>
        <p:nvSpPr>
          <p:cNvPr id="526497" name="Rectangle 161"/>
          <p:cNvSpPr>
            <a:spLocks noChangeArrowheads="1"/>
          </p:cNvSpPr>
          <p:nvPr/>
        </p:nvSpPr>
        <p:spPr bwMode="auto">
          <a:xfrm>
            <a:off x="0" y="5486400"/>
            <a:ext cx="9144000" cy="1371600"/>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526517" name="WordArt 181"/>
          <p:cNvSpPr>
            <a:spLocks noChangeArrowheads="1" noChangeShapeType="1" noTextEdit="1"/>
          </p:cNvSpPr>
          <p:nvPr/>
        </p:nvSpPr>
        <p:spPr bwMode="auto">
          <a:xfrm>
            <a:off x="1117600" y="228600"/>
            <a:ext cx="457200" cy="304800"/>
          </a:xfrm>
          <a:prstGeom prst="rect">
            <a:avLst/>
          </a:prstGeom>
        </p:spPr>
        <p:txBody>
          <a:bodyPr wrap="none" fromWordArt="1">
            <a:prstTxWarp prst="textPlain">
              <a:avLst>
                <a:gd name="adj" fmla="val 50000"/>
              </a:avLst>
            </a:prstTxWarp>
          </a:bodyPr>
          <a:lstStyle/>
          <a:p>
            <a:pPr algn="ctr"/>
            <a:r>
              <a:rPr lang="en-US" sz="3600" kern="10">
                <a:ln w="28575">
                  <a:solidFill>
                    <a:srgbClr val="6600CC"/>
                  </a:solidFill>
                  <a:round/>
                  <a:headEnd/>
                  <a:tailEnd/>
                </a:ln>
                <a:solidFill>
                  <a:schemeClr val="bg1"/>
                </a:solidFill>
                <a:latin typeface="Impact"/>
              </a:rPr>
              <a:t>God</a:t>
            </a:r>
          </a:p>
        </p:txBody>
      </p:sp>
      <p:grpSp>
        <p:nvGrpSpPr>
          <p:cNvPr id="526536" name="Group 200"/>
          <p:cNvGrpSpPr>
            <a:grpSpLocks/>
          </p:cNvGrpSpPr>
          <p:nvPr/>
        </p:nvGrpSpPr>
        <p:grpSpPr bwMode="auto">
          <a:xfrm>
            <a:off x="762000" y="5638800"/>
            <a:ext cx="7772400" cy="1209675"/>
            <a:chOff x="528" y="3552"/>
            <a:chExt cx="4896" cy="762"/>
          </a:xfrm>
        </p:grpSpPr>
        <p:sp>
          <p:nvSpPr>
            <p:cNvPr id="526537" name="Text Box 201"/>
            <p:cNvSpPr txBox="1">
              <a:spLocks noChangeArrowheads="1"/>
            </p:cNvSpPr>
            <p:nvPr/>
          </p:nvSpPr>
          <p:spPr bwMode="auto">
            <a:xfrm>
              <a:off x="754" y="3552"/>
              <a:ext cx="4670" cy="697"/>
            </a:xfrm>
            <a:prstGeom prst="rect">
              <a:avLst/>
            </a:prstGeom>
            <a:noFill/>
            <a:ln w="9525">
              <a:noFill/>
              <a:miter lim="800000"/>
              <a:headEnd/>
              <a:tailEnd/>
            </a:ln>
            <a:effectLst/>
          </p:spPr>
          <p:txBody>
            <a:bodyPr>
              <a:spAutoFit/>
            </a:bodyPr>
            <a:lstStyle/>
            <a:p>
              <a:pPr>
                <a:lnSpc>
                  <a:spcPct val="85000"/>
                </a:lnSpc>
              </a:pPr>
              <a:r>
                <a:rPr lang="en-US" sz="2600" b="1">
                  <a:solidFill>
                    <a:schemeClr val="bg1"/>
                  </a:solidFill>
                  <a:latin typeface="Arial Narrow" pitchFamily="34" charset="0"/>
                </a:rPr>
                <a:t>When each of the </a:t>
              </a:r>
              <a:r>
                <a:rPr lang="en-US" sz="2600" b="1">
                  <a:solidFill>
                    <a:srgbClr val="FFFF99"/>
                  </a:solidFill>
                  <a:latin typeface="Arial Narrow" pitchFamily="34" charset="0"/>
                </a:rPr>
                <a:t>four</a:t>
              </a:r>
              <a:r>
                <a:rPr lang="en-US" sz="2600" b="1">
                  <a:solidFill>
                    <a:schemeClr val="bg1"/>
                  </a:solidFill>
                  <a:latin typeface="Arial Narrow" pitchFamily="34" charset="0"/>
                </a:rPr>
                <a:t> then acts as the subject partner and enters into </a:t>
              </a:r>
              <a:r>
                <a:rPr lang="en-US" sz="2600" b="1" u="sng">
                  <a:solidFill>
                    <a:schemeClr val="bg1"/>
                  </a:solidFill>
                  <a:latin typeface="Arial Narrow" pitchFamily="34" charset="0"/>
                </a:rPr>
                <a:t>give and take</a:t>
              </a:r>
              <a:r>
                <a:rPr lang="en-US" sz="2600" b="1">
                  <a:solidFill>
                    <a:schemeClr val="bg1"/>
                  </a:solidFill>
                  <a:latin typeface="Arial Narrow" pitchFamily="34" charset="0"/>
                </a:rPr>
                <a:t> </a:t>
              </a:r>
              <a:r>
                <a:rPr lang="en-US" sz="2600" b="1">
                  <a:solidFill>
                    <a:srgbClr val="FFFF99"/>
                  </a:solidFill>
                  <a:latin typeface="Arial Narrow" pitchFamily="34" charset="0"/>
                </a:rPr>
                <a:t>with</a:t>
              </a:r>
              <a:r>
                <a:rPr lang="en-US" sz="2600" b="1">
                  <a:solidFill>
                    <a:schemeClr val="bg1"/>
                  </a:solidFill>
                  <a:latin typeface="Arial Narrow" pitchFamily="34" charset="0"/>
                </a:rPr>
                <a:t> the other three, they fulfill the </a:t>
              </a:r>
              <a:r>
                <a:rPr lang="en-US" sz="2600" b="1" u="sng">
                  <a:solidFill>
                    <a:schemeClr val="bg1"/>
                  </a:solidFill>
                  <a:latin typeface="Arial Narrow" pitchFamily="34" charset="0"/>
                </a:rPr>
                <a:t>three object purpose</a:t>
              </a:r>
              <a:r>
                <a:rPr lang="en-US" sz="2600" b="1">
                  <a:solidFill>
                    <a:schemeClr val="bg1"/>
                  </a:solidFill>
                  <a:latin typeface="Arial Narrow" pitchFamily="34" charset="0"/>
                </a:rPr>
                <a:t>. </a:t>
              </a:r>
            </a:p>
          </p:txBody>
        </p:sp>
        <p:sp>
          <p:nvSpPr>
            <p:cNvPr id="526538" name="Text Box 202"/>
            <p:cNvSpPr txBox="1">
              <a:spLocks noChangeArrowheads="1"/>
            </p:cNvSpPr>
            <p:nvPr/>
          </p:nvSpPr>
          <p:spPr bwMode="auto">
            <a:xfrm>
              <a:off x="528" y="3552"/>
              <a:ext cx="247" cy="250"/>
            </a:xfrm>
            <a:prstGeom prst="rect">
              <a:avLst/>
            </a:prstGeom>
            <a:noFill/>
            <a:ln w="9525">
              <a:noFill/>
              <a:miter lim="800000"/>
              <a:headEnd/>
              <a:tailEnd/>
            </a:ln>
            <a:effectLst/>
          </p:spPr>
          <p:txBody>
            <a:bodyPr>
              <a:spAutoFit/>
            </a:bodyPr>
            <a:lstStyle/>
            <a:p>
              <a:pPr>
                <a:lnSpc>
                  <a:spcPct val="50000"/>
                </a:lnSpc>
              </a:pPr>
              <a:r>
                <a:rPr lang="en-US" sz="4000" b="1">
                  <a:solidFill>
                    <a:schemeClr val="bg1"/>
                  </a:solidFill>
                  <a:latin typeface="Times New Roman" pitchFamily="18" charset="0"/>
                  <a:sym typeface="CommonBullets" pitchFamily="34" charset="2"/>
                </a:rPr>
                <a:t></a:t>
              </a:r>
              <a:endParaRPr lang="en-US" sz="4000" b="1">
                <a:solidFill>
                  <a:schemeClr val="bg1"/>
                </a:solidFill>
                <a:latin typeface="Times New Roman" pitchFamily="18" charset="0"/>
              </a:endParaRPr>
            </a:p>
          </p:txBody>
        </p:sp>
        <p:sp>
          <p:nvSpPr>
            <p:cNvPr id="526539" name="Text Box 203"/>
            <p:cNvSpPr txBox="1">
              <a:spLocks noChangeArrowheads="1"/>
            </p:cNvSpPr>
            <p:nvPr/>
          </p:nvSpPr>
          <p:spPr bwMode="auto">
            <a:xfrm>
              <a:off x="706" y="3987"/>
              <a:ext cx="3017" cy="327"/>
            </a:xfrm>
            <a:prstGeom prst="rect">
              <a:avLst/>
            </a:prstGeom>
            <a:noFill/>
            <a:ln w="9525">
              <a:noFill/>
              <a:miter lim="800000"/>
              <a:headEnd/>
              <a:tailEnd/>
            </a:ln>
            <a:effectLst/>
          </p:spPr>
          <p:txBody>
            <a:bodyPr>
              <a:spAutoFit/>
            </a:bodyPr>
            <a:lstStyle/>
            <a:p>
              <a:pPr>
                <a:lnSpc>
                  <a:spcPct val="100000"/>
                </a:lnSpc>
                <a:spcBef>
                  <a:spcPct val="50000"/>
                </a:spcBef>
              </a:pPr>
              <a:endParaRPr lang="en-US" sz="2800" b="1">
                <a:solidFill>
                  <a:schemeClr val="bg1"/>
                </a:solidFill>
                <a:latin typeface="Arial Narrow" pitchFamily="34" charset="0"/>
              </a:endParaRPr>
            </a:p>
          </p:txBody>
        </p:sp>
      </p:grpSp>
    </p:spTree>
  </p:cSld>
  <p:clrMapOvr>
    <a:masterClrMapping/>
  </p:clrMapOvr>
  <p:transition advClick="0" advTm="0">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6511"/>
                                        </p:tgtEl>
                                        <p:attrNameLst>
                                          <p:attrName>style.visibility</p:attrName>
                                        </p:attrNameLst>
                                      </p:cBhvr>
                                      <p:to>
                                        <p:strVal val="visible"/>
                                      </p:to>
                                    </p:set>
                                    <p:animEffect transition="in" filter="wipe(left)">
                                      <p:cBhvr>
                                        <p:cTn id="7" dur="500"/>
                                        <p:tgtEl>
                                          <p:spTgt spid="526511"/>
                                        </p:tgtEl>
                                      </p:cBhvr>
                                    </p:animEffect>
                                  </p:childTnLst>
                                </p:cTn>
                              </p:par>
                              <p:par>
                                <p:cTn id="8" presetID="22" presetClass="entr" presetSubtype="2" fill="hold" nodeType="withEffect">
                                  <p:stCondLst>
                                    <p:cond delay="500"/>
                                  </p:stCondLst>
                                  <p:childTnLst>
                                    <p:set>
                                      <p:cBhvr>
                                        <p:cTn id="9" dur="1" fill="hold">
                                          <p:stCondLst>
                                            <p:cond delay="0"/>
                                          </p:stCondLst>
                                        </p:cTn>
                                        <p:tgtEl>
                                          <p:spTgt spid="526512"/>
                                        </p:tgtEl>
                                        <p:attrNameLst>
                                          <p:attrName>style.visibility</p:attrName>
                                        </p:attrNameLst>
                                      </p:cBhvr>
                                      <p:to>
                                        <p:strVal val="visible"/>
                                      </p:to>
                                    </p:set>
                                    <p:animEffect transition="in" filter="wipe(right)">
                                      <p:cBhvr>
                                        <p:cTn id="10" dur="500"/>
                                        <p:tgtEl>
                                          <p:spTgt spid="5265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chemeClr val="bg1"/>
            </a:gs>
            <a:gs pos="100000">
              <a:srgbClr val="CC99FF"/>
            </a:gs>
          </a:gsLst>
          <a:path path="shape">
            <a:fillToRect l="50000" t="50000" r="50000" b="50000"/>
          </a:path>
        </a:gradFill>
        <a:effectLst/>
      </p:bgPr>
    </p:bg>
    <p:spTree>
      <p:nvGrpSpPr>
        <p:cNvPr id="1" name=""/>
        <p:cNvGrpSpPr/>
        <p:nvPr/>
      </p:nvGrpSpPr>
      <p:grpSpPr>
        <a:xfrm>
          <a:off x="0" y="0"/>
          <a:ext cx="0" cy="0"/>
          <a:chOff x="0" y="0"/>
          <a:chExt cx="0" cy="0"/>
        </a:xfrm>
      </p:grpSpPr>
      <p:grpSp>
        <p:nvGrpSpPr>
          <p:cNvPr id="497001" name="Group 361"/>
          <p:cNvGrpSpPr>
            <a:grpSpLocks/>
          </p:cNvGrpSpPr>
          <p:nvPr/>
        </p:nvGrpSpPr>
        <p:grpSpPr bwMode="auto">
          <a:xfrm>
            <a:off x="1981200" y="304800"/>
            <a:ext cx="5257800" cy="4038600"/>
            <a:chOff x="1248" y="192"/>
            <a:chExt cx="3312" cy="2544"/>
          </a:xfrm>
        </p:grpSpPr>
        <p:sp>
          <p:nvSpPr>
            <p:cNvPr id="497002" name="Oval 362"/>
            <p:cNvSpPr>
              <a:spLocks noChangeArrowheads="1"/>
            </p:cNvSpPr>
            <p:nvPr/>
          </p:nvSpPr>
          <p:spPr bwMode="auto">
            <a:xfrm>
              <a:off x="3433" y="1213"/>
              <a:ext cx="1127" cy="618"/>
            </a:xfrm>
            <a:prstGeom prst="ellipse">
              <a:avLst/>
            </a:prstGeom>
            <a:gradFill rotWithShape="0">
              <a:gsLst>
                <a:gs pos="0">
                  <a:srgbClr val="FFFFFF"/>
                </a:gs>
                <a:gs pos="100000">
                  <a:srgbClr val="CCFF99"/>
                </a:gs>
              </a:gsLst>
              <a:path path="shape">
                <a:fillToRect l="50000" t="50000" r="50000" b="50000"/>
              </a:path>
            </a:gradFill>
            <a:ln w="9525">
              <a:round/>
              <a:headEnd/>
              <a:tailEnd/>
            </a:ln>
            <a:effectLst/>
            <a:scene3d>
              <a:camera prst="legacyPerspectiveBottomLeft"/>
              <a:lightRig rig="legacyFlat3" dir="t"/>
            </a:scene3d>
            <a:sp3d extrusionH="887400" prstMaterial="legacyMatte">
              <a:bevelT w="13500" h="13500" prst="angle"/>
              <a:bevelB w="13500" h="13500" prst="angle"/>
              <a:extrusionClr>
                <a:srgbClr val="CCFF99"/>
              </a:extrusionClr>
            </a:sp3d>
          </p:spPr>
          <p:txBody>
            <a:bodyPr wrap="none" anchor="ctr">
              <a:flatTx/>
            </a:bodyPr>
            <a:lstStyle/>
            <a:p>
              <a:pPr algn="ctr"/>
              <a:endParaRPr lang="en-US" sz="800">
                <a:solidFill>
                  <a:srgbClr val="003300"/>
                </a:solidFill>
              </a:endParaRPr>
            </a:p>
            <a:p>
              <a:pPr algn="ctr"/>
              <a:r>
                <a:rPr lang="en-US" sz="2800">
                  <a:solidFill>
                    <a:srgbClr val="003300"/>
                  </a:solidFill>
                </a:rPr>
                <a:t>Object</a:t>
              </a:r>
            </a:p>
            <a:p>
              <a:pPr algn="ctr"/>
              <a:r>
                <a:rPr lang="en-US" sz="2800">
                  <a:solidFill>
                    <a:srgbClr val="003300"/>
                  </a:solidFill>
                </a:rPr>
                <a:t>partner</a:t>
              </a:r>
            </a:p>
          </p:txBody>
        </p:sp>
        <p:sp>
          <p:nvSpPr>
            <p:cNvPr id="497003" name="Oval 363"/>
            <p:cNvSpPr>
              <a:spLocks noChangeArrowheads="1"/>
            </p:cNvSpPr>
            <p:nvPr/>
          </p:nvSpPr>
          <p:spPr bwMode="auto">
            <a:xfrm>
              <a:off x="2307" y="2119"/>
              <a:ext cx="1123" cy="617"/>
            </a:xfrm>
            <a:prstGeom prst="ellipse">
              <a:avLst/>
            </a:prstGeom>
            <a:gradFill rotWithShape="0">
              <a:gsLst>
                <a:gs pos="0">
                  <a:schemeClr val="bg1"/>
                </a:gs>
                <a:gs pos="100000">
                  <a:srgbClr val="FFCCCC"/>
                </a:gs>
              </a:gsLst>
              <a:path path="shape">
                <a:fillToRect l="50000" t="50000" r="50000" b="50000"/>
              </a:path>
            </a:gradFill>
            <a:ln w="9525">
              <a:round/>
              <a:headEnd/>
              <a:tailEnd/>
            </a:ln>
            <a:effectLst/>
            <a:scene3d>
              <a:camera prst="legacyPerspectiveBottomLeft"/>
              <a:lightRig rig="legacyFlat3" dir="t"/>
            </a:scene3d>
            <a:sp3d extrusionH="887400" prstMaterial="legacyMatte">
              <a:bevelT w="13500" h="13500" prst="angle"/>
              <a:bevelB w="13500" h="13500" prst="angle"/>
              <a:extrusionClr>
                <a:srgbClr val="FFCCCC"/>
              </a:extrusionClr>
            </a:sp3d>
          </p:spPr>
          <p:txBody>
            <a:bodyPr wrap="none" anchor="ctr">
              <a:flatTx/>
            </a:bodyPr>
            <a:lstStyle/>
            <a:p>
              <a:pPr algn="ctr">
                <a:lnSpc>
                  <a:spcPct val="100000"/>
                </a:lnSpc>
              </a:pPr>
              <a:r>
                <a:rPr lang="en-US" sz="3600">
                  <a:solidFill>
                    <a:srgbClr val="800000"/>
                  </a:solidFill>
                </a:rPr>
                <a:t>Union</a:t>
              </a:r>
            </a:p>
          </p:txBody>
        </p:sp>
        <p:grpSp>
          <p:nvGrpSpPr>
            <p:cNvPr id="497004" name="Group 364"/>
            <p:cNvGrpSpPr>
              <a:grpSpLocks/>
            </p:cNvGrpSpPr>
            <p:nvPr/>
          </p:nvGrpSpPr>
          <p:grpSpPr bwMode="auto">
            <a:xfrm>
              <a:off x="2256" y="192"/>
              <a:ext cx="1225" cy="720"/>
              <a:chOff x="2256" y="192"/>
              <a:chExt cx="1225" cy="720"/>
            </a:xfrm>
          </p:grpSpPr>
          <p:sp>
            <p:nvSpPr>
              <p:cNvPr id="497005" name="Oval 365"/>
              <p:cNvSpPr>
                <a:spLocks noChangeArrowheads="1"/>
              </p:cNvSpPr>
              <p:nvPr/>
            </p:nvSpPr>
            <p:spPr bwMode="auto">
              <a:xfrm>
                <a:off x="2256" y="192"/>
                <a:ext cx="1225" cy="720"/>
              </a:xfrm>
              <a:prstGeom prst="ellipse">
                <a:avLst/>
              </a:prstGeom>
              <a:gradFill rotWithShape="0">
                <a:gsLst>
                  <a:gs pos="0">
                    <a:schemeClr val="bg1"/>
                  </a:gs>
                  <a:gs pos="100000">
                    <a:srgbClr val="FFFFFF"/>
                  </a:gs>
                </a:gsLst>
                <a:lin ang="5400000" scaled="1"/>
              </a:gradFill>
              <a:ln w="12700">
                <a:round/>
                <a:headEnd/>
                <a:tailEnd/>
              </a:ln>
              <a:effectLst/>
              <a:scene3d>
                <a:camera prst="legacyPerspectiveBottomLeft"/>
                <a:lightRig rig="legacyFlat3" dir="t"/>
              </a:scene3d>
              <a:sp3d extrusionH="887400" prstMaterial="legacyMatte">
                <a:bevelT w="13500" h="13500" prst="angle"/>
                <a:bevelB w="13500" h="13500" prst="angle"/>
                <a:extrusionClr>
                  <a:srgbClr val="FFFFFF"/>
                </a:extrusionClr>
              </a:sp3d>
            </p:spPr>
            <p:txBody>
              <a:bodyPr wrap="none" anchor="ctr">
                <a:flatTx/>
              </a:bodyPr>
              <a:lstStyle/>
              <a:p>
                <a:pPr algn="ctr">
                  <a:lnSpc>
                    <a:spcPct val="100000"/>
                  </a:lnSpc>
                </a:pPr>
                <a:endParaRPr lang="en-US" sz="4800" b="1">
                  <a:solidFill>
                    <a:srgbClr val="6600CC"/>
                  </a:solidFill>
                </a:endParaRPr>
              </a:p>
            </p:txBody>
          </p:sp>
          <p:sp>
            <p:nvSpPr>
              <p:cNvPr id="497006" name="WordArt 366"/>
              <p:cNvSpPr>
                <a:spLocks noChangeArrowheads="1" noChangeShapeType="1" noTextEdit="1"/>
              </p:cNvSpPr>
              <p:nvPr/>
            </p:nvSpPr>
            <p:spPr bwMode="auto">
              <a:xfrm>
                <a:off x="2408" y="403"/>
                <a:ext cx="947" cy="275"/>
              </a:xfrm>
              <a:prstGeom prst="rect">
                <a:avLst/>
              </a:prstGeom>
            </p:spPr>
            <p:txBody>
              <a:bodyPr wrap="none" fromWordArt="1">
                <a:prstTxWarp prst="textPlain">
                  <a:avLst>
                    <a:gd name="adj" fmla="val 50000"/>
                  </a:avLst>
                </a:prstTxWarp>
                <a:scene3d>
                  <a:camera prst="legacyPerspectiveBottomLeft"/>
                  <a:lightRig rig="legacyFlat3" dir="t"/>
                </a:scene3d>
                <a:sp3d extrusionH="887400" prstMaterial="legacyMatte">
                  <a:extrusionClr>
                    <a:srgbClr val="9900FF"/>
                  </a:extrusionClr>
                </a:sp3d>
              </a:bodyPr>
              <a:lstStyle/>
              <a:p>
                <a:pPr algn="ctr"/>
                <a:r>
                  <a:rPr lang="en-US" sz="3600" kern="10">
                    <a:ln w="28575">
                      <a:round/>
                      <a:headEnd/>
                      <a:tailEnd/>
                    </a:ln>
                    <a:gradFill rotWithShape="0">
                      <a:gsLst>
                        <a:gs pos="0">
                          <a:srgbClr val="6600CC"/>
                        </a:gs>
                        <a:gs pos="50000">
                          <a:schemeClr val="bg1"/>
                        </a:gs>
                        <a:gs pos="100000">
                          <a:srgbClr val="6600CC"/>
                        </a:gs>
                      </a:gsLst>
                      <a:lin ang="2700000" scaled="1"/>
                    </a:gradFill>
                    <a:latin typeface="Impact"/>
                  </a:rPr>
                  <a:t>God</a:t>
                </a:r>
              </a:p>
            </p:txBody>
          </p:sp>
        </p:grpSp>
        <p:sp>
          <p:nvSpPr>
            <p:cNvPr id="497007" name="Oval 367"/>
            <p:cNvSpPr>
              <a:spLocks noChangeArrowheads="1"/>
            </p:cNvSpPr>
            <p:nvPr/>
          </p:nvSpPr>
          <p:spPr bwMode="auto">
            <a:xfrm>
              <a:off x="1248" y="1213"/>
              <a:ext cx="1127" cy="618"/>
            </a:xfrm>
            <a:prstGeom prst="ellipse">
              <a:avLst/>
            </a:prstGeom>
            <a:gradFill rotWithShape="0">
              <a:gsLst>
                <a:gs pos="0">
                  <a:schemeClr val="bg1"/>
                </a:gs>
                <a:gs pos="100000">
                  <a:srgbClr val="FFCCFF"/>
                </a:gs>
              </a:gsLst>
              <a:path path="shape">
                <a:fillToRect l="50000" t="50000" r="50000" b="50000"/>
              </a:path>
            </a:gradFill>
            <a:ln w="9525">
              <a:round/>
              <a:headEnd/>
              <a:tailEnd/>
            </a:ln>
            <a:effectLst/>
            <a:scene3d>
              <a:camera prst="legacyPerspectiveBottomLeft"/>
              <a:lightRig rig="legacyFlat3" dir="t"/>
            </a:scene3d>
            <a:sp3d extrusionH="887400" prstMaterial="legacyMatte">
              <a:bevelT w="13500" h="13500" prst="angle"/>
              <a:bevelB w="13500" h="13500" prst="angle"/>
              <a:extrusionClr>
                <a:srgbClr val="FFCCFF"/>
              </a:extrusionClr>
            </a:sp3d>
          </p:spPr>
          <p:txBody>
            <a:bodyPr wrap="none" anchor="ctr">
              <a:flatTx/>
            </a:bodyPr>
            <a:lstStyle/>
            <a:p>
              <a:pPr algn="ctr"/>
              <a:endParaRPr lang="en-US" sz="800">
                <a:solidFill>
                  <a:srgbClr val="6600CC"/>
                </a:solidFill>
              </a:endParaRPr>
            </a:p>
            <a:p>
              <a:pPr algn="ctr"/>
              <a:r>
                <a:rPr lang="en-US" sz="2800">
                  <a:solidFill>
                    <a:srgbClr val="6600CC"/>
                  </a:solidFill>
                </a:rPr>
                <a:t>Subject</a:t>
              </a:r>
            </a:p>
            <a:p>
              <a:pPr algn="ctr"/>
              <a:r>
                <a:rPr lang="en-US" sz="2800">
                  <a:solidFill>
                    <a:srgbClr val="6600CC"/>
                  </a:solidFill>
                </a:rPr>
                <a:t>partner</a:t>
              </a:r>
            </a:p>
          </p:txBody>
        </p:sp>
      </p:grpSp>
      <p:grpSp>
        <p:nvGrpSpPr>
          <p:cNvPr id="496964" name="Group 324"/>
          <p:cNvGrpSpPr>
            <a:grpSpLocks/>
          </p:cNvGrpSpPr>
          <p:nvPr/>
        </p:nvGrpSpPr>
        <p:grpSpPr bwMode="auto">
          <a:xfrm>
            <a:off x="190500" y="120650"/>
            <a:ext cx="2363788" cy="1816100"/>
            <a:chOff x="120" y="76"/>
            <a:chExt cx="1489" cy="1144"/>
          </a:xfrm>
        </p:grpSpPr>
        <p:grpSp>
          <p:nvGrpSpPr>
            <p:cNvPr id="496963" name="Group 323"/>
            <p:cNvGrpSpPr>
              <a:grpSpLocks/>
            </p:cNvGrpSpPr>
            <p:nvPr/>
          </p:nvGrpSpPr>
          <p:grpSpPr bwMode="auto">
            <a:xfrm>
              <a:off x="120" y="76"/>
              <a:ext cx="1489" cy="1144"/>
              <a:chOff x="120" y="76"/>
              <a:chExt cx="1489" cy="1144"/>
            </a:xfrm>
          </p:grpSpPr>
          <p:sp>
            <p:nvSpPr>
              <p:cNvPr id="496915" name="Oval 275"/>
              <p:cNvSpPr>
                <a:spLocks noChangeArrowheads="1"/>
              </p:cNvSpPr>
              <p:nvPr/>
            </p:nvSpPr>
            <p:spPr bwMode="auto">
              <a:xfrm>
                <a:off x="1102" y="535"/>
                <a:ext cx="507" cy="278"/>
              </a:xfrm>
              <a:prstGeom prst="ellipse">
                <a:avLst/>
              </a:prstGeom>
              <a:noFill/>
              <a:ln w="9525">
                <a:solidFill>
                  <a:schemeClr val="tx1"/>
                </a:solidFill>
                <a:round/>
                <a:headEnd/>
                <a:tailEnd/>
              </a:ln>
              <a:effectLst/>
              <a:scene3d>
                <a:camera prst="legacyPerspectiveBottomLeft"/>
                <a:lightRig rig="legacyFlat3" dir="t"/>
              </a:scene3d>
              <a:sp3d extrusionH="887400" prstMaterial="legacyMatte">
                <a:bevelT w="13500" h="13500" prst="angle"/>
                <a:bevelB w="13500" h="13500" prst="angle"/>
                <a:extrusionClr>
                  <a:srgbClr val="CCFF33"/>
                </a:extrusionClr>
              </a:sp3d>
            </p:spPr>
            <p:txBody>
              <a:bodyPr wrap="none" anchor="ctr">
                <a:flatTx/>
              </a:bodyPr>
              <a:lstStyle/>
              <a:p>
                <a:pPr algn="ctr"/>
                <a:endParaRPr lang="en-US" sz="2800" b="1">
                  <a:solidFill>
                    <a:srgbClr val="008000"/>
                  </a:solidFill>
                </a:endParaRPr>
              </a:p>
            </p:txBody>
          </p:sp>
          <p:sp>
            <p:nvSpPr>
              <p:cNvPr id="496916" name="Oval 276"/>
              <p:cNvSpPr>
                <a:spLocks noChangeArrowheads="1"/>
              </p:cNvSpPr>
              <p:nvPr/>
            </p:nvSpPr>
            <p:spPr bwMode="auto">
              <a:xfrm>
                <a:off x="596" y="943"/>
                <a:ext cx="505" cy="277"/>
              </a:xfrm>
              <a:prstGeom prst="ellipse">
                <a:avLst/>
              </a:prstGeom>
              <a:noFill/>
              <a:ln w="9525">
                <a:solidFill>
                  <a:schemeClr val="tx1"/>
                </a:solidFill>
                <a:round/>
                <a:headEnd/>
                <a:tailEnd/>
              </a:ln>
              <a:effectLst/>
              <a:scene3d>
                <a:camera prst="legacyPerspectiveBottomLeft"/>
                <a:lightRig rig="legacyFlat3" dir="t"/>
              </a:scene3d>
              <a:sp3d extrusionH="887400" prstMaterial="legacyMatte">
                <a:bevelT w="13500" h="13500" prst="angle"/>
                <a:bevelB w="13500" h="13500" prst="angle"/>
                <a:extrusionClr>
                  <a:srgbClr val="FFE5E5"/>
                </a:extrusionClr>
              </a:sp3d>
            </p:spPr>
            <p:txBody>
              <a:bodyPr wrap="none" anchor="ctr">
                <a:flatTx/>
              </a:bodyPr>
              <a:lstStyle/>
              <a:p>
                <a:pPr algn="ctr">
                  <a:lnSpc>
                    <a:spcPct val="100000"/>
                  </a:lnSpc>
                </a:pPr>
                <a:endParaRPr lang="en-US" sz="2400" b="1">
                  <a:solidFill>
                    <a:srgbClr val="6600CC"/>
                  </a:solidFill>
                </a:endParaRPr>
              </a:p>
            </p:txBody>
          </p:sp>
          <p:sp>
            <p:nvSpPr>
              <p:cNvPr id="496917" name="Oval 277"/>
              <p:cNvSpPr>
                <a:spLocks noChangeArrowheads="1"/>
              </p:cNvSpPr>
              <p:nvPr/>
            </p:nvSpPr>
            <p:spPr bwMode="auto">
              <a:xfrm>
                <a:off x="573" y="76"/>
                <a:ext cx="551" cy="324"/>
              </a:xfrm>
              <a:prstGeom prst="ellipse">
                <a:avLst/>
              </a:prstGeom>
              <a:gradFill rotWithShape="0">
                <a:gsLst>
                  <a:gs pos="0">
                    <a:srgbClr val="EAEAEA"/>
                  </a:gs>
                  <a:gs pos="100000">
                    <a:schemeClr val="bg1"/>
                  </a:gs>
                </a:gsLst>
                <a:path path="shape">
                  <a:fillToRect l="50000" t="50000" r="50000" b="50000"/>
                </a:path>
              </a:gradFill>
              <a:ln w="12700">
                <a:round/>
                <a:headEnd/>
                <a:tailEnd/>
              </a:ln>
              <a:effectLst/>
              <a:scene3d>
                <a:camera prst="legacyPerspectiveBottomLeft"/>
                <a:lightRig rig="legacyFlat3" dir="t"/>
              </a:scene3d>
              <a:sp3d extrusionH="887400" prstMaterial="legacyMatte">
                <a:bevelT w="13500" h="13500" prst="angle"/>
                <a:bevelB w="13500" h="13500" prst="angle"/>
                <a:extrusionClr>
                  <a:schemeClr val="bg1"/>
                </a:extrusionClr>
              </a:sp3d>
            </p:spPr>
            <p:txBody>
              <a:bodyPr wrap="none" anchor="ctr">
                <a:flatTx/>
              </a:bodyPr>
              <a:lstStyle/>
              <a:p>
                <a:pPr algn="ctr">
                  <a:lnSpc>
                    <a:spcPct val="100000"/>
                  </a:lnSpc>
                </a:pPr>
                <a:endParaRPr lang="en-US" sz="4800" b="1">
                  <a:solidFill>
                    <a:srgbClr val="6600CC"/>
                  </a:solidFill>
                </a:endParaRPr>
              </a:p>
            </p:txBody>
          </p:sp>
          <p:sp>
            <p:nvSpPr>
              <p:cNvPr id="496918" name="Oval 278"/>
              <p:cNvSpPr>
                <a:spLocks noChangeArrowheads="1"/>
              </p:cNvSpPr>
              <p:nvPr/>
            </p:nvSpPr>
            <p:spPr bwMode="auto">
              <a:xfrm>
                <a:off x="120" y="535"/>
                <a:ext cx="507" cy="278"/>
              </a:xfrm>
              <a:prstGeom prst="ellipse">
                <a:avLst/>
              </a:prstGeom>
              <a:noFill/>
              <a:ln w="9525">
                <a:solidFill>
                  <a:schemeClr val="tx1"/>
                </a:solidFill>
                <a:round/>
                <a:headEnd/>
                <a:tailEnd/>
              </a:ln>
              <a:effectLst/>
              <a:scene3d>
                <a:camera prst="legacyPerspectiveBottomLeft"/>
                <a:lightRig rig="legacyFlat3" dir="t"/>
              </a:scene3d>
              <a:sp3d extrusionH="887400" prstMaterial="legacyMatte">
                <a:bevelT w="13500" h="13500" prst="angle"/>
                <a:bevelB w="13500" h="13500" prst="angle"/>
                <a:extrusionClr>
                  <a:srgbClr val="FFCCFF"/>
                </a:extrusionClr>
              </a:sp3d>
            </p:spPr>
            <p:txBody>
              <a:bodyPr wrap="none" anchor="ctr">
                <a:flatTx/>
              </a:bodyPr>
              <a:lstStyle/>
              <a:p>
                <a:pPr algn="ctr"/>
                <a:endParaRPr lang="en-US" sz="2800">
                  <a:solidFill>
                    <a:srgbClr val="9900CC"/>
                  </a:solidFill>
                  <a:effectLst>
                    <a:outerShdw blurRad="38100" dist="38100" dir="2700000" algn="tl">
                      <a:srgbClr val="000000"/>
                    </a:outerShdw>
                  </a:effectLst>
                </a:endParaRPr>
              </a:p>
            </p:txBody>
          </p:sp>
        </p:grpSp>
        <p:grpSp>
          <p:nvGrpSpPr>
            <p:cNvPr id="496919" name="Group 279"/>
            <p:cNvGrpSpPr>
              <a:grpSpLocks/>
            </p:cNvGrpSpPr>
            <p:nvPr/>
          </p:nvGrpSpPr>
          <p:grpSpPr bwMode="auto">
            <a:xfrm>
              <a:off x="401" y="400"/>
              <a:ext cx="891" cy="539"/>
              <a:chOff x="401" y="400"/>
              <a:chExt cx="891" cy="539"/>
            </a:xfrm>
          </p:grpSpPr>
          <p:sp>
            <p:nvSpPr>
              <p:cNvPr id="496920" name="AutoShape 280"/>
              <p:cNvSpPr>
                <a:spLocks noChangeArrowheads="1"/>
              </p:cNvSpPr>
              <p:nvPr/>
            </p:nvSpPr>
            <p:spPr bwMode="auto">
              <a:xfrm rot="-3102320">
                <a:off x="1134" y="301"/>
                <a:ext cx="49" cy="266"/>
              </a:xfrm>
              <a:prstGeom prst="curvedLeftArrow">
                <a:avLst>
                  <a:gd name="adj1" fmla="val 108571"/>
                  <a:gd name="adj2" fmla="val 217143"/>
                  <a:gd name="adj3" fmla="val 33333"/>
                </a:avLst>
              </a:prstGeom>
              <a:gradFill rotWithShape="0">
                <a:gsLst>
                  <a:gs pos="0">
                    <a:srgbClr val="9966FF"/>
                  </a:gs>
                  <a:gs pos="100000">
                    <a:srgbClr val="FFFFFF"/>
                  </a:gs>
                </a:gsLst>
                <a:path path="rect">
                  <a:fillToRect r="100000" b="100000"/>
                </a:path>
              </a:gradFill>
              <a:ln w="28575">
                <a:solidFill>
                  <a:srgbClr val="B445FF"/>
                </a:solidFill>
                <a:miter lim="800000"/>
                <a:headEnd/>
                <a:tailEnd/>
              </a:ln>
              <a:effectLst/>
            </p:spPr>
            <p:txBody>
              <a:bodyPr wrap="none" anchor="ctr"/>
              <a:lstStyle/>
              <a:p>
                <a:endParaRPr lang="en-US"/>
              </a:p>
            </p:txBody>
          </p:sp>
          <p:sp>
            <p:nvSpPr>
              <p:cNvPr id="496921" name="AutoShape 281"/>
              <p:cNvSpPr>
                <a:spLocks noChangeArrowheads="1"/>
              </p:cNvSpPr>
              <p:nvPr/>
            </p:nvSpPr>
            <p:spPr bwMode="auto">
              <a:xfrm rot="-13902320">
                <a:off x="1070" y="350"/>
                <a:ext cx="49" cy="266"/>
              </a:xfrm>
              <a:prstGeom prst="curvedLeftArrow">
                <a:avLst>
                  <a:gd name="adj1" fmla="val 108571"/>
                  <a:gd name="adj2" fmla="val 217143"/>
                  <a:gd name="adj3" fmla="val 33333"/>
                </a:avLst>
              </a:prstGeom>
              <a:gradFill rotWithShape="0">
                <a:gsLst>
                  <a:gs pos="0">
                    <a:srgbClr val="9966FF"/>
                  </a:gs>
                  <a:gs pos="100000">
                    <a:srgbClr val="FFFFFF"/>
                  </a:gs>
                </a:gsLst>
                <a:path path="rect">
                  <a:fillToRect r="100000" b="100000"/>
                </a:path>
              </a:gradFill>
              <a:ln w="28575">
                <a:solidFill>
                  <a:srgbClr val="B445FF"/>
                </a:solidFill>
                <a:miter lim="800000"/>
                <a:headEnd/>
                <a:tailEnd/>
              </a:ln>
              <a:effectLst/>
            </p:spPr>
            <p:txBody>
              <a:bodyPr wrap="none" anchor="ctr"/>
              <a:lstStyle/>
              <a:p>
                <a:endParaRPr lang="en-US"/>
              </a:p>
            </p:txBody>
          </p:sp>
          <p:sp>
            <p:nvSpPr>
              <p:cNvPr id="496922" name="AutoShape 282"/>
              <p:cNvSpPr>
                <a:spLocks noChangeArrowheads="1"/>
              </p:cNvSpPr>
              <p:nvPr/>
            </p:nvSpPr>
            <p:spPr bwMode="auto">
              <a:xfrm rot="-10800000">
                <a:off x="696" y="445"/>
                <a:ext cx="115" cy="457"/>
              </a:xfrm>
              <a:prstGeom prst="curvedLeftArrow">
                <a:avLst>
                  <a:gd name="adj1" fmla="val 79478"/>
                  <a:gd name="adj2" fmla="val 158957"/>
                  <a:gd name="adj3" fmla="val 33333"/>
                </a:avLst>
              </a:prstGeom>
              <a:gradFill rotWithShape="0">
                <a:gsLst>
                  <a:gs pos="0">
                    <a:srgbClr val="9966FF"/>
                  </a:gs>
                  <a:gs pos="100000">
                    <a:srgbClr val="FFFFFF"/>
                  </a:gs>
                </a:gsLst>
                <a:path path="rect">
                  <a:fillToRect r="100000" b="100000"/>
                </a:path>
              </a:gradFill>
              <a:ln w="28575">
                <a:solidFill>
                  <a:srgbClr val="B445FF"/>
                </a:solidFill>
                <a:miter lim="800000"/>
                <a:headEnd/>
                <a:tailEnd/>
              </a:ln>
              <a:effectLst/>
            </p:spPr>
            <p:txBody>
              <a:bodyPr wrap="none" anchor="ctr"/>
              <a:lstStyle/>
              <a:p>
                <a:endParaRPr lang="en-US"/>
              </a:p>
            </p:txBody>
          </p:sp>
          <p:sp>
            <p:nvSpPr>
              <p:cNvPr id="496923" name="AutoShape 283"/>
              <p:cNvSpPr>
                <a:spLocks noChangeArrowheads="1"/>
              </p:cNvSpPr>
              <p:nvPr/>
            </p:nvSpPr>
            <p:spPr bwMode="auto">
              <a:xfrm>
                <a:off x="887" y="483"/>
                <a:ext cx="114" cy="456"/>
              </a:xfrm>
              <a:prstGeom prst="curvedLeftArrow">
                <a:avLst>
                  <a:gd name="adj1" fmla="val 80000"/>
                  <a:gd name="adj2" fmla="val 160000"/>
                  <a:gd name="adj3" fmla="val 33333"/>
                </a:avLst>
              </a:prstGeom>
              <a:gradFill rotWithShape="0">
                <a:gsLst>
                  <a:gs pos="0">
                    <a:srgbClr val="9966FF"/>
                  </a:gs>
                  <a:gs pos="100000">
                    <a:srgbClr val="FFFFFF"/>
                  </a:gs>
                </a:gsLst>
                <a:path path="rect">
                  <a:fillToRect r="100000" b="100000"/>
                </a:path>
              </a:gradFill>
              <a:ln w="28575">
                <a:solidFill>
                  <a:srgbClr val="B445FF"/>
                </a:solidFill>
                <a:miter lim="800000"/>
                <a:headEnd/>
                <a:tailEnd/>
              </a:ln>
              <a:effectLst/>
            </p:spPr>
            <p:txBody>
              <a:bodyPr wrap="none" anchor="ctr"/>
              <a:lstStyle/>
              <a:p>
                <a:endParaRPr lang="en-US"/>
              </a:p>
            </p:txBody>
          </p:sp>
          <p:sp>
            <p:nvSpPr>
              <p:cNvPr id="496924" name="AutoShape 284"/>
              <p:cNvSpPr>
                <a:spLocks noChangeArrowheads="1"/>
              </p:cNvSpPr>
              <p:nvPr/>
            </p:nvSpPr>
            <p:spPr bwMode="auto">
              <a:xfrm rot="3038307">
                <a:off x="552" y="357"/>
                <a:ext cx="49" cy="265"/>
              </a:xfrm>
              <a:prstGeom prst="curvedLeftArrow">
                <a:avLst>
                  <a:gd name="adj1" fmla="val 108163"/>
                  <a:gd name="adj2" fmla="val 216327"/>
                  <a:gd name="adj3" fmla="val 33333"/>
                </a:avLst>
              </a:prstGeom>
              <a:gradFill rotWithShape="0">
                <a:gsLst>
                  <a:gs pos="0">
                    <a:srgbClr val="9966FF"/>
                  </a:gs>
                  <a:gs pos="100000">
                    <a:srgbClr val="FFFFFF"/>
                  </a:gs>
                </a:gsLst>
                <a:path path="rect">
                  <a:fillToRect r="100000" b="100000"/>
                </a:path>
              </a:gradFill>
              <a:ln w="28575">
                <a:solidFill>
                  <a:srgbClr val="B445FF"/>
                </a:solidFill>
                <a:miter lim="800000"/>
                <a:headEnd/>
                <a:tailEnd/>
              </a:ln>
              <a:effectLst/>
            </p:spPr>
            <p:txBody>
              <a:bodyPr wrap="none" anchor="ctr"/>
              <a:lstStyle/>
              <a:p>
                <a:endParaRPr lang="en-US"/>
              </a:p>
            </p:txBody>
          </p:sp>
          <p:sp>
            <p:nvSpPr>
              <p:cNvPr id="496925" name="AutoShape 285"/>
              <p:cNvSpPr>
                <a:spLocks noChangeArrowheads="1"/>
              </p:cNvSpPr>
              <p:nvPr/>
            </p:nvSpPr>
            <p:spPr bwMode="auto">
              <a:xfrm rot="-7761693">
                <a:off x="509" y="299"/>
                <a:ext cx="49" cy="265"/>
              </a:xfrm>
              <a:prstGeom prst="curvedLeftArrow">
                <a:avLst>
                  <a:gd name="adj1" fmla="val 108163"/>
                  <a:gd name="adj2" fmla="val 216327"/>
                  <a:gd name="adj3" fmla="val 33333"/>
                </a:avLst>
              </a:prstGeom>
              <a:gradFill rotWithShape="0">
                <a:gsLst>
                  <a:gs pos="0">
                    <a:srgbClr val="9966FF"/>
                  </a:gs>
                  <a:gs pos="100000">
                    <a:srgbClr val="FFFFFF"/>
                  </a:gs>
                </a:gsLst>
                <a:path path="rect">
                  <a:fillToRect r="100000" b="100000"/>
                </a:path>
              </a:gradFill>
              <a:ln w="28575">
                <a:solidFill>
                  <a:srgbClr val="B445FF"/>
                </a:solidFill>
                <a:miter lim="800000"/>
                <a:headEnd/>
                <a:tailEnd/>
              </a:ln>
              <a:effectLst/>
            </p:spPr>
            <p:txBody>
              <a:bodyPr wrap="none" anchor="ctr"/>
              <a:lstStyle/>
              <a:p>
                <a:endParaRPr lang="en-US"/>
              </a:p>
            </p:txBody>
          </p:sp>
          <p:sp>
            <p:nvSpPr>
              <p:cNvPr id="496926" name="AutoShape 286"/>
              <p:cNvSpPr>
                <a:spLocks noChangeArrowheads="1"/>
              </p:cNvSpPr>
              <p:nvPr/>
            </p:nvSpPr>
            <p:spPr bwMode="auto">
              <a:xfrm rot="-3102320">
                <a:off x="1134" y="294"/>
                <a:ext cx="49" cy="266"/>
              </a:xfrm>
              <a:prstGeom prst="curvedLeftArrow">
                <a:avLst>
                  <a:gd name="adj1" fmla="val 108571"/>
                  <a:gd name="adj2" fmla="val 217143"/>
                  <a:gd name="adj3" fmla="val 33333"/>
                </a:avLst>
              </a:prstGeom>
              <a:gradFill rotWithShape="0">
                <a:gsLst>
                  <a:gs pos="0">
                    <a:srgbClr val="9966FF"/>
                  </a:gs>
                  <a:gs pos="100000">
                    <a:srgbClr val="FFFFFF"/>
                  </a:gs>
                </a:gsLst>
                <a:path path="rect">
                  <a:fillToRect r="100000" b="100000"/>
                </a:path>
              </a:gradFill>
              <a:ln w="28575">
                <a:solidFill>
                  <a:srgbClr val="B445FF"/>
                </a:solidFill>
                <a:miter lim="800000"/>
                <a:headEnd/>
                <a:tailEnd/>
              </a:ln>
              <a:effectLst/>
            </p:spPr>
            <p:txBody>
              <a:bodyPr wrap="none" anchor="ctr"/>
              <a:lstStyle/>
              <a:p>
                <a:endParaRPr lang="en-US"/>
              </a:p>
            </p:txBody>
          </p:sp>
          <p:sp>
            <p:nvSpPr>
              <p:cNvPr id="496927" name="AutoShape 287"/>
              <p:cNvSpPr>
                <a:spLocks noChangeArrowheads="1"/>
              </p:cNvSpPr>
              <p:nvPr/>
            </p:nvSpPr>
            <p:spPr bwMode="auto">
              <a:xfrm rot="-13902320">
                <a:off x="1070" y="342"/>
                <a:ext cx="49" cy="266"/>
              </a:xfrm>
              <a:prstGeom prst="curvedLeftArrow">
                <a:avLst>
                  <a:gd name="adj1" fmla="val 108571"/>
                  <a:gd name="adj2" fmla="val 217143"/>
                  <a:gd name="adj3" fmla="val 33333"/>
                </a:avLst>
              </a:prstGeom>
              <a:gradFill rotWithShape="0">
                <a:gsLst>
                  <a:gs pos="0">
                    <a:srgbClr val="9966FF"/>
                  </a:gs>
                  <a:gs pos="100000">
                    <a:srgbClr val="FFFFFF"/>
                  </a:gs>
                </a:gsLst>
                <a:path path="rect">
                  <a:fillToRect r="100000" b="100000"/>
                </a:path>
              </a:gradFill>
              <a:ln w="28575">
                <a:solidFill>
                  <a:srgbClr val="B445FF"/>
                </a:solidFill>
                <a:miter lim="800000"/>
                <a:headEnd/>
                <a:tailEnd/>
              </a:ln>
              <a:effectLst/>
            </p:spPr>
            <p:txBody>
              <a:bodyPr wrap="none" anchor="ctr"/>
              <a:lstStyle/>
              <a:p>
                <a:endParaRPr lang="en-US"/>
              </a:p>
            </p:txBody>
          </p:sp>
          <p:sp>
            <p:nvSpPr>
              <p:cNvPr id="496928" name="AutoShape 288"/>
              <p:cNvSpPr>
                <a:spLocks noChangeArrowheads="1"/>
              </p:cNvSpPr>
              <p:nvPr/>
            </p:nvSpPr>
            <p:spPr bwMode="auto">
              <a:xfrm rot="-10800000">
                <a:off x="696" y="437"/>
                <a:ext cx="115" cy="457"/>
              </a:xfrm>
              <a:prstGeom prst="curvedLeftArrow">
                <a:avLst>
                  <a:gd name="adj1" fmla="val 79478"/>
                  <a:gd name="adj2" fmla="val 158957"/>
                  <a:gd name="adj3" fmla="val 33333"/>
                </a:avLst>
              </a:prstGeom>
              <a:gradFill rotWithShape="0">
                <a:gsLst>
                  <a:gs pos="0">
                    <a:srgbClr val="9966FF"/>
                  </a:gs>
                  <a:gs pos="100000">
                    <a:srgbClr val="FFFFFF"/>
                  </a:gs>
                </a:gsLst>
                <a:path path="rect">
                  <a:fillToRect r="100000" b="100000"/>
                </a:path>
              </a:gradFill>
              <a:ln w="28575">
                <a:solidFill>
                  <a:srgbClr val="B445FF"/>
                </a:solidFill>
                <a:miter lim="800000"/>
                <a:headEnd/>
                <a:tailEnd/>
              </a:ln>
              <a:effectLst/>
            </p:spPr>
            <p:txBody>
              <a:bodyPr wrap="none" anchor="ctr"/>
              <a:lstStyle/>
              <a:p>
                <a:endParaRPr lang="en-US"/>
              </a:p>
            </p:txBody>
          </p:sp>
          <p:sp>
            <p:nvSpPr>
              <p:cNvPr id="496929" name="AutoShape 289"/>
              <p:cNvSpPr>
                <a:spLocks noChangeArrowheads="1"/>
              </p:cNvSpPr>
              <p:nvPr/>
            </p:nvSpPr>
            <p:spPr bwMode="auto">
              <a:xfrm>
                <a:off x="887" y="475"/>
                <a:ext cx="114" cy="457"/>
              </a:xfrm>
              <a:prstGeom prst="curvedLeftArrow">
                <a:avLst>
                  <a:gd name="adj1" fmla="val 80175"/>
                  <a:gd name="adj2" fmla="val 160351"/>
                  <a:gd name="adj3" fmla="val 33333"/>
                </a:avLst>
              </a:prstGeom>
              <a:gradFill rotWithShape="0">
                <a:gsLst>
                  <a:gs pos="0">
                    <a:srgbClr val="9966FF"/>
                  </a:gs>
                  <a:gs pos="100000">
                    <a:srgbClr val="FFFFFF"/>
                  </a:gs>
                </a:gsLst>
                <a:path path="rect">
                  <a:fillToRect r="100000" b="100000"/>
                </a:path>
              </a:gradFill>
              <a:ln w="28575">
                <a:solidFill>
                  <a:srgbClr val="B445FF"/>
                </a:solidFill>
                <a:miter lim="800000"/>
                <a:headEnd/>
                <a:tailEnd/>
              </a:ln>
              <a:effectLst/>
            </p:spPr>
            <p:txBody>
              <a:bodyPr wrap="none" anchor="ctr"/>
              <a:lstStyle/>
              <a:p>
                <a:endParaRPr lang="en-US"/>
              </a:p>
            </p:txBody>
          </p:sp>
          <p:sp>
            <p:nvSpPr>
              <p:cNvPr id="496930" name="AutoShape 290"/>
              <p:cNvSpPr>
                <a:spLocks noChangeArrowheads="1"/>
              </p:cNvSpPr>
              <p:nvPr/>
            </p:nvSpPr>
            <p:spPr bwMode="auto">
              <a:xfrm rot="3038307">
                <a:off x="552" y="358"/>
                <a:ext cx="49" cy="265"/>
              </a:xfrm>
              <a:prstGeom prst="curvedLeftArrow">
                <a:avLst>
                  <a:gd name="adj1" fmla="val 108163"/>
                  <a:gd name="adj2" fmla="val 216327"/>
                  <a:gd name="adj3" fmla="val 33333"/>
                </a:avLst>
              </a:prstGeom>
              <a:gradFill rotWithShape="0">
                <a:gsLst>
                  <a:gs pos="0">
                    <a:srgbClr val="9966FF"/>
                  </a:gs>
                  <a:gs pos="100000">
                    <a:srgbClr val="FFFFFF"/>
                  </a:gs>
                </a:gsLst>
                <a:path path="rect">
                  <a:fillToRect r="100000" b="100000"/>
                </a:path>
              </a:gradFill>
              <a:ln w="28575">
                <a:solidFill>
                  <a:srgbClr val="B445FF"/>
                </a:solidFill>
                <a:miter lim="800000"/>
                <a:headEnd/>
                <a:tailEnd/>
              </a:ln>
              <a:effectLst/>
            </p:spPr>
            <p:txBody>
              <a:bodyPr wrap="none" anchor="ctr"/>
              <a:lstStyle/>
              <a:p>
                <a:endParaRPr lang="en-US"/>
              </a:p>
            </p:txBody>
          </p:sp>
          <p:sp>
            <p:nvSpPr>
              <p:cNvPr id="496931" name="AutoShape 291"/>
              <p:cNvSpPr>
                <a:spLocks noChangeArrowheads="1"/>
              </p:cNvSpPr>
              <p:nvPr/>
            </p:nvSpPr>
            <p:spPr bwMode="auto">
              <a:xfrm rot="-7761693">
                <a:off x="509" y="292"/>
                <a:ext cx="49" cy="265"/>
              </a:xfrm>
              <a:prstGeom prst="curvedLeftArrow">
                <a:avLst>
                  <a:gd name="adj1" fmla="val 108163"/>
                  <a:gd name="adj2" fmla="val 216327"/>
                  <a:gd name="adj3" fmla="val 33333"/>
                </a:avLst>
              </a:prstGeom>
              <a:gradFill rotWithShape="0">
                <a:gsLst>
                  <a:gs pos="0">
                    <a:srgbClr val="9966FF"/>
                  </a:gs>
                  <a:gs pos="100000">
                    <a:srgbClr val="FFFFFF"/>
                  </a:gs>
                </a:gsLst>
                <a:path path="rect">
                  <a:fillToRect r="100000" b="100000"/>
                </a:path>
              </a:gradFill>
              <a:ln w="28575">
                <a:solidFill>
                  <a:srgbClr val="B445FF"/>
                </a:solidFill>
                <a:miter lim="800000"/>
                <a:headEnd/>
                <a:tailEnd/>
              </a:ln>
              <a:effectLst/>
            </p:spPr>
            <p:txBody>
              <a:bodyPr wrap="none" anchor="ctr"/>
              <a:lstStyle/>
              <a:p>
                <a:endParaRPr lang="en-US"/>
              </a:p>
            </p:txBody>
          </p:sp>
          <p:sp>
            <p:nvSpPr>
              <p:cNvPr id="496932" name="AutoShape 292"/>
              <p:cNvSpPr>
                <a:spLocks noChangeArrowheads="1"/>
              </p:cNvSpPr>
              <p:nvPr/>
            </p:nvSpPr>
            <p:spPr bwMode="auto">
              <a:xfrm rot="3038307">
                <a:off x="552" y="355"/>
                <a:ext cx="49" cy="265"/>
              </a:xfrm>
              <a:prstGeom prst="curvedLeftArrow">
                <a:avLst>
                  <a:gd name="adj1" fmla="val 108163"/>
                  <a:gd name="adj2" fmla="val 216327"/>
                  <a:gd name="adj3" fmla="val 33333"/>
                </a:avLst>
              </a:prstGeom>
              <a:gradFill rotWithShape="0">
                <a:gsLst>
                  <a:gs pos="0">
                    <a:srgbClr val="9966FF"/>
                  </a:gs>
                  <a:gs pos="100000">
                    <a:srgbClr val="FFFFFF"/>
                  </a:gs>
                </a:gsLst>
                <a:path path="rect">
                  <a:fillToRect r="100000" b="100000"/>
                </a:path>
              </a:gradFill>
              <a:ln w="28575">
                <a:solidFill>
                  <a:srgbClr val="B445FF"/>
                </a:solidFill>
                <a:miter lim="800000"/>
                <a:headEnd/>
                <a:tailEnd/>
              </a:ln>
              <a:effectLst/>
            </p:spPr>
            <p:txBody>
              <a:bodyPr wrap="none" anchor="ctr"/>
              <a:lstStyle/>
              <a:p>
                <a:endParaRPr lang="en-US"/>
              </a:p>
            </p:txBody>
          </p:sp>
          <p:sp>
            <p:nvSpPr>
              <p:cNvPr id="496933" name="AutoShape 293"/>
              <p:cNvSpPr>
                <a:spLocks noChangeArrowheads="1"/>
              </p:cNvSpPr>
              <p:nvPr/>
            </p:nvSpPr>
            <p:spPr bwMode="auto">
              <a:xfrm rot="-7761693">
                <a:off x="509" y="298"/>
                <a:ext cx="49" cy="265"/>
              </a:xfrm>
              <a:prstGeom prst="curvedLeftArrow">
                <a:avLst>
                  <a:gd name="adj1" fmla="val 108163"/>
                  <a:gd name="adj2" fmla="val 216327"/>
                  <a:gd name="adj3" fmla="val 33333"/>
                </a:avLst>
              </a:prstGeom>
              <a:gradFill rotWithShape="0">
                <a:gsLst>
                  <a:gs pos="0">
                    <a:srgbClr val="9966FF"/>
                  </a:gs>
                  <a:gs pos="100000">
                    <a:srgbClr val="FFFFFF"/>
                  </a:gs>
                </a:gsLst>
                <a:path path="rect">
                  <a:fillToRect r="100000" b="100000"/>
                </a:path>
              </a:gradFill>
              <a:ln w="28575">
                <a:solidFill>
                  <a:srgbClr val="B445FF"/>
                </a:solidFill>
                <a:miter lim="800000"/>
                <a:headEnd/>
                <a:tailEnd/>
              </a:ln>
              <a:effectLst/>
            </p:spPr>
            <p:txBody>
              <a:bodyPr wrap="none" anchor="ctr"/>
              <a:lstStyle/>
              <a:p>
                <a:endParaRPr lang="en-US"/>
              </a:p>
            </p:txBody>
          </p:sp>
          <p:sp>
            <p:nvSpPr>
              <p:cNvPr id="496934" name="AutoShape 294"/>
              <p:cNvSpPr>
                <a:spLocks noChangeArrowheads="1"/>
              </p:cNvSpPr>
              <p:nvPr/>
            </p:nvSpPr>
            <p:spPr bwMode="auto">
              <a:xfrm rot="-3102320">
                <a:off x="1134" y="292"/>
                <a:ext cx="49" cy="266"/>
              </a:xfrm>
              <a:prstGeom prst="curvedLeftArrow">
                <a:avLst>
                  <a:gd name="adj1" fmla="val 108571"/>
                  <a:gd name="adj2" fmla="val 217143"/>
                  <a:gd name="adj3" fmla="val 33333"/>
                </a:avLst>
              </a:prstGeom>
              <a:gradFill rotWithShape="0">
                <a:gsLst>
                  <a:gs pos="0">
                    <a:srgbClr val="9966FF"/>
                  </a:gs>
                  <a:gs pos="100000">
                    <a:srgbClr val="FFFFFF"/>
                  </a:gs>
                </a:gsLst>
                <a:path path="rect">
                  <a:fillToRect r="100000" b="100000"/>
                </a:path>
              </a:gradFill>
              <a:ln w="28575">
                <a:solidFill>
                  <a:srgbClr val="B445FF"/>
                </a:solidFill>
                <a:miter lim="800000"/>
                <a:headEnd/>
                <a:tailEnd/>
              </a:ln>
              <a:effectLst/>
            </p:spPr>
            <p:txBody>
              <a:bodyPr wrap="none" anchor="ctr"/>
              <a:lstStyle/>
              <a:p>
                <a:endParaRPr lang="en-US"/>
              </a:p>
            </p:txBody>
          </p:sp>
          <p:sp>
            <p:nvSpPr>
              <p:cNvPr id="496935" name="AutoShape 295"/>
              <p:cNvSpPr>
                <a:spLocks noChangeArrowheads="1"/>
              </p:cNvSpPr>
              <p:nvPr/>
            </p:nvSpPr>
            <p:spPr bwMode="auto">
              <a:xfrm rot="-13902320">
                <a:off x="1070" y="340"/>
                <a:ext cx="49" cy="266"/>
              </a:xfrm>
              <a:prstGeom prst="curvedLeftArrow">
                <a:avLst>
                  <a:gd name="adj1" fmla="val 108571"/>
                  <a:gd name="adj2" fmla="val 217143"/>
                  <a:gd name="adj3" fmla="val 33333"/>
                </a:avLst>
              </a:prstGeom>
              <a:gradFill rotWithShape="0">
                <a:gsLst>
                  <a:gs pos="0">
                    <a:srgbClr val="9966FF"/>
                  </a:gs>
                  <a:gs pos="100000">
                    <a:srgbClr val="FFFFFF"/>
                  </a:gs>
                </a:gsLst>
                <a:path path="rect">
                  <a:fillToRect r="100000" b="100000"/>
                </a:path>
              </a:gradFill>
              <a:ln w="28575">
                <a:solidFill>
                  <a:srgbClr val="B445FF"/>
                </a:solidFill>
                <a:miter lim="800000"/>
                <a:headEnd/>
                <a:tailEnd/>
              </a:ln>
              <a:effectLst/>
            </p:spPr>
            <p:txBody>
              <a:bodyPr wrap="none" anchor="ctr"/>
              <a:lstStyle/>
              <a:p>
                <a:endParaRPr lang="en-US"/>
              </a:p>
            </p:txBody>
          </p:sp>
          <p:sp>
            <p:nvSpPr>
              <p:cNvPr id="496936" name="AutoShape 296"/>
              <p:cNvSpPr>
                <a:spLocks noChangeArrowheads="1"/>
              </p:cNvSpPr>
              <p:nvPr/>
            </p:nvSpPr>
            <p:spPr bwMode="auto">
              <a:xfrm rot="-10800000">
                <a:off x="696" y="435"/>
                <a:ext cx="115" cy="457"/>
              </a:xfrm>
              <a:prstGeom prst="curvedLeftArrow">
                <a:avLst>
                  <a:gd name="adj1" fmla="val 79478"/>
                  <a:gd name="adj2" fmla="val 158957"/>
                  <a:gd name="adj3" fmla="val 33333"/>
                </a:avLst>
              </a:prstGeom>
              <a:gradFill rotWithShape="0">
                <a:gsLst>
                  <a:gs pos="0">
                    <a:srgbClr val="9966FF"/>
                  </a:gs>
                  <a:gs pos="100000">
                    <a:srgbClr val="FFFFFF"/>
                  </a:gs>
                </a:gsLst>
                <a:path path="rect">
                  <a:fillToRect r="100000" b="100000"/>
                </a:path>
              </a:gradFill>
              <a:ln w="28575">
                <a:solidFill>
                  <a:srgbClr val="B445FF"/>
                </a:solidFill>
                <a:miter lim="800000"/>
                <a:headEnd/>
                <a:tailEnd/>
              </a:ln>
              <a:effectLst/>
            </p:spPr>
            <p:txBody>
              <a:bodyPr wrap="none" anchor="ctr"/>
              <a:lstStyle/>
              <a:p>
                <a:endParaRPr lang="en-US"/>
              </a:p>
            </p:txBody>
          </p:sp>
          <p:sp>
            <p:nvSpPr>
              <p:cNvPr id="496937" name="AutoShape 297"/>
              <p:cNvSpPr>
                <a:spLocks noChangeArrowheads="1"/>
              </p:cNvSpPr>
              <p:nvPr/>
            </p:nvSpPr>
            <p:spPr bwMode="auto">
              <a:xfrm>
                <a:off x="887" y="474"/>
                <a:ext cx="114" cy="456"/>
              </a:xfrm>
              <a:prstGeom prst="curvedLeftArrow">
                <a:avLst>
                  <a:gd name="adj1" fmla="val 80000"/>
                  <a:gd name="adj2" fmla="val 160000"/>
                  <a:gd name="adj3" fmla="val 33333"/>
                </a:avLst>
              </a:prstGeom>
              <a:gradFill rotWithShape="0">
                <a:gsLst>
                  <a:gs pos="0">
                    <a:srgbClr val="9966FF"/>
                  </a:gs>
                  <a:gs pos="100000">
                    <a:srgbClr val="FFFFFF"/>
                  </a:gs>
                </a:gsLst>
                <a:path path="rect">
                  <a:fillToRect r="100000" b="100000"/>
                </a:path>
              </a:gradFill>
              <a:ln w="28575">
                <a:solidFill>
                  <a:srgbClr val="B445FF"/>
                </a:solidFill>
                <a:miter lim="800000"/>
                <a:headEnd/>
                <a:tailEnd/>
              </a:ln>
              <a:effectLst/>
            </p:spPr>
            <p:txBody>
              <a:bodyPr wrap="none" anchor="ctr"/>
              <a:lstStyle/>
              <a:p>
                <a:endParaRPr lang="en-US"/>
              </a:p>
            </p:txBody>
          </p:sp>
        </p:grpSp>
      </p:grpSp>
      <p:grpSp>
        <p:nvGrpSpPr>
          <p:cNvPr id="496938" name="Group 298"/>
          <p:cNvGrpSpPr>
            <a:grpSpLocks/>
          </p:cNvGrpSpPr>
          <p:nvPr/>
        </p:nvGrpSpPr>
        <p:grpSpPr bwMode="auto">
          <a:xfrm>
            <a:off x="188913" y="3359150"/>
            <a:ext cx="2363787" cy="1816100"/>
            <a:chOff x="119" y="2116"/>
            <a:chExt cx="1489" cy="1144"/>
          </a:xfrm>
        </p:grpSpPr>
        <p:grpSp>
          <p:nvGrpSpPr>
            <p:cNvPr id="496939" name="Group 299"/>
            <p:cNvGrpSpPr>
              <a:grpSpLocks/>
            </p:cNvGrpSpPr>
            <p:nvPr/>
          </p:nvGrpSpPr>
          <p:grpSpPr bwMode="auto">
            <a:xfrm>
              <a:off x="119" y="2116"/>
              <a:ext cx="1489" cy="1144"/>
              <a:chOff x="119" y="2112"/>
              <a:chExt cx="1489" cy="1144"/>
            </a:xfrm>
          </p:grpSpPr>
          <p:sp>
            <p:nvSpPr>
              <p:cNvPr id="496940" name="Oval 300"/>
              <p:cNvSpPr>
                <a:spLocks noChangeArrowheads="1"/>
              </p:cNvSpPr>
              <p:nvPr/>
            </p:nvSpPr>
            <p:spPr bwMode="auto">
              <a:xfrm>
                <a:off x="1101" y="2571"/>
                <a:ext cx="507" cy="278"/>
              </a:xfrm>
              <a:prstGeom prst="ellipse">
                <a:avLst/>
              </a:prstGeom>
              <a:noFill/>
              <a:ln w="9525">
                <a:solidFill>
                  <a:schemeClr val="tx1"/>
                </a:solidFill>
                <a:round/>
                <a:headEnd/>
                <a:tailEnd/>
              </a:ln>
              <a:effectLst/>
              <a:scene3d>
                <a:camera prst="legacyPerspectiveBottomLeft"/>
                <a:lightRig rig="legacyFlat3" dir="t"/>
              </a:scene3d>
              <a:sp3d extrusionH="887400" prstMaterial="legacyMatte">
                <a:bevelT w="13500" h="13500" prst="angle"/>
                <a:bevelB w="13500" h="13500" prst="angle"/>
                <a:extrusionClr>
                  <a:srgbClr val="CCFF33"/>
                </a:extrusionClr>
              </a:sp3d>
            </p:spPr>
            <p:txBody>
              <a:bodyPr wrap="none" anchor="ctr">
                <a:flatTx/>
              </a:bodyPr>
              <a:lstStyle/>
              <a:p>
                <a:pPr algn="ctr"/>
                <a:endParaRPr lang="en-US" sz="2800" b="1">
                  <a:solidFill>
                    <a:srgbClr val="008000"/>
                  </a:solidFill>
                </a:endParaRPr>
              </a:p>
            </p:txBody>
          </p:sp>
          <p:sp>
            <p:nvSpPr>
              <p:cNvPr id="496941" name="Oval 301"/>
              <p:cNvSpPr>
                <a:spLocks noChangeArrowheads="1"/>
              </p:cNvSpPr>
              <p:nvPr/>
            </p:nvSpPr>
            <p:spPr bwMode="auto">
              <a:xfrm>
                <a:off x="595" y="2979"/>
                <a:ext cx="505" cy="277"/>
              </a:xfrm>
              <a:prstGeom prst="ellipse">
                <a:avLst/>
              </a:prstGeom>
              <a:noFill/>
              <a:ln w="9525">
                <a:solidFill>
                  <a:schemeClr val="tx1"/>
                </a:solidFill>
                <a:round/>
                <a:headEnd/>
                <a:tailEnd/>
              </a:ln>
              <a:effectLst/>
              <a:scene3d>
                <a:camera prst="legacyPerspectiveBottomLeft"/>
                <a:lightRig rig="legacyFlat3" dir="t"/>
              </a:scene3d>
              <a:sp3d extrusionH="887400" prstMaterial="legacyMatte">
                <a:bevelT w="13500" h="13500" prst="angle"/>
                <a:bevelB w="13500" h="13500" prst="angle"/>
                <a:extrusionClr>
                  <a:srgbClr val="FFE5E5"/>
                </a:extrusionClr>
              </a:sp3d>
            </p:spPr>
            <p:txBody>
              <a:bodyPr wrap="none" anchor="ctr">
                <a:flatTx/>
              </a:bodyPr>
              <a:lstStyle/>
              <a:p>
                <a:pPr algn="ctr">
                  <a:lnSpc>
                    <a:spcPct val="100000"/>
                  </a:lnSpc>
                </a:pPr>
                <a:endParaRPr lang="en-US" sz="2400" b="1">
                  <a:solidFill>
                    <a:srgbClr val="6600CC"/>
                  </a:solidFill>
                </a:endParaRPr>
              </a:p>
            </p:txBody>
          </p:sp>
          <p:sp>
            <p:nvSpPr>
              <p:cNvPr id="496942" name="Oval 302"/>
              <p:cNvSpPr>
                <a:spLocks noChangeArrowheads="1"/>
              </p:cNvSpPr>
              <p:nvPr/>
            </p:nvSpPr>
            <p:spPr bwMode="auto">
              <a:xfrm>
                <a:off x="572" y="2112"/>
                <a:ext cx="551" cy="324"/>
              </a:xfrm>
              <a:prstGeom prst="ellipse">
                <a:avLst/>
              </a:prstGeom>
              <a:noFill/>
              <a:ln w="12700">
                <a:solidFill>
                  <a:srgbClr val="9900FF"/>
                </a:solidFill>
                <a:round/>
                <a:headEnd/>
                <a:tailEnd/>
              </a:ln>
              <a:effectLst/>
              <a:scene3d>
                <a:camera prst="legacyPerspectiveBottomLeft"/>
                <a:lightRig rig="legacyFlat3" dir="t"/>
              </a:scene3d>
              <a:sp3d extrusionH="887400" prstMaterial="legacyMatte">
                <a:bevelT w="13500" h="13500" prst="angle"/>
                <a:bevelB w="13500" h="13500" prst="angle"/>
                <a:extrusionClr>
                  <a:schemeClr val="bg1"/>
                </a:extrusionClr>
              </a:sp3d>
            </p:spPr>
            <p:txBody>
              <a:bodyPr wrap="none" anchor="ctr">
                <a:flatTx/>
              </a:bodyPr>
              <a:lstStyle/>
              <a:p>
                <a:pPr algn="ctr">
                  <a:lnSpc>
                    <a:spcPct val="100000"/>
                  </a:lnSpc>
                </a:pPr>
                <a:endParaRPr lang="en-US" sz="4800" b="1">
                  <a:solidFill>
                    <a:srgbClr val="6600CC"/>
                  </a:solidFill>
                </a:endParaRPr>
              </a:p>
            </p:txBody>
          </p:sp>
          <p:sp>
            <p:nvSpPr>
              <p:cNvPr id="496943" name="Oval 303"/>
              <p:cNvSpPr>
                <a:spLocks noChangeArrowheads="1"/>
              </p:cNvSpPr>
              <p:nvPr/>
            </p:nvSpPr>
            <p:spPr bwMode="auto">
              <a:xfrm>
                <a:off x="119" y="2571"/>
                <a:ext cx="507" cy="278"/>
              </a:xfrm>
              <a:prstGeom prst="ellipse">
                <a:avLst/>
              </a:prstGeom>
              <a:gradFill rotWithShape="0">
                <a:gsLst>
                  <a:gs pos="0">
                    <a:schemeClr val="bg1"/>
                  </a:gs>
                  <a:gs pos="100000">
                    <a:srgbClr val="FFCCFF"/>
                  </a:gs>
                </a:gsLst>
                <a:path path="shape">
                  <a:fillToRect l="50000" t="50000" r="50000" b="50000"/>
                </a:path>
              </a:gradFill>
              <a:ln w="9525">
                <a:round/>
                <a:headEnd/>
                <a:tailEnd/>
              </a:ln>
              <a:effectLst/>
              <a:scene3d>
                <a:camera prst="legacyPerspectiveBottomLeft"/>
                <a:lightRig rig="legacyFlat3" dir="t"/>
              </a:scene3d>
              <a:sp3d extrusionH="887400" prstMaterial="legacyMatte">
                <a:bevelT w="13500" h="13500" prst="angle"/>
                <a:bevelB w="13500" h="13500" prst="angle"/>
                <a:extrusionClr>
                  <a:srgbClr val="FFCCFF"/>
                </a:extrusionClr>
              </a:sp3d>
            </p:spPr>
            <p:txBody>
              <a:bodyPr wrap="none" anchor="ctr">
                <a:flatTx/>
              </a:bodyPr>
              <a:lstStyle/>
              <a:p>
                <a:pPr algn="ctr"/>
                <a:endParaRPr lang="en-US" sz="2800">
                  <a:solidFill>
                    <a:srgbClr val="9900CC"/>
                  </a:solidFill>
                  <a:effectLst>
                    <a:outerShdw blurRad="38100" dist="38100" dir="2700000" algn="tl">
                      <a:srgbClr val="000000"/>
                    </a:outerShdw>
                  </a:effectLst>
                </a:endParaRPr>
              </a:p>
            </p:txBody>
          </p:sp>
        </p:grpSp>
        <p:grpSp>
          <p:nvGrpSpPr>
            <p:cNvPr id="496944" name="Group 304"/>
            <p:cNvGrpSpPr>
              <a:grpSpLocks/>
            </p:cNvGrpSpPr>
            <p:nvPr/>
          </p:nvGrpSpPr>
          <p:grpSpPr bwMode="auto">
            <a:xfrm>
              <a:off x="378" y="2436"/>
              <a:ext cx="698" cy="561"/>
              <a:chOff x="355" y="2436"/>
              <a:chExt cx="698" cy="561"/>
            </a:xfrm>
          </p:grpSpPr>
          <p:sp>
            <p:nvSpPr>
              <p:cNvPr id="496945" name="AutoShape 305"/>
              <p:cNvSpPr>
                <a:spLocks noChangeArrowheads="1"/>
              </p:cNvSpPr>
              <p:nvPr/>
            </p:nvSpPr>
            <p:spPr bwMode="auto">
              <a:xfrm rot="-5400000">
                <a:off x="786" y="2414"/>
                <a:ext cx="115" cy="418"/>
              </a:xfrm>
              <a:prstGeom prst="curvedLeftArrow">
                <a:avLst>
                  <a:gd name="adj1" fmla="val 72696"/>
                  <a:gd name="adj2" fmla="val 145391"/>
                  <a:gd name="adj3" fmla="val 33333"/>
                </a:avLst>
              </a:prstGeom>
              <a:gradFill rotWithShape="0">
                <a:gsLst>
                  <a:gs pos="0">
                    <a:srgbClr val="FFCCFF"/>
                  </a:gs>
                  <a:gs pos="50000">
                    <a:schemeClr val="bg1"/>
                  </a:gs>
                  <a:gs pos="100000">
                    <a:srgbClr val="FFCCFF"/>
                  </a:gs>
                </a:gsLst>
                <a:lin ang="0" scaled="1"/>
              </a:gradFill>
              <a:ln w="28575">
                <a:solidFill>
                  <a:srgbClr val="800080"/>
                </a:solidFill>
                <a:miter lim="800000"/>
                <a:headEnd/>
                <a:tailEnd/>
              </a:ln>
              <a:effectLst/>
            </p:spPr>
            <p:txBody>
              <a:bodyPr wrap="none" anchor="ctr"/>
              <a:lstStyle/>
              <a:p>
                <a:endParaRPr lang="en-US"/>
              </a:p>
            </p:txBody>
          </p:sp>
          <p:sp>
            <p:nvSpPr>
              <p:cNvPr id="496946" name="AutoShape 306"/>
              <p:cNvSpPr>
                <a:spLocks noChangeArrowheads="1"/>
              </p:cNvSpPr>
              <p:nvPr/>
            </p:nvSpPr>
            <p:spPr bwMode="auto">
              <a:xfrm rot="-16200000">
                <a:off x="748" y="2608"/>
                <a:ext cx="114" cy="417"/>
              </a:xfrm>
              <a:prstGeom prst="curvedLeftArrow">
                <a:avLst>
                  <a:gd name="adj1" fmla="val 73158"/>
                  <a:gd name="adj2" fmla="val 146316"/>
                  <a:gd name="adj3" fmla="val 33333"/>
                </a:avLst>
              </a:prstGeom>
              <a:gradFill rotWithShape="0">
                <a:gsLst>
                  <a:gs pos="0">
                    <a:srgbClr val="FFCCFF"/>
                  </a:gs>
                  <a:gs pos="50000">
                    <a:schemeClr val="bg1"/>
                  </a:gs>
                  <a:gs pos="100000">
                    <a:srgbClr val="FFCCFF"/>
                  </a:gs>
                </a:gsLst>
                <a:lin ang="0" scaled="1"/>
              </a:gradFill>
              <a:ln w="28575">
                <a:solidFill>
                  <a:srgbClr val="800080"/>
                </a:solidFill>
                <a:miter lim="800000"/>
                <a:headEnd/>
                <a:tailEnd/>
              </a:ln>
              <a:effectLst/>
            </p:spPr>
            <p:txBody>
              <a:bodyPr wrap="none" anchor="ctr"/>
              <a:lstStyle/>
              <a:p>
                <a:endParaRPr lang="en-US"/>
              </a:p>
            </p:txBody>
          </p:sp>
          <p:sp>
            <p:nvSpPr>
              <p:cNvPr id="496947" name="AutoShape 307"/>
              <p:cNvSpPr>
                <a:spLocks noChangeArrowheads="1"/>
              </p:cNvSpPr>
              <p:nvPr/>
            </p:nvSpPr>
            <p:spPr bwMode="auto">
              <a:xfrm rot="3038307">
                <a:off x="530" y="2396"/>
                <a:ext cx="49" cy="266"/>
              </a:xfrm>
              <a:prstGeom prst="curvedLeftArrow">
                <a:avLst>
                  <a:gd name="adj1" fmla="val 108571"/>
                  <a:gd name="adj2" fmla="val 217143"/>
                  <a:gd name="adj3" fmla="val 33333"/>
                </a:avLst>
              </a:prstGeom>
              <a:gradFill rotWithShape="0">
                <a:gsLst>
                  <a:gs pos="0">
                    <a:srgbClr val="FFCCFF"/>
                  </a:gs>
                  <a:gs pos="50000">
                    <a:schemeClr val="bg1"/>
                  </a:gs>
                  <a:gs pos="100000">
                    <a:srgbClr val="FFCCFF"/>
                  </a:gs>
                </a:gsLst>
                <a:lin ang="0" scaled="1"/>
              </a:gradFill>
              <a:ln w="28575">
                <a:solidFill>
                  <a:srgbClr val="800080"/>
                </a:solidFill>
                <a:miter lim="800000"/>
                <a:headEnd/>
                <a:tailEnd/>
              </a:ln>
              <a:effectLst/>
            </p:spPr>
            <p:txBody>
              <a:bodyPr wrap="none" anchor="ctr"/>
              <a:lstStyle/>
              <a:p>
                <a:endParaRPr lang="en-US"/>
              </a:p>
            </p:txBody>
          </p:sp>
          <p:sp>
            <p:nvSpPr>
              <p:cNvPr id="496948" name="AutoShape 308"/>
              <p:cNvSpPr>
                <a:spLocks noChangeArrowheads="1"/>
              </p:cNvSpPr>
              <p:nvPr/>
            </p:nvSpPr>
            <p:spPr bwMode="auto">
              <a:xfrm rot="-7761693">
                <a:off x="495" y="2329"/>
                <a:ext cx="49" cy="266"/>
              </a:xfrm>
              <a:prstGeom prst="curvedLeftArrow">
                <a:avLst>
                  <a:gd name="adj1" fmla="val 108571"/>
                  <a:gd name="adj2" fmla="val 217143"/>
                  <a:gd name="adj3" fmla="val 33333"/>
                </a:avLst>
              </a:prstGeom>
              <a:gradFill rotWithShape="0">
                <a:gsLst>
                  <a:gs pos="0">
                    <a:srgbClr val="FFCCFF"/>
                  </a:gs>
                  <a:gs pos="50000">
                    <a:schemeClr val="bg1"/>
                  </a:gs>
                  <a:gs pos="100000">
                    <a:srgbClr val="FFCCFF"/>
                  </a:gs>
                </a:gsLst>
                <a:lin ang="0" scaled="1"/>
              </a:gradFill>
              <a:ln w="28575">
                <a:solidFill>
                  <a:srgbClr val="800080"/>
                </a:solidFill>
                <a:miter lim="800000"/>
                <a:headEnd/>
                <a:tailEnd/>
              </a:ln>
              <a:effectLst/>
            </p:spPr>
            <p:txBody>
              <a:bodyPr wrap="none" anchor="ctr"/>
              <a:lstStyle/>
              <a:p>
                <a:endParaRPr lang="en-US"/>
              </a:p>
            </p:txBody>
          </p:sp>
          <p:sp>
            <p:nvSpPr>
              <p:cNvPr id="496949" name="AutoShape 309"/>
              <p:cNvSpPr>
                <a:spLocks noChangeArrowheads="1"/>
              </p:cNvSpPr>
              <p:nvPr/>
            </p:nvSpPr>
            <p:spPr bwMode="auto">
              <a:xfrm rot="-3102320">
                <a:off x="521" y="2791"/>
                <a:ext cx="49" cy="265"/>
              </a:xfrm>
              <a:prstGeom prst="curvedLeftArrow">
                <a:avLst>
                  <a:gd name="adj1" fmla="val 108163"/>
                  <a:gd name="adj2" fmla="val 216327"/>
                  <a:gd name="adj3" fmla="val 33333"/>
                </a:avLst>
              </a:prstGeom>
              <a:gradFill rotWithShape="0">
                <a:gsLst>
                  <a:gs pos="0">
                    <a:srgbClr val="FFCCFF"/>
                  </a:gs>
                  <a:gs pos="50000">
                    <a:schemeClr val="bg1"/>
                  </a:gs>
                  <a:gs pos="100000">
                    <a:srgbClr val="FFCCFF"/>
                  </a:gs>
                </a:gsLst>
                <a:lin ang="0" scaled="1"/>
              </a:gradFill>
              <a:ln w="28575">
                <a:solidFill>
                  <a:srgbClr val="800080"/>
                </a:solidFill>
                <a:miter lim="800000"/>
                <a:headEnd/>
                <a:tailEnd/>
              </a:ln>
              <a:effectLst/>
            </p:spPr>
            <p:txBody>
              <a:bodyPr wrap="none" anchor="ctr"/>
              <a:lstStyle/>
              <a:p>
                <a:endParaRPr lang="en-US"/>
              </a:p>
            </p:txBody>
          </p:sp>
          <p:sp>
            <p:nvSpPr>
              <p:cNvPr id="496950" name="AutoShape 310"/>
              <p:cNvSpPr>
                <a:spLocks noChangeArrowheads="1"/>
              </p:cNvSpPr>
              <p:nvPr/>
            </p:nvSpPr>
            <p:spPr bwMode="auto">
              <a:xfrm rot="-13902320">
                <a:off x="463" y="2840"/>
                <a:ext cx="49" cy="266"/>
              </a:xfrm>
              <a:prstGeom prst="curvedLeftArrow">
                <a:avLst>
                  <a:gd name="adj1" fmla="val 108571"/>
                  <a:gd name="adj2" fmla="val 217143"/>
                  <a:gd name="adj3" fmla="val 33333"/>
                </a:avLst>
              </a:prstGeom>
              <a:gradFill rotWithShape="0">
                <a:gsLst>
                  <a:gs pos="0">
                    <a:srgbClr val="FFCCFF"/>
                  </a:gs>
                  <a:gs pos="50000">
                    <a:schemeClr val="bg1"/>
                  </a:gs>
                  <a:gs pos="100000">
                    <a:srgbClr val="FFCCFF"/>
                  </a:gs>
                </a:gsLst>
                <a:lin ang="0" scaled="1"/>
              </a:gradFill>
              <a:ln w="28575">
                <a:solidFill>
                  <a:srgbClr val="800080"/>
                </a:solidFill>
                <a:miter lim="800000"/>
                <a:headEnd/>
                <a:tailEnd/>
              </a:ln>
              <a:effectLst/>
            </p:spPr>
            <p:txBody>
              <a:bodyPr wrap="none" anchor="ctr"/>
              <a:lstStyle/>
              <a:p>
                <a:endParaRPr lang="en-US"/>
              </a:p>
            </p:txBody>
          </p:sp>
          <p:sp>
            <p:nvSpPr>
              <p:cNvPr id="496951" name="AutoShape 311"/>
              <p:cNvSpPr>
                <a:spLocks noChangeArrowheads="1"/>
              </p:cNvSpPr>
              <p:nvPr/>
            </p:nvSpPr>
            <p:spPr bwMode="auto">
              <a:xfrm rot="-5400000">
                <a:off x="786" y="2414"/>
                <a:ext cx="115" cy="418"/>
              </a:xfrm>
              <a:prstGeom prst="curvedLeftArrow">
                <a:avLst>
                  <a:gd name="adj1" fmla="val 72696"/>
                  <a:gd name="adj2" fmla="val 145391"/>
                  <a:gd name="adj3" fmla="val 33333"/>
                </a:avLst>
              </a:prstGeom>
              <a:gradFill rotWithShape="0">
                <a:gsLst>
                  <a:gs pos="0">
                    <a:srgbClr val="FFCCFF"/>
                  </a:gs>
                  <a:gs pos="50000">
                    <a:schemeClr val="bg1"/>
                  </a:gs>
                  <a:gs pos="100000">
                    <a:srgbClr val="FFCCFF"/>
                  </a:gs>
                </a:gsLst>
                <a:lin ang="0" scaled="1"/>
              </a:gradFill>
              <a:ln w="28575">
                <a:solidFill>
                  <a:srgbClr val="800080"/>
                </a:solidFill>
                <a:miter lim="800000"/>
                <a:headEnd/>
                <a:tailEnd/>
              </a:ln>
              <a:effectLst/>
            </p:spPr>
            <p:txBody>
              <a:bodyPr wrap="none" anchor="ctr"/>
              <a:lstStyle/>
              <a:p>
                <a:endParaRPr lang="en-US"/>
              </a:p>
            </p:txBody>
          </p:sp>
          <p:sp>
            <p:nvSpPr>
              <p:cNvPr id="496952" name="AutoShape 312"/>
              <p:cNvSpPr>
                <a:spLocks noChangeArrowheads="1"/>
              </p:cNvSpPr>
              <p:nvPr/>
            </p:nvSpPr>
            <p:spPr bwMode="auto">
              <a:xfrm rot="-16200000">
                <a:off x="748" y="2608"/>
                <a:ext cx="114" cy="417"/>
              </a:xfrm>
              <a:prstGeom prst="curvedLeftArrow">
                <a:avLst>
                  <a:gd name="adj1" fmla="val 73158"/>
                  <a:gd name="adj2" fmla="val 146316"/>
                  <a:gd name="adj3" fmla="val 33333"/>
                </a:avLst>
              </a:prstGeom>
              <a:gradFill rotWithShape="0">
                <a:gsLst>
                  <a:gs pos="0">
                    <a:srgbClr val="FFCCFF"/>
                  </a:gs>
                  <a:gs pos="50000">
                    <a:schemeClr val="bg1"/>
                  </a:gs>
                  <a:gs pos="100000">
                    <a:srgbClr val="FFCCFF"/>
                  </a:gs>
                </a:gsLst>
                <a:lin ang="0" scaled="1"/>
              </a:gradFill>
              <a:ln w="28575">
                <a:solidFill>
                  <a:srgbClr val="800080"/>
                </a:solidFill>
                <a:miter lim="800000"/>
                <a:headEnd/>
                <a:tailEnd/>
              </a:ln>
              <a:effectLst/>
            </p:spPr>
            <p:txBody>
              <a:bodyPr wrap="none" anchor="ctr"/>
              <a:lstStyle/>
              <a:p>
                <a:endParaRPr lang="en-US"/>
              </a:p>
            </p:txBody>
          </p:sp>
          <p:sp>
            <p:nvSpPr>
              <p:cNvPr id="496953" name="AutoShape 313"/>
              <p:cNvSpPr>
                <a:spLocks noChangeArrowheads="1"/>
              </p:cNvSpPr>
              <p:nvPr/>
            </p:nvSpPr>
            <p:spPr bwMode="auto">
              <a:xfrm rot="-3102320">
                <a:off x="521" y="2790"/>
                <a:ext cx="49" cy="265"/>
              </a:xfrm>
              <a:prstGeom prst="curvedLeftArrow">
                <a:avLst>
                  <a:gd name="adj1" fmla="val 108163"/>
                  <a:gd name="adj2" fmla="val 216327"/>
                  <a:gd name="adj3" fmla="val 33333"/>
                </a:avLst>
              </a:prstGeom>
              <a:gradFill rotWithShape="0">
                <a:gsLst>
                  <a:gs pos="0">
                    <a:srgbClr val="FFCCFF"/>
                  </a:gs>
                  <a:gs pos="50000">
                    <a:schemeClr val="bg1"/>
                  </a:gs>
                  <a:gs pos="100000">
                    <a:srgbClr val="FFCCFF"/>
                  </a:gs>
                </a:gsLst>
                <a:lin ang="0" scaled="1"/>
              </a:gradFill>
              <a:ln w="28575">
                <a:solidFill>
                  <a:srgbClr val="800080"/>
                </a:solidFill>
                <a:miter lim="800000"/>
                <a:headEnd/>
                <a:tailEnd/>
              </a:ln>
              <a:effectLst/>
            </p:spPr>
            <p:txBody>
              <a:bodyPr wrap="none" anchor="ctr"/>
              <a:lstStyle/>
              <a:p>
                <a:endParaRPr lang="en-US"/>
              </a:p>
            </p:txBody>
          </p:sp>
          <p:sp>
            <p:nvSpPr>
              <p:cNvPr id="496954" name="AutoShape 314"/>
              <p:cNvSpPr>
                <a:spLocks noChangeArrowheads="1"/>
              </p:cNvSpPr>
              <p:nvPr/>
            </p:nvSpPr>
            <p:spPr bwMode="auto">
              <a:xfrm rot="-13902320">
                <a:off x="463" y="2839"/>
                <a:ext cx="49" cy="266"/>
              </a:xfrm>
              <a:prstGeom prst="curvedLeftArrow">
                <a:avLst>
                  <a:gd name="adj1" fmla="val 108571"/>
                  <a:gd name="adj2" fmla="val 217143"/>
                  <a:gd name="adj3" fmla="val 33333"/>
                </a:avLst>
              </a:prstGeom>
              <a:gradFill rotWithShape="0">
                <a:gsLst>
                  <a:gs pos="0">
                    <a:srgbClr val="FFCCFF"/>
                  </a:gs>
                  <a:gs pos="50000">
                    <a:schemeClr val="bg1"/>
                  </a:gs>
                  <a:gs pos="100000">
                    <a:srgbClr val="FFCCFF"/>
                  </a:gs>
                </a:gsLst>
                <a:lin ang="0" scaled="1"/>
              </a:gradFill>
              <a:ln w="28575">
                <a:solidFill>
                  <a:srgbClr val="800080"/>
                </a:solidFill>
                <a:miter lim="800000"/>
                <a:headEnd/>
                <a:tailEnd/>
              </a:ln>
              <a:effectLst/>
            </p:spPr>
            <p:txBody>
              <a:bodyPr wrap="none" anchor="ctr"/>
              <a:lstStyle/>
              <a:p>
                <a:endParaRPr lang="en-US"/>
              </a:p>
            </p:txBody>
          </p:sp>
          <p:sp>
            <p:nvSpPr>
              <p:cNvPr id="496955" name="AutoShape 315"/>
              <p:cNvSpPr>
                <a:spLocks noChangeArrowheads="1"/>
              </p:cNvSpPr>
              <p:nvPr/>
            </p:nvSpPr>
            <p:spPr bwMode="auto">
              <a:xfrm rot="-5400000">
                <a:off x="787" y="2411"/>
                <a:ext cx="114" cy="418"/>
              </a:xfrm>
              <a:prstGeom prst="curvedLeftArrow">
                <a:avLst>
                  <a:gd name="adj1" fmla="val 73333"/>
                  <a:gd name="adj2" fmla="val 146667"/>
                  <a:gd name="adj3" fmla="val 33333"/>
                </a:avLst>
              </a:prstGeom>
              <a:gradFill rotWithShape="0">
                <a:gsLst>
                  <a:gs pos="0">
                    <a:srgbClr val="FFCCFF"/>
                  </a:gs>
                  <a:gs pos="50000">
                    <a:schemeClr val="bg1"/>
                  </a:gs>
                  <a:gs pos="100000">
                    <a:srgbClr val="FFCCFF"/>
                  </a:gs>
                </a:gsLst>
                <a:lin ang="0" scaled="1"/>
              </a:gradFill>
              <a:ln w="28575">
                <a:solidFill>
                  <a:srgbClr val="800080"/>
                </a:solidFill>
                <a:miter lim="800000"/>
                <a:headEnd/>
                <a:tailEnd/>
              </a:ln>
              <a:effectLst/>
            </p:spPr>
            <p:txBody>
              <a:bodyPr wrap="none" anchor="ctr"/>
              <a:lstStyle/>
              <a:p>
                <a:endParaRPr lang="en-US"/>
              </a:p>
            </p:txBody>
          </p:sp>
          <p:sp>
            <p:nvSpPr>
              <p:cNvPr id="496956" name="AutoShape 316"/>
              <p:cNvSpPr>
                <a:spLocks noChangeArrowheads="1"/>
              </p:cNvSpPr>
              <p:nvPr/>
            </p:nvSpPr>
            <p:spPr bwMode="auto">
              <a:xfrm rot="-16200000">
                <a:off x="748" y="2601"/>
                <a:ext cx="114" cy="417"/>
              </a:xfrm>
              <a:prstGeom prst="curvedLeftArrow">
                <a:avLst>
                  <a:gd name="adj1" fmla="val 73158"/>
                  <a:gd name="adj2" fmla="val 146316"/>
                  <a:gd name="adj3" fmla="val 33333"/>
                </a:avLst>
              </a:prstGeom>
              <a:gradFill rotWithShape="0">
                <a:gsLst>
                  <a:gs pos="0">
                    <a:srgbClr val="FFCCFF"/>
                  </a:gs>
                  <a:gs pos="50000">
                    <a:schemeClr val="bg1"/>
                  </a:gs>
                  <a:gs pos="100000">
                    <a:srgbClr val="FFCCFF"/>
                  </a:gs>
                </a:gsLst>
                <a:lin ang="0" scaled="1"/>
              </a:gradFill>
              <a:ln w="28575">
                <a:solidFill>
                  <a:srgbClr val="800080"/>
                </a:solidFill>
                <a:miter lim="800000"/>
                <a:headEnd/>
                <a:tailEnd/>
              </a:ln>
              <a:effectLst/>
            </p:spPr>
            <p:txBody>
              <a:bodyPr wrap="none" anchor="ctr"/>
              <a:lstStyle/>
              <a:p>
                <a:endParaRPr lang="en-US"/>
              </a:p>
            </p:txBody>
          </p:sp>
          <p:sp>
            <p:nvSpPr>
              <p:cNvPr id="496957" name="AutoShape 317"/>
              <p:cNvSpPr>
                <a:spLocks noChangeArrowheads="1"/>
              </p:cNvSpPr>
              <p:nvPr/>
            </p:nvSpPr>
            <p:spPr bwMode="auto">
              <a:xfrm rot="3038307">
                <a:off x="528" y="2394"/>
                <a:ext cx="49" cy="265"/>
              </a:xfrm>
              <a:prstGeom prst="curvedLeftArrow">
                <a:avLst>
                  <a:gd name="adj1" fmla="val 108163"/>
                  <a:gd name="adj2" fmla="val 216327"/>
                  <a:gd name="adj3" fmla="val 33333"/>
                </a:avLst>
              </a:prstGeom>
              <a:gradFill rotWithShape="0">
                <a:gsLst>
                  <a:gs pos="0">
                    <a:srgbClr val="FFCCFF"/>
                  </a:gs>
                  <a:gs pos="50000">
                    <a:schemeClr val="bg1"/>
                  </a:gs>
                  <a:gs pos="100000">
                    <a:srgbClr val="FFCCFF"/>
                  </a:gs>
                </a:gsLst>
                <a:lin ang="0" scaled="1"/>
              </a:gradFill>
              <a:ln w="28575">
                <a:solidFill>
                  <a:srgbClr val="800080"/>
                </a:solidFill>
                <a:miter lim="800000"/>
                <a:headEnd/>
                <a:tailEnd/>
              </a:ln>
              <a:effectLst/>
            </p:spPr>
            <p:txBody>
              <a:bodyPr wrap="none" anchor="ctr"/>
              <a:lstStyle/>
              <a:p>
                <a:endParaRPr lang="en-US"/>
              </a:p>
            </p:txBody>
          </p:sp>
          <p:sp>
            <p:nvSpPr>
              <p:cNvPr id="496958" name="AutoShape 318"/>
              <p:cNvSpPr>
                <a:spLocks noChangeArrowheads="1"/>
              </p:cNvSpPr>
              <p:nvPr/>
            </p:nvSpPr>
            <p:spPr bwMode="auto">
              <a:xfrm rot="-7761693">
                <a:off x="499" y="2328"/>
                <a:ext cx="49" cy="266"/>
              </a:xfrm>
              <a:prstGeom prst="curvedLeftArrow">
                <a:avLst>
                  <a:gd name="adj1" fmla="val 108571"/>
                  <a:gd name="adj2" fmla="val 217143"/>
                  <a:gd name="adj3" fmla="val 33333"/>
                </a:avLst>
              </a:prstGeom>
              <a:gradFill rotWithShape="0">
                <a:gsLst>
                  <a:gs pos="0">
                    <a:srgbClr val="FFCCFF"/>
                  </a:gs>
                  <a:gs pos="50000">
                    <a:schemeClr val="bg1"/>
                  </a:gs>
                  <a:gs pos="100000">
                    <a:srgbClr val="FFCCFF"/>
                  </a:gs>
                </a:gsLst>
                <a:lin ang="0" scaled="1"/>
              </a:gradFill>
              <a:ln w="28575">
                <a:solidFill>
                  <a:srgbClr val="800080"/>
                </a:solidFill>
                <a:miter lim="800000"/>
                <a:headEnd/>
                <a:tailEnd/>
              </a:ln>
              <a:effectLst/>
            </p:spPr>
            <p:txBody>
              <a:bodyPr wrap="none" anchor="ctr"/>
              <a:lstStyle/>
              <a:p>
                <a:endParaRPr lang="en-US"/>
              </a:p>
            </p:txBody>
          </p:sp>
          <p:sp>
            <p:nvSpPr>
              <p:cNvPr id="496959" name="AutoShape 319"/>
              <p:cNvSpPr>
                <a:spLocks noChangeArrowheads="1"/>
              </p:cNvSpPr>
              <p:nvPr/>
            </p:nvSpPr>
            <p:spPr bwMode="auto">
              <a:xfrm rot="3038307">
                <a:off x="528" y="2394"/>
                <a:ext cx="49" cy="265"/>
              </a:xfrm>
              <a:prstGeom prst="curvedLeftArrow">
                <a:avLst>
                  <a:gd name="adj1" fmla="val 108163"/>
                  <a:gd name="adj2" fmla="val 216327"/>
                  <a:gd name="adj3" fmla="val 33333"/>
                </a:avLst>
              </a:prstGeom>
              <a:gradFill rotWithShape="0">
                <a:gsLst>
                  <a:gs pos="0">
                    <a:srgbClr val="FFCCFF"/>
                  </a:gs>
                  <a:gs pos="50000">
                    <a:schemeClr val="bg1"/>
                  </a:gs>
                  <a:gs pos="100000">
                    <a:srgbClr val="FFCCFF"/>
                  </a:gs>
                </a:gsLst>
                <a:lin ang="0" scaled="1"/>
              </a:gradFill>
              <a:ln w="28575">
                <a:solidFill>
                  <a:srgbClr val="800080"/>
                </a:solidFill>
                <a:miter lim="800000"/>
                <a:headEnd/>
                <a:tailEnd/>
              </a:ln>
              <a:effectLst/>
            </p:spPr>
            <p:txBody>
              <a:bodyPr wrap="none" anchor="ctr"/>
              <a:lstStyle/>
              <a:p>
                <a:endParaRPr lang="en-US"/>
              </a:p>
            </p:txBody>
          </p:sp>
          <p:sp>
            <p:nvSpPr>
              <p:cNvPr id="496960" name="AutoShape 320"/>
              <p:cNvSpPr>
                <a:spLocks noChangeArrowheads="1"/>
              </p:cNvSpPr>
              <p:nvPr/>
            </p:nvSpPr>
            <p:spPr bwMode="auto">
              <a:xfrm rot="-7761693">
                <a:off x="499" y="2328"/>
                <a:ext cx="49" cy="266"/>
              </a:xfrm>
              <a:prstGeom prst="curvedLeftArrow">
                <a:avLst>
                  <a:gd name="adj1" fmla="val 108571"/>
                  <a:gd name="adj2" fmla="val 217143"/>
                  <a:gd name="adj3" fmla="val 33333"/>
                </a:avLst>
              </a:prstGeom>
              <a:gradFill rotWithShape="0">
                <a:gsLst>
                  <a:gs pos="0">
                    <a:srgbClr val="FFCCFF"/>
                  </a:gs>
                  <a:gs pos="50000">
                    <a:schemeClr val="bg1"/>
                  </a:gs>
                  <a:gs pos="100000">
                    <a:srgbClr val="FFCCFF"/>
                  </a:gs>
                </a:gsLst>
                <a:lin ang="0" scaled="1"/>
              </a:gradFill>
              <a:ln w="28575">
                <a:solidFill>
                  <a:srgbClr val="800080"/>
                </a:solidFill>
                <a:miter lim="800000"/>
                <a:headEnd/>
                <a:tailEnd/>
              </a:ln>
              <a:effectLst/>
            </p:spPr>
            <p:txBody>
              <a:bodyPr wrap="none" anchor="ctr"/>
              <a:lstStyle/>
              <a:p>
                <a:endParaRPr lang="en-US"/>
              </a:p>
            </p:txBody>
          </p:sp>
          <p:sp>
            <p:nvSpPr>
              <p:cNvPr id="496961" name="AutoShape 321"/>
              <p:cNvSpPr>
                <a:spLocks noChangeArrowheads="1"/>
              </p:cNvSpPr>
              <p:nvPr/>
            </p:nvSpPr>
            <p:spPr bwMode="auto">
              <a:xfrm rot="-3102320">
                <a:off x="521" y="2790"/>
                <a:ext cx="49" cy="265"/>
              </a:xfrm>
              <a:prstGeom prst="curvedLeftArrow">
                <a:avLst>
                  <a:gd name="adj1" fmla="val 108163"/>
                  <a:gd name="adj2" fmla="val 216327"/>
                  <a:gd name="adj3" fmla="val 33333"/>
                </a:avLst>
              </a:prstGeom>
              <a:gradFill rotWithShape="0">
                <a:gsLst>
                  <a:gs pos="0">
                    <a:srgbClr val="FFCCFF"/>
                  </a:gs>
                  <a:gs pos="50000">
                    <a:schemeClr val="bg1"/>
                  </a:gs>
                  <a:gs pos="100000">
                    <a:srgbClr val="FFCCFF"/>
                  </a:gs>
                </a:gsLst>
                <a:lin ang="0" scaled="1"/>
              </a:gradFill>
              <a:ln w="28575">
                <a:solidFill>
                  <a:srgbClr val="800080"/>
                </a:solidFill>
                <a:miter lim="800000"/>
                <a:headEnd/>
                <a:tailEnd/>
              </a:ln>
              <a:effectLst/>
            </p:spPr>
            <p:txBody>
              <a:bodyPr wrap="none" anchor="ctr"/>
              <a:lstStyle/>
              <a:p>
                <a:endParaRPr lang="en-US"/>
              </a:p>
            </p:txBody>
          </p:sp>
          <p:sp>
            <p:nvSpPr>
              <p:cNvPr id="496962" name="AutoShape 322"/>
              <p:cNvSpPr>
                <a:spLocks noChangeArrowheads="1"/>
              </p:cNvSpPr>
              <p:nvPr/>
            </p:nvSpPr>
            <p:spPr bwMode="auto">
              <a:xfrm rot="-13902320">
                <a:off x="463" y="2839"/>
                <a:ext cx="49" cy="266"/>
              </a:xfrm>
              <a:prstGeom prst="curvedLeftArrow">
                <a:avLst>
                  <a:gd name="adj1" fmla="val 108571"/>
                  <a:gd name="adj2" fmla="val 217143"/>
                  <a:gd name="adj3" fmla="val 33333"/>
                </a:avLst>
              </a:prstGeom>
              <a:gradFill rotWithShape="0">
                <a:gsLst>
                  <a:gs pos="0">
                    <a:srgbClr val="FFCCFF"/>
                  </a:gs>
                  <a:gs pos="50000">
                    <a:schemeClr val="bg1"/>
                  </a:gs>
                  <a:gs pos="100000">
                    <a:srgbClr val="FFCCFF"/>
                  </a:gs>
                </a:gsLst>
                <a:lin ang="0" scaled="1"/>
              </a:gradFill>
              <a:ln w="28575">
                <a:solidFill>
                  <a:srgbClr val="800080"/>
                </a:solidFill>
                <a:miter lim="800000"/>
                <a:headEnd/>
                <a:tailEnd/>
              </a:ln>
              <a:effectLst/>
            </p:spPr>
            <p:txBody>
              <a:bodyPr wrap="none" anchor="ctr"/>
              <a:lstStyle/>
              <a:p>
                <a:endParaRPr lang="en-US"/>
              </a:p>
            </p:txBody>
          </p:sp>
        </p:grpSp>
      </p:grpSp>
      <p:grpSp>
        <p:nvGrpSpPr>
          <p:cNvPr id="496988" name="Group 348"/>
          <p:cNvGrpSpPr>
            <a:grpSpLocks/>
          </p:cNvGrpSpPr>
          <p:nvPr/>
        </p:nvGrpSpPr>
        <p:grpSpPr bwMode="auto">
          <a:xfrm>
            <a:off x="3733800" y="1619250"/>
            <a:ext cx="2382838" cy="1854200"/>
            <a:chOff x="2352" y="1020"/>
            <a:chExt cx="1501" cy="1168"/>
          </a:xfrm>
        </p:grpSpPr>
        <p:sp>
          <p:nvSpPr>
            <p:cNvPr id="496708" name="AutoShape 68"/>
            <p:cNvSpPr>
              <a:spLocks noChangeArrowheads="1"/>
            </p:cNvSpPr>
            <p:nvPr/>
          </p:nvSpPr>
          <p:spPr bwMode="auto">
            <a:xfrm rot="-16200000">
              <a:off x="2689" y="1295"/>
              <a:ext cx="254" cy="928"/>
            </a:xfrm>
            <a:prstGeom prst="curvedLeftArrow">
              <a:avLst>
                <a:gd name="adj1" fmla="val 73071"/>
                <a:gd name="adj2" fmla="val 146142"/>
                <a:gd name="adj3" fmla="val 33333"/>
              </a:avLst>
            </a:prstGeom>
            <a:gradFill rotWithShape="0">
              <a:gsLst>
                <a:gs pos="0">
                  <a:srgbClr val="99FF33"/>
                </a:gs>
                <a:gs pos="50000">
                  <a:schemeClr val="bg1"/>
                </a:gs>
                <a:gs pos="100000">
                  <a:srgbClr val="99FF33"/>
                </a:gs>
              </a:gsLst>
              <a:lin ang="0" scaled="1"/>
            </a:gradFill>
            <a:ln w="28575">
              <a:solidFill>
                <a:srgbClr val="009900"/>
              </a:solidFill>
              <a:miter lim="800000"/>
              <a:headEnd/>
              <a:tailEnd/>
            </a:ln>
            <a:effectLst/>
          </p:spPr>
          <p:txBody>
            <a:bodyPr wrap="none" anchor="ctr"/>
            <a:lstStyle/>
            <a:p>
              <a:endParaRPr lang="en-US"/>
            </a:p>
          </p:txBody>
        </p:sp>
        <p:sp>
          <p:nvSpPr>
            <p:cNvPr id="496712" name="AutoShape 72"/>
            <p:cNvSpPr>
              <a:spLocks noChangeArrowheads="1"/>
            </p:cNvSpPr>
            <p:nvPr/>
          </p:nvSpPr>
          <p:spPr bwMode="auto">
            <a:xfrm rot="-13902320">
              <a:off x="3346" y="779"/>
              <a:ext cx="109" cy="591"/>
            </a:xfrm>
            <a:prstGeom prst="curvedLeftArrow">
              <a:avLst>
                <a:gd name="adj1" fmla="val 108440"/>
                <a:gd name="adj2" fmla="val 216881"/>
                <a:gd name="adj3" fmla="val 33333"/>
              </a:avLst>
            </a:prstGeom>
            <a:gradFill rotWithShape="0">
              <a:gsLst>
                <a:gs pos="0">
                  <a:srgbClr val="99FF33"/>
                </a:gs>
                <a:gs pos="50000">
                  <a:schemeClr val="bg1"/>
                </a:gs>
                <a:gs pos="100000">
                  <a:srgbClr val="99FF33"/>
                </a:gs>
              </a:gsLst>
              <a:lin ang="0" scaled="1"/>
            </a:gradFill>
            <a:ln w="28575">
              <a:solidFill>
                <a:srgbClr val="009900"/>
              </a:solidFill>
              <a:miter lim="800000"/>
              <a:headEnd/>
              <a:tailEnd/>
            </a:ln>
            <a:effectLst/>
          </p:spPr>
          <p:txBody>
            <a:bodyPr wrap="none" anchor="ctr"/>
            <a:lstStyle/>
            <a:p>
              <a:endParaRPr lang="en-US"/>
            </a:p>
          </p:txBody>
        </p:sp>
        <p:sp>
          <p:nvSpPr>
            <p:cNvPr id="496715" name="AutoShape 75"/>
            <p:cNvSpPr>
              <a:spLocks noChangeArrowheads="1"/>
            </p:cNvSpPr>
            <p:nvPr/>
          </p:nvSpPr>
          <p:spPr bwMode="auto">
            <a:xfrm rot="3038307">
              <a:off x="3503" y="1838"/>
              <a:ext cx="109" cy="591"/>
            </a:xfrm>
            <a:prstGeom prst="curvedLeftArrow">
              <a:avLst>
                <a:gd name="adj1" fmla="val 108440"/>
                <a:gd name="adj2" fmla="val 216881"/>
                <a:gd name="adj3" fmla="val 33333"/>
              </a:avLst>
            </a:prstGeom>
            <a:gradFill rotWithShape="0">
              <a:gsLst>
                <a:gs pos="0">
                  <a:srgbClr val="99FF33"/>
                </a:gs>
                <a:gs pos="50000">
                  <a:schemeClr val="bg1"/>
                </a:gs>
                <a:gs pos="100000">
                  <a:srgbClr val="99FF33"/>
                </a:gs>
              </a:gsLst>
              <a:lin ang="0" scaled="1"/>
            </a:gradFill>
            <a:ln w="28575">
              <a:solidFill>
                <a:srgbClr val="009900"/>
              </a:solidFill>
              <a:miter lim="800000"/>
              <a:headEnd/>
              <a:tailEnd/>
            </a:ln>
            <a:effectLst/>
          </p:spPr>
          <p:txBody>
            <a:bodyPr wrap="none" anchor="ctr"/>
            <a:lstStyle/>
            <a:p>
              <a:endParaRPr lang="en-US"/>
            </a:p>
          </p:txBody>
        </p:sp>
      </p:grpSp>
      <p:grpSp>
        <p:nvGrpSpPr>
          <p:cNvPr id="496990" name="Group 350"/>
          <p:cNvGrpSpPr>
            <a:grpSpLocks/>
          </p:cNvGrpSpPr>
          <p:nvPr/>
        </p:nvGrpSpPr>
        <p:grpSpPr bwMode="auto">
          <a:xfrm>
            <a:off x="3873500" y="1447800"/>
            <a:ext cx="2170113" cy="1790700"/>
            <a:chOff x="2440" y="912"/>
            <a:chExt cx="1367" cy="1128"/>
          </a:xfrm>
        </p:grpSpPr>
        <p:sp>
          <p:nvSpPr>
            <p:cNvPr id="496711" name="AutoShape 71"/>
            <p:cNvSpPr>
              <a:spLocks noChangeArrowheads="1"/>
            </p:cNvSpPr>
            <p:nvPr/>
          </p:nvSpPr>
          <p:spPr bwMode="auto">
            <a:xfrm rot="-3102320">
              <a:off x="3457" y="671"/>
              <a:ext cx="109" cy="591"/>
            </a:xfrm>
            <a:prstGeom prst="curvedLeftArrow">
              <a:avLst>
                <a:gd name="adj1" fmla="val 108440"/>
                <a:gd name="adj2" fmla="val 216881"/>
                <a:gd name="adj3" fmla="val 33333"/>
              </a:avLst>
            </a:prstGeom>
            <a:gradFill rotWithShape="0">
              <a:gsLst>
                <a:gs pos="0">
                  <a:srgbClr val="99FF33"/>
                </a:gs>
                <a:gs pos="50000">
                  <a:schemeClr val="bg1"/>
                </a:gs>
                <a:gs pos="100000">
                  <a:srgbClr val="99FF33"/>
                </a:gs>
              </a:gsLst>
              <a:lin ang="0" scaled="1"/>
            </a:gradFill>
            <a:ln w="28575">
              <a:solidFill>
                <a:srgbClr val="009900"/>
              </a:solidFill>
              <a:miter lim="800000"/>
              <a:headEnd/>
              <a:tailEnd/>
            </a:ln>
            <a:effectLst/>
          </p:spPr>
          <p:txBody>
            <a:bodyPr wrap="none" anchor="ctr"/>
            <a:lstStyle/>
            <a:p>
              <a:endParaRPr lang="en-US"/>
            </a:p>
          </p:txBody>
        </p:sp>
        <p:sp>
          <p:nvSpPr>
            <p:cNvPr id="496713" name="AutoShape 73"/>
            <p:cNvSpPr>
              <a:spLocks noChangeArrowheads="1"/>
            </p:cNvSpPr>
            <p:nvPr/>
          </p:nvSpPr>
          <p:spPr bwMode="auto">
            <a:xfrm rot="-5400000">
              <a:off x="2777" y="863"/>
              <a:ext cx="254" cy="928"/>
            </a:xfrm>
            <a:prstGeom prst="curvedLeftArrow">
              <a:avLst>
                <a:gd name="adj1" fmla="val 73071"/>
                <a:gd name="adj2" fmla="val 146142"/>
                <a:gd name="adj3" fmla="val 33333"/>
              </a:avLst>
            </a:prstGeom>
            <a:gradFill rotWithShape="0">
              <a:gsLst>
                <a:gs pos="0">
                  <a:srgbClr val="99FF33"/>
                </a:gs>
                <a:gs pos="50000">
                  <a:schemeClr val="bg1"/>
                </a:gs>
                <a:gs pos="100000">
                  <a:srgbClr val="99FF33"/>
                </a:gs>
              </a:gsLst>
              <a:lin ang="0" scaled="1"/>
            </a:gradFill>
            <a:ln w="28575">
              <a:solidFill>
                <a:srgbClr val="009900"/>
              </a:solidFill>
              <a:miter lim="800000"/>
              <a:headEnd/>
              <a:tailEnd/>
            </a:ln>
            <a:effectLst/>
          </p:spPr>
          <p:txBody>
            <a:bodyPr wrap="none" anchor="ctr"/>
            <a:lstStyle/>
            <a:p>
              <a:endParaRPr lang="en-US"/>
            </a:p>
          </p:txBody>
        </p:sp>
        <p:sp>
          <p:nvSpPr>
            <p:cNvPr id="496716" name="AutoShape 76"/>
            <p:cNvSpPr>
              <a:spLocks noChangeArrowheads="1"/>
            </p:cNvSpPr>
            <p:nvPr/>
          </p:nvSpPr>
          <p:spPr bwMode="auto">
            <a:xfrm rot="-7761693">
              <a:off x="3425" y="1690"/>
              <a:ext cx="109" cy="591"/>
            </a:xfrm>
            <a:prstGeom prst="curvedLeftArrow">
              <a:avLst>
                <a:gd name="adj1" fmla="val 108440"/>
                <a:gd name="adj2" fmla="val 216881"/>
                <a:gd name="adj3" fmla="val 33333"/>
              </a:avLst>
            </a:prstGeom>
            <a:gradFill rotWithShape="0">
              <a:gsLst>
                <a:gs pos="0">
                  <a:srgbClr val="99FF33"/>
                </a:gs>
                <a:gs pos="50000">
                  <a:schemeClr val="bg1"/>
                </a:gs>
                <a:gs pos="100000">
                  <a:srgbClr val="99FF33"/>
                </a:gs>
              </a:gsLst>
              <a:lin ang="0" scaled="1"/>
            </a:gradFill>
            <a:ln w="28575">
              <a:solidFill>
                <a:srgbClr val="009900"/>
              </a:solidFill>
              <a:miter lim="800000"/>
              <a:headEnd/>
              <a:tailEnd/>
            </a:ln>
            <a:effectLst/>
          </p:spPr>
          <p:txBody>
            <a:bodyPr wrap="none" anchor="ctr"/>
            <a:lstStyle/>
            <a:p>
              <a:endParaRPr lang="en-US"/>
            </a:p>
          </p:txBody>
        </p:sp>
      </p:grpSp>
      <p:sp>
        <p:nvSpPr>
          <p:cNvPr id="496974" name="Rectangle 334"/>
          <p:cNvSpPr>
            <a:spLocks noChangeArrowheads="1"/>
          </p:cNvSpPr>
          <p:nvPr/>
        </p:nvSpPr>
        <p:spPr bwMode="auto">
          <a:xfrm>
            <a:off x="0" y="5486400"/>
            <a:ext cx="9144000" cy="1371600"/>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496997" name="Text Box 357"/>
          <p:cNvSpPr txBox="1">
            <a:spLocks noChangeArrowheads="1"/>
          </p:cNvSpPr>
          <p:nvPr/>
        </p:nvSpPr>
        <p:spPr bwMode="auto">
          <a:xfrm>
            <a:off x="304800" y="4098925"/>
            <a:ext cx="685800" cy="457200"/>
          </a:xfrm>
          <a:prstGeom prst="rect">
            <a:avLst/>
          </a:prstGeom>
          <a:noFill/>
          <a:ln w="9525">
            <a:noFill/>
            <a:miter lim="800000"/>
            <a:headEnd/>
            <a:tailEnd/>
          </a:ln>
          <a:effectLst/>
        </p:spPr>
        <p:txBody>
          <a:bodyPr>
            <a:spAutoFit/>
          </a:bodyPr>
          <a:lstStyle/>
          <a:p>
            <a:pPr>
              <a:lnSpc>
                <a:spcPct val="100000"/>
              </a:lnSpc>
              <a:spcBef>
                <a:spcPct val="50000"/>
              </a:spcBef>
            </a:pPr>
            <a:r>
              <a:rPr lang="en-US" sz="2400">
                <a:solidFill>
                  <a:srgbClr val="6600CC"/>
                </a:solidFill>
                <a:latin typeface="Fette Engschrift" pitchFamily="2" charset="0"/>
              </a:rPr>
              <a:t>S. P.</a:t>
            </a:r>
          </a:p>
        </p:txBody>
      </p:sp>
      <p:sp>
        <p:nvSpPr>
          <p:cNvPr id="497000" name="WordArt 360"/>
          <p:cNvSpPr>
            <a:spLocks noChangeArrowheads="1" noChangeShapeType="1" noTextEdit="1"/>
          </p:cNvSpPr>
          <p:nvPr/>
        </p:nvSpPr>
        <p:spPr bwMode="auto">
          <a:xfrm>
            <a:off x="1117600" y="228600"/>
            <a:ext cx="457200" cy="304800"/>
          </a:xfrm>
          <a:prstGeom prst="rect">
            <a:avLst/>
          </a:prstGeom>
        </p:spPr>
        <p:txBody>
          <a:bodyPr wrap="none" fromWordArt="1">
            <a:prstTxWarp prst="textPlain">
              <a:avLst>
                <a:gd name="adj" fmla="val 50000"/>
              </a:avLst>
            </a:prstTxWarp>
          </a:bodyPr>
          <a:lstStyle/>
          <a:p>
            <a:pPr algn="ctr"/>
            <a:r>
              <a:rPr lang="en-US" sz="3600" kern="10">
                <a:ln w="28575">
                  <a:solidFill>
                    <a:srgbClr val="6600CC"/>
                  </a:solidFill>
                  <a:round/>
                  <a:headEnd/>
                  <a:tailEnd/>
                </a:ln>
                <a:solidFill>
                  <a:schemeClr val="bg1"/>
                </a:solidFill>
                <a:latin typeface="Impact"/>
              </a:rPr>
              <a:t>God</a:t>
            </a:r>
          </a:p>
        </p:txBody>
      </p:sp>
      <p:grpSp>
        <p:nvGrpSpPr>
          <p:cNvPr id="497014" name="Group 374"/>
          <p:cNvGrpSpPr>
            <a:grpSpLocks/>
          </p:cNvGrpSpPr>
          <p:nvPr/>
        </p:nvGrpSpPr>
        <p:grpSpPr bwMode="auto">
          <a:xfrm>
            <a:off x="762000" y="5638800"/>
            <a:ext cx="7772400" cy="1209675"/>
            <a:chOff x="528" y="3552"/>
            <a:chExt cx="4896" cy="762"/>
          </a:xfrm>
        </p:grpSpPr>
        <p:sp>
          <p:nvSpPr>
            <p:cNvPr id="497015" name="Text Box 375"/>
            <p:cNvSpPr txBox="1">
              <a:spLocks noChangeArrowheads="1"/>
            </p:cNvSpPr>
            <p:nvPr/>
          </p:nvSpPr>
          <p:spPr bwMode="auto">
            <a:xfrm>
              <a:off x="754" y="3552"/>
              <a:ext cx="4670" cy="697"/>
            </a:xfrm>
            <a:prstGeom prst="rect">
              <a:avLst/>
            </a:prstGeom>
            <a:noFill/>
            <a:ln w="9525">
              <a:noFill/>
              <a:miter lim="800000"/>
              <a:headEnd/>
              <a:tailEnd/>
            </a:ln>
            <a:effectLst/>
          </p:spPr>
          <p:txBody>
            <a:bodyPr>
              <a:spAutoFit/>
            </a:bodyPr>
            <a:lstStyle/>
            <a:p>
              <a:pPr>
                <a:lnSpc>
                  <a:spcPct val="85000"/>
                </a:lnSpc>
              </a:pPr>
              <a:r>
                <a:rPr lang="en-US" sz="2600" b="1">
                  <a:solidFill>
                    <a:schemeClr val="bg1"/>
                  </a:solidFill>
                  <a:latin typeface="Arial Narrow" pitchFamily="34" charset="0"/>
                </a:rPr>
                <a:t>When each of the </a:t>
              </a:r>
              <a:r>
                <a:rPr lang="en-US" sz="2600" b="1">
                  <a:solidFill>
                    <a:srgbClr val="FFFF99"/>
                  </a:solidFill>
                  <a:latin typeface="Arial Narrow" pitchFamily="34" charset="0"/>
                </a:rPr>
                <a:t>four</a:t>
              </a:r>
              <a:r>
                <a:rPr lang="en-US" sz="2600" b="1">
                  <a:solidFill>
                    <a:schemeClr val="bg1"/>
                  </a:solidFill>
                  <a:latin typeface="Arial Narrow" pitchFamily="34" charset="0"/>
                </a:rPr>
                <a:t> then acts as the subject partner and enters into </a:t>
              </a:r>
              <a:r>
                <a:rPr lang="en-US" sz="2600" b="1" u="sng">
                  <a:solidFill>
                    <a:schemeClr val="bg1"/>
                  </a:solidFill>
                  <a:latin typeface="Arial Narrow" pitchFamily="34" charset="0"/>
                </a:rPr>
                <a:t>give and take</a:t>
              </a:r>
              <a:r>
                <a:rPr lang="en-US" sz="2600" b="1">
                  <a:solidFill>
                    <a:schemeClr val="bg1"/>
                  </a:solidFill>
                  <a:latin typeface="Arial Narrow" pitchFamily="34" charset="0"/>
                </a:rPr>
                <a:t> </a:t>
              </a:r>
              <a:r>
                <a:rPr lang="en-US" sz="2600" b="1">
                  <a:solidFill>
                    <a:srgbClr val="FFFF99"/>
                  </a:solidFill>
                  <a:latin typeface="Arial Narrow" pitchFamily="34" charset="0"/>
                </a:rPr>
                <a:t>with</a:t>
              </a:r>
              <a:r>
                <a:rPr lang="en-US" sz="2600" b="1">
                  <a:solidFill>
                    <a:schemeClr val="bg1"/>
                  </a:solidFill>
                  <a:latin typeface="Arial Narrow" pitchFamily="34" charset="0"/>
                </a:rPr>
                <a:t> the other three, they fulfill the </a:t>
              </a:r>
              <a:r>
                <a:rPr lang="en-US" sz="2600" b="1" u="sng">
                  <a:solidFill>
                    <a:schemeClr val="bg1"/>
                  </a:solidFill>
                  <a:latin typeface="Arial Narrow" pitchFamily="34" charset="0"/>
                </a:rPr>
                <a:t>three object purpose</a:t>
              </a:r>
              <a:r>
                <a:rPr lang="en-US" sz="2600" b="1">
                  <a:solidFill>
                    <a:schemeClr val="bg1"/>
                  </a:solidFill>
                  <a:latin typeface="Arial Narrow" pitchFamily="34" charset="0"/>
                </a:rPr>
                <a:t>. </a:t>
              </a:r>
            </a:p>
          </p:txBody>
        </p:sp>
        <p:sp>
          <p:nvSpPr>
            <p:cNvPr id="497016" name="Text Box 376"/>
            <p:cNvSpPr txBox="1">
              <a:spLocks noChangeArrowheads="1"/>
            </p:cNvSpPr>
            <p:nvPr/>
          </p:nvSpPr>
          <p:spPr bwMode="auto">
            <a:xfrm>
              <a:off x="528" y="3552"/>
              <a:ext cx="247" cy="250"/>
            </a:xfrm>
            <a:prstGeom prst="rect">
              <a:avLst/>
            </a:prstGeom>
            <a:noFill/>
            <a:ln w="9525">
              <a:noFill/>
              <a:miter lim="800000"/>
              <a:headEnd/>
              <a:tailEnd/>
            </a:ln>
            <a:effectLst/>
          </p:spPr>
          <p:txBody>
            <a:bodyPr>
              <a:spAutoFit/>
            </a:bodyPr>
            <a:lstStyle/>
            <a:p>
              <a:pPr>
                <a:lnSpc>
                  <a:spcPct val="50000"/>
                </a:lnSpc>
              </a:pPr>
              <a:r>
                <a:rPr lang="en-US" sz="4000" b="1">
                  <a:solidFill>
                    <a:schemeClr val="bg1"/>
                  </a:solidFill>
                  <a:latin typeface="Times New Roman" pitchFamily="18" charset="0"/>
                  <a:sym typeface="CommonBullets" pitchFamily="34" charset="2"/>
                </a:rPr>
                <a:t></a:t>
              </a:r>
              <a:endParaRPr lang="en-US" sz="4000" b="1">
                <a:solidFill>
                  <a:schemeClr val="bg1"/>
                </a:solidFill>
                <a:latin typeface="Times New Roman" pitchFamily="18" charset="0"/>
              </a:endParaRPr>
            </a:p>
          </p:txBody>
        </p:sp>
        <p:sp>
          <p:nvSpPr>
            <p:cNvPr id="497017" name="Text Box 377"/>
            <p:cNvSpPr txBox="1">
              <a:spLocks noChangeArrowheads="1"/>
            </p:cNvSpPr>
            <p:nvPr/>
          </p:nvSpPr>
          <p:spPr bwMode="auto">
            <a:xfrm>
              <a:off x="706" y="3987"/>
              <a:ext cx="3017" cy="327"/>
            </a:xfrm>
            <a:prstGeom prst="rect">
              <a:avLst/>
            </a:prstGeom>
            <a:noFill/>
            <a:ln w="9525">
              <a:noFill/>
              <a:miter lim="800000"/>
              <a:headEnd/>
              <a:tailEnd/>
            </a:ln>
            <a:effectLst/>
          </p:spPr>
          <p:txBody>
            <a:bodyPr>
              <a:spAutoFit/>
            </a:bodyPr>
            <a:lstStyle/>
            <a:p>
              <a:pPr>
                <a:lnSpc>
                  <a:spcPct val="100000"/>
                </a:lnSpc>
                <a:spcBef>
                  <a:spcPct val="50000"/>
                </a:spcBef>
              </a:pPr>
              <a:endParaRPr lang="en-US" sz="2800" b="1">
                <a:solidFill>
                  <a:schemeClr val="bg1"/>
                </a:solidFill>
                <a:latin typeface="Arial Narrow" pitchFamily="34" charset="0"/>
              </a:endParaRPr>
            </a:p>
          </p:txBody>
        </p:sp>
      </p:grpSp>
    </p:spTree>
  </p:cSld>
  <p:clrMapOvr>
    <a:masterClrMapping/>
  </p:clrMapOvr>
  <p:transition advClick="0" advTm="0">
    <p:strips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496988"/>
                                        </p:tgtEl>
                                        <p:attrNameLst>
                                          <p:attrName>style.visibility</p:attrName>
                                        </p:attrNameLst>
                                      </p:cBhvr>
                                      <p:to>
                                        <p:strVal val="visible"/>
                                      </p:to>
                                    </p:set>
                                    <p:animEffect transition="in" filter="wipe(right)">
                                      <p:cBhvr>
                                        <p:cTn id="7" dur="500"/>
                                        <p:tgtEl>
                                          <p:spTgt spid="496988"/>
                                        </p:tgtEl>
                                      </p:cBhvr>
                                    </p:animEffect>
                                  </p:childTnLst>
                                </p:cTn>
                              </p:par>
                              <p:par>
                                <p:cTn id="8" presetID="22" presetClass="entr" presetSubtype="8" fill="hold" nodeType="withEffect">
                                  <p:stCondLst>
                                    <p:cond delay="500"/>
                                  </p:stCondLst>
                                  <p:childTnLst>
                                    <p:set>
                                      <p:cBhvr>
                                        <p:cTn id="9" dur="1" fill="hold">
                                          <p:stCondLst>
                                            <p:cond delay="0"/>
                                          </p:stCondLst>
                                        </p:cTn>
                                        <p:tgtEl>
                                          <p:spTgt spid="496990"/>
                                        </p:tgtEl>
                                        <p:attrNameLst>
                                          <p:attrName>style.visibility</p:attrName>
                                        </p:attrNameLst>
                                      </p:cBhvr>
                                      <p:to>
                                        <p:strVal val="visible"/>
                                      </p:to>
                                    </p:set>
                                    <p:animEffect transition="in" filter="wipe(left)">
                                      <p:cBhvr>
                                        <p:cTn id="10" dur="500"/>
                                        <p:tgtEl>
                                          <p:spTgt spid="4969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chemeClr val="bg1"/>
            </a:gs>
            <a:gs pos="100000">
              <a:srgbClr val="CC99FF"/>
            </a:gs>
          </a:gsLst>
          <a:path path="shape">
            <a:fillToRect l="50000" t="50000" r="50000" b="50000"/>
          </a:path>
        </a:gradFill>
        <a:effectLst/>
      </p:bgPr>
    </p:bg>
    <p:spTree>
      <p:nvGrpSpPr>
        <p:cNvPr id="1" name=""/>
        <p:cNvGrpSpPr/>
        <p:nvPr/>
      </p:nvGrpSpPr>
      <p:grpSpPr>
        <a:xfrm>
          <a:off x="0" y="0"/>
          <a:ext cx="0" cy="0"/>
          <a:chOff x="0" y="0"/>
          <a:chExt cx="0" cy="0"/>
        </a:xfrm>
      </p:grpSpPr>
      <p:grpSp>
        <p:nvGrpSpPr>
          <p:cNvPr id="497940" name="Group 276"/>
          <p:cNvGrpSpPr>
            <a:grpSpLocks/>
          </p:cNvGrpSpPr>
          <p:nvPr/>
        </p:nvGrpSpPr>
        <p:grpSpPr bwMode="auto">
          <a:xfrm>
            <a:off x="1981200" y="304800"/>
            <a:ext cx="5257800" cy="4038600"/>
            <a:chOff x="1248" y="192"/>
            <a:chExt cx="3312" cy="2544"/>
          </a:xfrm>
        </p:grpSpPr>
        <p:sp>
          <p:nvSpPr>
            <p:cNvPr id="497941" name="Oval 277"/>
            <p:cNvSpPr>
              <a:spLocks noChangeArrowheads="1"/>
            </p:cNvSpPr>
            <p:nvPr/>
          </p:nvSpPr>
          <p:spPr bwMode="auto">
            <a:xfrm>
              <a:off x="3433" y="1213"/>
              <a:ext cx="1127" cy="618"/>
            </a:xfrm>
            <a:prstGeom prst="ellipse">
              <a:avLst/>
            </a:prstGeom>
            <a:gradFill rotWithShape="0">
              <a:gsLst>
                <a:gs pos="0">
                  <a:srgbClr val="FFFFFF"/>
                </a:gs>
                <a:gs pos="100000">
                  <a:srgbClr val="CCFF99"/>
                </a:gs>
              </a:gsLst>
              <a:path path="shape">
                <a:fillToRect l="50000" t="50000" r="50000" b="50000"/>
              </a:path>
            </a:gradFill>
            <a:ln w="9525">
              <a:round/>
              <a:headEnd/>
              <a:tailEnd/>
            </a:ln>
            <a:effectLst/>
            <a:scene3d>
              <a:camera prst="legacyPerspectiveBottomLeft"/>
              <a:lightRig rig="legacyFlat3" dir="t"/>
            </a:scene3d>
            <a:sp3d extrusionH="887400" prstMaterial="legacyMatte">
              <a:bevelT w="13500" h="13500" prst="angle"/>
              <a:bevelB w="13500" h="13500" prst="angle"/>
              <a:extrusionClr>
                <a:srgbClr val="CCFF99"/>
              </a:extrusionClr>
            </a:sp3d>
          </p:spPr>
          <p:txBody>
            <a:bodyPr wrap="none" anchor="ctr">
              <a:flatTx/>
            </a:bodyPr>
            <a:lstStyle/>
            <a:p>
              <a:pPr algn="ctr"/>
              <a:endParaRPr lang="en-US" sz="800">
                <a:solidFill>
                  <a:srgbClr val="003300"/>
                </a:solidFill>
              </a:endParaRPr>
            </a:p>
            <a:p>
              <a:pPr algn="ctr"/>
              <a:r>
                <a:rPr lang="en-US" sz="2800">
                  <a:solidFill>
                    <a:srgbClr val="003300"/>
                  </a:solidFill>
                </a:rPr>
                <a:t>Object</a:t>
              </a:r>
            </a:p>
            <a:p>
              <a:pPr algn="ctr"/>
              <a:r>
                <a:rPr lang="en-US" sz="2800">
                  <a:solidFill>
                    <a:srgbClr val="003300"/>
                  </a:solidFill>
                </a:rPr>
                <a:t>partner</a:t>
              </a:r>
            </a:p>
          </p:txBody>
        </p:sp>
        <p:sp>
          <p:nvSpPr>
            <p:cNvPr id="497942" name="Oval 278"/>
            <p:cNvSpPr>
              <a:spLocks noChangeArrowheads="1"/>
            </p:cNvSpPr>
            <p:nvPr/>
          </p:nvSpPr>
          <p:spPr bwMode="auto">
            <a:xfrm>
              <a:off x="2307" y="2119"/>
              <a:ext cx="1123" cy="617"/>
            </a:xfrm>
            <a:prstGeom prst="ellipse">
              <a:avLst/>
            </a:prstGeom>
            <a:gradFill rotWithShape="0">
              <a:gsLst>
                <a:gs pos="0">
                  <a:schemeClr val="bg1"/>
                </a:gs>
                <a:gs pos="100000">
                  <a:srgbClr val="FFCCCC"/>
                </a:gs>
              </a:gsLst>
              <a:path path="shape">
                <a:fillToRect l="50000" t="50000" r="50000" b="50000"/>
              </a:path>
            </a:gradFill>
            <a:ln w="9525">
              <a:round/>
              <a:headEnd/>
              <a:tailEnd/>
            </a:ln>
            <a:effectLst/>
            <a:scene3d>
              <a:camera prst="legacyPerspectiveBottomLeft"/>
              <a:lightRig rig="legacyFlat3" dir="t"/>
            </a:scene3d>
            <a:sp3d extrusionH="887400" prstMaterial="legacyMatte">
              <a:bevelT w="13500" h="13500" prst="angle"/>
              <a:bevelB w="13500" h="13500" prst="angle"/>
              <a:extrusionClr>
                <a:srgbClr val="FFCCCC"/>
              </a:extrusionClr>
            </a:sp3d>
          </p:spPr>
          <p:txBody>
            <a:bodyPr wrap="none" anchor="ctr">
              <a:flatTx/>
            </a:bodyPr>
            <a:lstStyle/>
            <a:p>
              <a:pPr algn="ctr">
                <a:lnSpc>
                  <a:spcPct val="100000"/>
                </a:lnSpc>
              </a:pPr>
              <a:r>
                <a:rPr lang="en-US" sz="3600">
                  <a:solidFill>
                    <a:srgbClr val="800000"/>
                  </a:solidFill>
                </a:rPr>
                <a:t>Union</a:t>
              </a:r>
            </a:p>
          </p:txBody>
        </p:sp>
        <p:grpSp>
          <p:nvGrpSpPr>
            <p:cNvPr id="497943" name="Group 279"/>
            <p:cNvGrpSpPr>
              <a:grpSpLocks/>
            </p:cNvGrpSpPr>
            <p:nvPr/>
          </p:nvGrpSpPr>
          <p:grpSpPr bwMode="auto">
            <a:xfrm>
              <a:off x="2256" y="192"/>
              <a:ext cx="1225" cy="720"/>
              <a:chOff x="2256" y="192"/>
              <a:chExt cx="1225" cy="720"/>
            </a:xfrm>
          </p:grpSpPr>
          <p:sp>
            <p:nvSpPr>
              <p:cNvPr id="497944" name="Oval 280"/>
              <p:cNvSpPr>
                <a:spLocks noChangeArrowheads="1"/>
              </p:cNvSpPr>
              <p:nvPr/>
            </p:nvSpPr>
            <p:spPr bwMode="auto">
              <a:xfrm>
                <a:off x="2256" y="192"/>
                <a:ext cx="1225" cy="720"/>
              </a:xfrm>
              <a:prstGeom prst="ellipse">
                <a:avLst/>
              </a:prstGeom>
              <a:gradFill rotWithShape="0">
                <a:gsLst>
                  <a:gs pos="0">
                    <a:schemeClr val="bg1"/>
                  </a:gs>
                  <a:gs pos="100000">
                    <a:srgbClr val="FFFFFF"/>
                  </a:gs>
                </a:gsLst>
                <a:lin ang="5400000" scaled="1"/>
              </a:gradFill>
              <a:ln w="12700">
                <a:round/>
                <a:headEnd/>
                <a:tailEnd/>
              </a:ln>
              <a:effectLst/>
              <a:scene3d>
                <a:camera prst="legacyPerspectiveBottomLeft"/>
                <a:lightRig rig="legacyFlat3" dir="t"/>
              </a:scene3d>
              <a:sp3d extrusionH="887400" prstMaterial="legacyMatte">
                <a:bevelT w="13500" h="13500" prst="angle"/>
                <a:bevelB w="13500" h="13500" prst="angle"/>
                <a:extrusionClr>
                  <a:srgbClr val="FFFFFF"/>
                </a:extrusionClr>
              </a:sp3d>
            </p:spPr>
            <p:txBody>
              <a:bodyPr wrap="none" anchor="ctr">
                <a:flatTx/>
              </a:bodyPr>
              <a:lstStyle/>
              <a:p>
                <a:pPr algn="ctr">
                  <a:lnSpc>
                    <a:spcPct val="100000"/>
                  </a:lnSpc>
                </a:pPr>
                <a:endParaRPr lang="en-US" sz="4800" b="1">
                  <a:solidFill>
                    <a:srgbClr val="6600CC"/>
                  </a:solidFill>
                </a:endParaRPr>
              </a:p>
            </p:txBody>
          </p:sp>
          <p:sp>
            <p:nvSpPr>
              <p:cNvPr id="497945" name="WordArt 281"/>
              <p:cNvSpPr>
                <a:spLocks noChangeArrowheads="1" noChangeShapeType="1" noTextEdit="1"/>
              </p:cNvSpPr>
              <p:nvPr/>
            </p:nvSpPr>
            <p:spPr bwMode="auto">
              <a:xfrm>
                <a:off x="2408" y="403"/>
                <a:ext cx="947" cy="275"/>
              </a:xfrm>
              <a:prstGeom prst="rect">
                <a:avLst/>
              </a:prstGeom>
            </p:spPr>
            <p:txBody>
              <a:bodyPr wrap="none" fromWordArt="1">
                <a:prstTxWarp prst="textPlain">
                  <a:avLst>
                    <a:gd name="adj" fmla="val 50000"/>
                  </a:avLst>
                </a:prstTxWarp>
                <a:scene3d>
                  <a:camera prst="legacyPerspectiveBottomLeft"/>
                  <a:lightRig rig="legacyFlat3" dir="t"/>
                </a:scene3d>
                <a:sp3d extrusionH="887400" prstMaterial="legacyMatte">
                  <a:extrusionClr>
                    <a:srgbClr val="9900FF"/>
                  </a:extrusionClr>
                </a:sp3d>
              </a:bodyPr>
              <a:lstStyle/>
              <a:p>
                <a:pPr algn="ctr"/>
                <a:r>
                  <a:rPr lang="en-US" sz="3600" kern="10">
                    <a:ln w="28575">
                      <a:round/>
                      <a:headEnd/>
                      <a:tailEnd/>
                    </a:ln>
                    <a:gradFill rotWithShape="0">
                      <a:gsLst>
                        <a:gs pos="0">
                          <a:srgbClr val="6600CC"/>
                        </a:gs>
                        <a:gs pos="50000">
                          <a:schemeClr val="bg1"/>
                        </a:gs>
                        <a:gs pos="100000">
                          <a:srgbClr val="6600CC"/>
                        </a:gs>
                      </a:gsLst>
                      <a:lin ang="2700000" scaled="1"/>
                    </a:gradFill>
                    <a:latin typeface="Impact"/>
                  </a:rPr>
                  <a:t>God</a:t>
                </a:r>
              </a:p>
            </p:txBody>
          </p:sp>
        </p:grpSp>
        <p:sp>
          <p:nvSpPr>
            <p:cNvPr id="497946" name="Oval 282"/>
            <p:cNvSpPr>
              <a:spLocks noChangeArrowheads="1"/>
            </p:cNvSpPr>
            <p:nvPr/>
          </p:nvSpPr>
          <p:spPr bwMode="auto">
            <a:xfrm>
              <a:off x="1248" y="1213"/>
              <a:ext cx="1127" cy="618"/>
            </a:xfrm>
            <a:prstGeom prst="ellipse">
              <a:avLst/>
            </a:prstGeom>
            <a:gradFill rotWithShape="0">
              <a:gsLst>
                <a:gs pos="0">
                  <a:schemeClr val="bg1"/>
                </a:gs>
                <a:gs pos="100000">
                  <a:srgbClr val="FFCCFF"/>
                </a:gs>
              </a:gsLst>
              <a:path path="shape">
                <a:fillToRect l="50000" t="50000" r="50000" b="50000"/>
              </a:path>
            </a:gradFill>
            <a:ln w="9525">
              <a:round/>
              <a:headEnd/>
              <a:tailEnd/>
            </a:ln>
            <a:effectLst/>
            <a:scene3d>
              <a:camera prst="legacyPerspectiveBottomLeft"/>
              <a:lightRig rig="legacyFlat3" dir="t"/>
            </a:scene3d>
            <a:sp3d extrusionH="887400" prstMaterial="legacyMatte">
              <a:bevelT w="13500" h="13500" prst="angle"/>
              <a:bevelB w="13500" h="13500" prst="angle"/>
              <a:extrusionClr>
                <a:srgbClr val="FFCCFF"/>
              </a:extrusionClr>
            </a:sp3d>
          </p:spPr>
          <p:txBody>
            <a:bodyPr wrap="none" anchor="ctr">
              <a:flatTx/>
            </a:bodyPr>
            <a:lstStyle/>
            <a:p>
              <a:pPr algn="ctr"/>
              <a:endParaRPr lang="en-US" sz="800">
                <a:solidFill>
                  <a:srgbClr val="6600CC"/>
                </a:solidFill>
              </a:endParaRPr>
            </a:p>
            <a:p>
              <a:pPr algn="ctr"/>
              <a:r>
                <a:rPr lang="en-US" sz="2800">
                  <a:solidFill>
                    <a:srgbClr val="6600CC"/>
                  </a:solidFill>
                </a:rPr>
                <a:t>Subject</a:t>
              </a:r>
            </a:p>
            <a:p>
              <a:pPr algn="ctr"/>
              <a:r>
                <a:rPr lang="en-US" sz="2800">
                  <a:solidFill>
                    <a:srgbClr val="6600CC"/>
                  </a:solidFill>
                </a:rPr>
                <a:t>partner</a:t>
              </a:r>
            </a:p>
          </p:txBody>
        </p:sp>
      </p:grpSp>
      <p:grpSp>
        <p:nvGrpSpPr>
          <p:cNvPr id="497892" name="Group 228"/>
          <p:cNvGrpSpPr>
            <a:grpSpLocks/>
          </p:cNvGrpSpPr>
          <p:nvPr/>
        </p:nvGrpSpPr>
        <p:grpSpPr bwMode="auto">
          <a:xfrm>
            <a:off x="190500" y="120650"/>
            <a:ext cx="2363788" cy="1816100"/>
            <a:chOff x="120" y="76"/>
            <a:chExt cx="1489" cy="1144"/>
          </a:xfrm>
        </p:grpSpPr>
        <p:grpSp>
          <p:nvGrpSpPr>
            <p:cNvPr id="497891" name="Group 227"/>
            <p:cNvGrpSpPr>
              <a:grpSpLocks/>
            </p:cNvGrpSpPr>
            <p:nvPr/>
          </p:nvGrpSpPr>
          <p:grpSpPr bwMode="auto">
            <a:xfrm>
              <a:off x="120" y="76"/>
              <a:ext cx="1489" cy="1144"/>
              <a:chOff x="120" y="76"/>
              <a:chExt cx="1489" cy="1144"/>
            </a:xfrm>
          </p:grpSpPr>
          <p:sp>
            <p:nvSpPr>
              <p:cNvPr id="497874" name="Oval 210"/>
              <p:cNvSpPr>
                <a:spLocks noChangeArrowheads="1"/>
              </p:cNvSpPr>
              <p:nvPr/>
            </p:nvSpPr>
            <p:spPr bwMode="auto">
              <a:xfrm>
                <a:off x="1102" y="535"/>
                <a:ext cx="507" cy="278"/>
              </a:xfrm>
              <a:prstGeom prst="ellipse">
                <a:avLst/>
              </a:prstGeom>
              <a:noFill/>
              <a:ln w="9525">
                <a:solidFill>
                  <a:schemeClr val="tx1"/>
                </a:solidFill>
                <a:round/>
                <a:headEnd/>
                <a:tailEnd/>
              </a:ln>
              <a:effectLst/>
              <a:scene3d>
                <a:camera prst="legacyPerspectiveBottomLeft"/>
                <a:lightRig rig="legacyFlat3" dir="t"/>
              </a:scene3d>
              <a:sp3d extrusionH="887400" prstMaterial="legacyMatte">
                <a:bevelT w="13500" h="13500" prst="angle"/>
                <a:bevelB w="13500" h="13500" prst="angle"/>
                <a:extrusionClr>
                  <a:srgbClr val="CCFF33"/>
                </a:extrusionClr>
              </a:sp3d>
            </p:spPr>
            <p:txBody>
              <a:bodyPr wrap="none" anchor="ctr">
                <a:flatTx/>
              </a:bodyPr>
              <a:lstStyle/>
              <a:p>
                <a:pPr algn="ctr"/>
                <a:endParaRPr lang="en-US" sz="2800" b="1">
                  <a:solidFill>
                    <a:srgbClr val="008000"/>
                  </a:solidFill>
                </a:endParaRPr>
              </a:p>
            </p:txBody>
          </p:sp>
          <p:sp>
            <p:nvSpPr>
              <p:cNvPr id="497875" name="Oval 211"/>
              <p:cNvSpPr>
                <a:spLocks noChangeArrowheads="1"/>
              </p:cNvSpPr>
              <p:nvPr/>
            </p:nvSpPr>
            <p:spPr bwMode="auto">
              <a:xfrm>
                <a:off x="596" y="943"/>
                <a:ext cx="505" cy="277"/>
              </a:xfrm>
              <a:prstGeom prst="ellipse">
                <a:avLst/>
              </a:prstGeom>
              <a:noFill/>
              <a:ln w="9525">
                <a:solidFill>
                  <a:schemeClr val="tx1"/>
                </a:solidFill>
                <a:round/>
                <a:headEnd/>
                <a:tailEnd/>
              </a:ln>
              <a:effectLst/>
              <a:scene3d>
                <a:camera prst="legacyPerspectiveBottomLeft"/>
                <a:lightRig rig="legacyFlat3" dir="t"/>
              </a:scene3d>
              <a:sp3d extrusionH="887400" prstMaterial="legacyMatte">
                <a:bevelT w="13500" h="13500" prst="angle"/>
                <a:bevelB w="13500" h="13500" prst="angle"/>
                <a:extrusionClr>
                  <a:srgbClr val="FFE5E5"/>
                </a:extrusionClr>
              </a:sp3d>
            </p:spPr>
            <p:txBody>
              <a:bodyPr wrap="none" anchor="ctr">
                <a:flatTx/>
              </a:bodyPr>
              <a:lstStyle/>
              <a:p>
                <a:pPr algn="ctr">
                  <a:lnSpc>
                    <a:spcPct val="100000"/>
                  </a:lnSpc>
                </a:pPr>
                <a:endParaRPr lang="en-US" sz="2400" b="1">
                  <a:solidFill>
                    <a:srgbClr val="6600CC"/>
                  </a:solidFill>
                </a:endParaRPr>
              </a:p>
            </p:txBody>
          </p:sp>
          <p:sp>
            <p:nvSpPr>
              <p:cNvPr id="497876" name="Oval 212"/>
              <p:cNvSpPr>
                <a:spLocks noChangeArrowheads="1"/>
              </p:cNvSpPr>
              <p:nvPr/>
            </p:nvSpPr>
            <p:spPr bwMode="auto">
              <a:xfrm>
                <a:off x="573" y="76"/>
                <a:ext cx="551" cy="324"/>
              </a:xfrm>
              <a:prstGeom prst="ellipse">
                <a:avLst/>
              </a:prstGeom>
              <a:gradFill rotWithShape="0">
                <a:gsLst>
                  <a:gs pos="0">
                    <a:srgbClr val="EAEAEA"/>
                  </a:gs>
                  <a:gs pos="100000">
                    <a:schemeClr val="bg1"/>
                  </a:gs>
                </a:gsLst>
                <a:path path="shape">
                  <a:fillToRect l="50000" t="50000" r="50000" b="50000"/>
                </a:path>
              </a:gradFill>
              <a:ln w="12700">
                <a:round/>
                <a:headEnd/>
                <a:tailEnd/>
              </a:ln>
              <a:effectLst/>
              <a:scene3d>
                <a:camera prst="legacyPerspectiveBottomLeft"/>
                <a:lightRig rig="legacyFlat3" dir="t"/>
              </a:scene3d>
              <a:sp3d extrusionH="887400" prstMaterial="legacyMatte">
                <a:bevelT w="13500" h="13500" prst="angle"/>
                <a:bevelB w="13500" h="13500" prst="angle"/>
                <a:extrusionClr>
                  <a:schemeClr val="bg1"/>
                </a:extrusionClr>
              </a:sp3d>
            </p:spPr>
            <p:txBody>
              <a:bodyPr wrap="none" anchor="ctr">
                <a:flatTx/>
              </a:bodyPr>
              <a:lstStyle/>
              <a:p>
                <a:pPr algn="ctr">
                  <a:lnSpc>
                    <a:spcPct val="100000"/>
                  </a:lnSpc>
                </a:pPr>
                <a:endParaRPr lang="en-US" sz="4800" b="1">
                  <a:solidFill>
                    <a:srgbClr val="6600CC"/>
                  </a:solidFill>
                </a:endParaRPr>
              </a:p>
            </p:txBody>
          </p:sp>
          <p:sp>
            <p:nvSpPr>
              <p:cNvPr id="497877" name="Oval 213"/>
              <p:cNvSpPr>
                <a:spLocks noChangeArrowheads="1"/>
              </p:cNvSpPr>
              <p:nvPr/>
            </p:nvSpPr>
            <p:spPr bwMode="auto">
              <a:xfrm>
                <a:off x="120" y="535"/>
                <a:ext cx="507" cy="278"/>
              </a:xfrm>
              <a:prstGeom prst="ellipse">
                <a:avLst/>
              </a:prstGeom>
              <a:noFill/>
              <a:ln w="9525">
                <a:solidFill>
                  <a:schemeClr val="tx1"/>
                </a:solidFill>
                <a:round/>
                <a:headEnd/>
                <a:tailEnd/>
              </a:ln>
              <a:effectLst/>
              <a:scene3d>
                <a:camera prst="legacyPerspectiveBottomLeft"/>
                <a:lightRig rig="legacyFlat3" dir="t"/>
              </a:scene3d>
              <a:sp3d extrusionH="887400" prstMaterial="legacyMatte">
                <a:bevelT w="13500" h="13500" prst="angle"/>
                <a:bevelB w="13500" h="13500" prst="angle"/>
                <a:extrusionClr>
                  <a:srgbClr val="FFCCFF"/>
                </a:extrusionClr>
              </a:sp3d>
            </p:spPr>
            <p:txBody>
              <a:bodyPr wrap="none" anchor="ctr">
                <a:flatTx/>
              </a:bodyPr>
              <a:lstStyle/>
              <a:p>
                <a:pPr algn="ctr"/>
                <a:endParaRPr lang="en-US" sz="2800">
                  <a:solidFill>
                    <a:srgbClr val="9900CC"/>
                  </a:solidFill>
                  <a:effectLst>
                    <a:outerShdw blurRad="38100" dist="38100" dir="2700000" algn="tl">
                      <a:srgbClr val="000000"/>
                    </a:outerShdw>
                  </a:effectLst>
                </a:endParaRPr>
              </a:p>
            </p:txBody>
          </p:sp>
        </p:grpSp>
        <p:grpSp>
          <p:nvGrpSpPr>
            <p:cNvPr id="497862" name="Group 198"/>
            <p:cNvGrpSpPr>
              <a:grpSpLocks/>
            </p:cNvGrpSpPr>
            <p:nvPr/>
          </p:nvGrpSpPr>
          <p:grpSpPr bwMode="auto">
            <a:xfrm>
              <a:off x="401" y="400"/>
              <a:ext cx="891" cy="539"/>
              <a:chOff x="401" y="400"/>
              <a:chExt cx="891" cy="539"/>
            </a:xfrm>
          </p:grpSpPr>
          <p:sp>
            <p:nvSpPr>
              <p:cNvPr id="497766" name="AutoShape 102"/>
              <p:cNvSpPr>
                <a:spLocks noChangeArrowheads="1"/>
              </p:cNvSpPr>
              <p:nvPr/>
            </p:nvSpPr>
            <p:spPr bwMode="auto">
              <a:xfrm rot="-3102320">
                <a:off x="1134" y="301"/>
                <a:ext cx="49" cy="266"/>
              </a:xfrm>
              <a:prstGeom prst="curvedLeftArrow">
                <a:avLst>
                  <a:gd name="adj1" fmla="val 108571"/>
                  <a:gd name="adj2" fmla="val 217143"/>
                  <a:gd name="adj3" fmla="val 33333"/>
                </a:avLst>
              </a:prstGeom>
              <a:gradFill rotWithShape="0">
                <a:gsLst>
                  <a:gs pos="0">
                    <a:srgbClr val="9966FF"/>
                  </a:gs>
                  <a:gs pos="100000">
                    <a:srgbClr val="FFFFFF"/>
                  </a:gs>
                </a:gsLst>
                <a:path path="rect">
                  <a:fillToRect r="100000" b="100000"/>
                </a:path>
              </a:gradFill>
              <a:ln w="28575">
                <a:solidFill>
                  <a:srgbClr val="B445FF"/>
                </a:solidFill>
                <a:miter lim="800000"/>
                <a:headEnd/>
                <a:tailEnd/>
              </a:ln>
              <a:effectLst/>
            </p:spPr>
            <p:txBody>
              <a:bodyPr wrap="none" anchor="ctr"/>
              <a:lstStyle/>
              <a:p>
                <a:endParaRPr lang="en-US"/>
              </a:p>
            </p:txBody>
          </p:sp>
          <p:sp>
            <p:nvSpPr>
              <p:cNvPr id="497767" name="AutoShape 103"/>
              <p:cNvSpPr>
                <a:spLocks noChangeArrowheads="1"/>
              </p:cNvSpPr>
              <p:nvPr/>
            </p:nvSpPr>
            <p:spPr bwMode="auto">
              <a:xfrm rot="-13902320">
                <a:off x="1070" y="350"/>
                <a:ext cx="49" cy="266"/>
              </a:xfrm>
              <a:prstGeom prst="curvedLeftArrow">
                <a:avLst>
                  <a:gd name="adj1" fmla="val 108571"/>
                  <a:gd name="adj2" fmla="val 217143"/>
                  <a:gd name="adj3" fmla="val 33333"/>
                </a:avLst>
              </a:prstGeom>
              <a:gradFill rotWithShape="0">
                <a:gsLst>
                  <a:gs pos="0">
                    <a:srgbClr val="9966FF"/>
                  </a:gs>
                  <a:gs pos="100000">
                    <a:srgbClr val="FFFFFF"/>
                  </a:gs>
                </a:gsLst>
                <a:path path="rect">
                  <a:fillToRect r="100000" b="100000"/>
                </a:path>
              </a:gradFill>
              <a:ln w="28575">
                <a:solidFill>
                  <a:srgbClr val="B445FF"/>
                </a:solidFill>
                <a:miter lim="800000"/>
                <a:headEnd/>
                <a:tailEnd/>
              </a:ln>
              <a:effectLst/>
            </p:spPr>
            <p:txBody>
              <a:bodyPr wrap="none" anchor="ctr"/>
              <a:lstStyle/>
              <a:p>
                <a:endParaRPr lang="en-US"/>
              </a:p>
            </p:txBody>
          </p:sp>
          <p:sp>
            <p:nvSpPr>
              <p:cNvPr id="497768" name="AutoShape 104"/>
              <p:cNvSpPr>
                <a:spLocks noChangeArrowheads="1"/>
              </p:cNvSpPr>
              <p:nvPr/>
            </p:nvSpPr>
            <p:spPr bwMode="auto">
              <a:xfrm rot="-10800000">
                <a:off x="696" y="445"/>
                <a:ext cx="115" cy="457"/>
              </a:xfrm>
              <a:prstGeom prst="curvedLeftArrow">
                <a:avLst>
                  <a:gd name="adj1" fmla="val 79478"/>
                  <a:gd name="adj2" fmla="val 158957"/>
                  <a:gd name="adj3" fmla="val 33333"/>
                </a:avLst>
              </a:prstGeom>
              <a:gradFill rotWithShape="0">
                <a:gsLst>
                  <a:gs pos="0">
                    <a:srgbClr val="9966FF"/>
                  </a:gs>
                  <a:gs pos="100000">
                    <a:srgbClr val="FFFFFF"/>
                  </a:gs>
                </a:gsLst>
                <a:path path="rect">
                  <a:fillToRect r="100000" b="100000"/>
                </a:path>
              </a:gradFill>
              <a:ln w="28575">
                <a:solidFill>
                  <a:srgbClr val="B445FF"/>
                </a:solidFill>
                <a:miter lim="800000"/>
                <a:headEnd/>
                <a:tailEnd/>
              </a:ln>
              <a:effectLst/>
            </p:spPr>
            <p:txBody>
              <a:bodyPr wrap="none" anchor="ctr"/>
              <a:lstStyle/>
              <a:p>
                <a:endParaRPr lang="en-US"/>
              </a:p>
            </p:txBody>
          </p:sp>
          <p:sp>
            <p:nvSpPr>
              <p:cNvPr id="497769" name="AutoShape 105"/>
              <p:cNvSpPr>
                <a:spLocks noChangeArrowheads="1"/>
              </p:cNvSpPr>
              <p:nvPr/>
            </p:nvSpPr>
            <p:spPr bwMode="auto">
              <a:xfrm>
                <a:off x="887" y="483"/>
                <a:ext cx="114" cy="456"/>
              </a:xfrm>
              <a:prstGeom prst="curvedLeftArrow">
                <a:avLst>
                  <a:gd name="adj1" fmla="val 80000"/>
                  <a:gd name="adj2" fmla="val 160000"/>
                  <a:gd name="adj3" fmla="val 33333"/>
                </a:avLst>
              </a:prstGeom>
              <a:gradFill rotWithShape="0">
                <a:gsLst>
                  <a:gs pos="0">
                    <a:srgbClr val="9966FF"/>
                  </a:gs>
                  <a:gs pos="100000">
                    <a:srgbClr val="FFFFFF"/>
                  </a:gs>
                </a:gsLst>
                <a:path path="rect">
                  <a:fillToRect r="100000" b="100000"/>
                </a:path>
              </a:gradFill>
              <a:ln w="28575">
                <a:solidFill>
                  <a:srgbClr val="B445FF"/>
                </a:solidFill>
                <a:miter lim="800000"/>
                <a:headEnd/>
                <a:tailEnd/>
              </a:ln>
              <a:effectLst/>
            </p:spPr>
            <p:txBody>
              <a:bodyPr wrap="none" anchor="ctr"/>
              <a:lstStyle/>
              <a:p>
                <a:endParaRPr lang="en-US"/>
              </a:p>
            </p:txBody>
          </p:sp>
          <p:sp>
            <p:nvSpPr>
              <p:cNvPr id="497774" name="AutoShape 110"/>
              <p:cNvSpPr>
                <a:spLocks noChangeArrowheads="1"/>
              </p:cNvSpPr>
              <p:nvPr/>
            </p:nvSpPr>
            <p:spPr bwMode="auto">
              <a:xfrm rot="3038307">
                <a:off x="552" y="357"/>
                <a:ext cx="49" cy="265"/>
              </a:xfrm>
              <a:prstGeom prst="curvedLeftArrow">
                <a:avLst>
                  <a:gd name="adj1" fmla="val 108163"/>
                  <a:gd name="adj2" fmla="val 216327"/>
                  <a:gd name="adj3" fmla="val 33333"/>
                </a:avLst>
              </a:prstGeom>
              <a:gradFill rotWithShape="0">
                <a:gsLst>
                  <a:gs pos="0">
                    <a:srgbClr val="9966FF"/>
                  </a:gs>
                  <a:gs pos="100000">
                    <a:srgbClr val="FFFFFF"/>
                  </a:gs>
                </a:gsLst>
                <a:path path="rect">
                  <a:fillToRect r="100000" b="100000"/>
                </a:path>
              </a:gradFill>
              <a:ln w="28575">
                <a:solidFill>
                  <a:srgbClr val="B445FF"/>
                </a:solidFill>
                <a:miter lim="800000"/>
                <a:headEnd/>
                <a:tailEnd/>
              </a:ln>
              <a:effectLst/>
            </p:spPr>
            <p:txBody>
              <a:bodyPr wrap="none" anchor="ctr"/>
              <a:lstStyle/>
              <a:p>
                <a:endParaRPr lang="en-US"/>
              </a:p>
            </p:txBody>
          </p:sp>
          <p:sp>
            <p:nvSpPr>
              <p:cNvPr id="497775" name="AutoShape 111"/>
              <p:cNvSpPr>
                <a:spLocks noChangeArrowheads="1"/>
              </p:cNvSpPr>
              <p:nvPr/>
            </p:nvSpPr>
            <p:spPr bwMode="auto">
              <a:xfrm rot="-7761693">
                <a:off x="509" y="299"/>
                <a:ext cx="49" cy="265"/>
              </a:xfrm>
              <a:prstGeom prst="curvedLeftArrow">
                <a:avLst>
                  <a:gd name="adj1" fmla="val 108163"/>
                  <a:gd name="adj2" fmla="val 216327"/>
                  <a:gd name="adj3" fmla="val 33333"/>
                </a:avLst>
              </a:prstGeom>
              <a:gradFill rotWithShape="0">
                <a:gsLst>
                  <a:gs pos="0">
                    <a:srgbClr val="9966FF"/>
                  </a:gs>
                  <a:gs pos="100000">
                    <a:srgbClr val="FFFFFF"/>
                  </a:gs>
                </a:gsLst>
                <a:path path="rect">
                  <a:fillToRect r="100000" b="100000"/>
                </a:path>
              </a:gradFill>
              <a:ln w="28575">
                <a:solidFill>
                  <a:srgbClr val="B445FF"/>
                </a:solidFill>
                <a:miter lim="800000"/>
                <a:headEnd/>
                <a:tailEnd/>
              </a:ln>
              <a:effectLst/>
            </p:spPr>
            <p:txBody>
              <a:bodyPr wrap="none" anchor="ctr"/>
              <a:lstStyle/>
              <a:p>
                <a:endParaRPr lang="en-US"/>
              </a:p>
            </p:txBody>
          </p:sp>
          <p:sp>
            <p:nvSpPr>
              <p:cNvPr id="497776" name="AutoShape 112"/>
              <p:cNvSpPr>
                <a:spLocks noChangeArrowheads="1"/>
              </p:cNvSpPr>
              <p:nvPr/>
            </p:nvSpPr>
            <p:spPr bwMode="auto">
              <a:xfrm rot="-3102320">
                <a:off x="1134" y="294"/>
                <a:ext cx="49" cy="266"/>
              </a:xfrm>
              <a:prstGeom prst="curvedLeftArrow">
                <a:avLst>
                  <a:gd name="adj1" fmla="val 108571"/>
                  <a:gd name="adj2" fmla="val 217143"/>
                  <a:gd name="adj3" fmla="val 33333"/>
                </a:avLst>
              </a:prstGeom>
              <a:gradFill rotWithShape="0">
                <a:gsLst>
                  <a:gs pos="0">
                    <a:srgbClr val="9966FF"/>
                  </a:gs>
                  <a:gs pos="100000">
                    <a:srgbClr val="FFFFFF"/>
                  </a:gs>
                </a:gsLst>
                <a:path path="rect">
                  <a:fillToRect r="100000" b="100000"/>
                </a:path>
              </a:gradFill>
              <a:ln w="28575">
                <a:solidFill>
                  <a:srgbClr val="B445FF"/>
                </a:solidFill>
                <a:miter lim="800000"/>
                <a:headEnd/>
                <a:tailEnd/>
              </a:ln>
              <a:effectLst/>
            </p:spPr>
            <p:txBody>
              <a:bodyPr wrap="none" anchor="ctr"/>
              <a:lstStyle/>
              <a:p>
                <a:endParaRPr lang="en-US"/>
              </a:p>
            </p:txBody>
          </p:sp>
          <p:sp>
            <p:nvSpPr>
              <p:cNvPr id="497777" name="AutoShape 113"/>
              <p:cNvSpPr>
                <a:spLocks noChangeArrowheads="1"/>
              </p:cNvSpPr>
              <p:nvPr/>
            </p:nvSpPr>
            <p:spPr bwMode="auto">
              <a:xfrm rot="-13902320">
                <a:off x="1070" y="342"/>
                <a:ext cx="49" cy="266"/>
              </a:xfrm>
              <a:prstGeom prst="curvedLeftArrow">
                <a:avLst>
                  <a:gd name="adj1" fmla="val 108571"/>
                  <a:gd name="adj2" fmla="val 217143"/>
                  <a:gd name="adj3" fmla="val 33333"/>
                </a:avLst>
              </a:prstGeom>
              <a:gradFill rotWithShape="0">
                <a:gsLst>
                  <a:gs pos="0">
                    <a:srgbClr val="9966FF"/>
                  </a:gs>
                  <a:gs pos="100000">
                    <a:srgbClr val="FFFFFF"/>
                  </a:gs>
                </a:gsLst>
                <a:path path="rect">
                  <a:fillToRect r="100000" b="100000"/>
                </a:path>
              </a:gradFill>
              <a:ln w="28575">
                <a:solidFill>
                  <a:srgbClr val="B445FF"/>
                </a:solidFill>
                <a:miter lim="800000"/>
                <a:headEnd/>
                <a:tailEnd/>
              </a:ln>
              <a:effectLst/>
            </p:spPr>
            <p:txBody>
              <a:bodyPr wrap="none" anchor="ctr"/>
              <a:lstStyle/>
              <a:p>
                <a:endParaRPr lang="en-US"/>
              </a:p>
            </p:txBody>
          </p:sp>
          <p:sp>
            <p:nvSpPr>
              <p:cNvPr id="497778" name="AutoShape 114"/>
              <p:cNvSpPr>
                <a:spLocks noChangeArrowheads="1"/>
              </p:cNvSpPr>
              <p:nvPr/>
            </p:nvSpPr>
            <p:spPr bwMode="auto">
              <a:xfrm rot="-10800000">
                <a:off x="696" y="437"/>
                <a:ext cx="115" cy="457"/>
              </a:xfrm>
              <a:prstGeom prst="curvedLeftArrow">
                <a:avLst>
                  <a:gd name="adj1" fmla="val 79478"/>
                  <a:gd name="adj2" fmla="val 158957"/>
                  <a:gd name="adj3" fmla="val 33333"/>
                </a:avLst>
              </a:prstGeom>
              <a:gradFill rotWithShape="0">
                <a:gsLst>
                  <a:gs pos="0">
                    <a:srgbClr val="9966FF"/>
                  </a:gs>
                  <a:gs pos="100000">
                    <a:srgbClr val="FFFFFF"/>
                  </a:gs>
                </a:gsLst>
                <a:path path="rect">
                  <a:fillToRect r="100000" b="100000"/>
                </a:path>
              </a:gradFill>
              <a:ln w="28575">
                <a:solidFill>
                  <a:srgbClr val="B445FF"/>
                </a:solidFill>
                <a:miter lim="800000"/>
                <a:headEnd/>
                <a:tailEnd/>
              </a:ln>
              <a:effectLst/>
            </p:spPr>
            <p:txBody>
              <a:bodyPr wrap="none" anchor="ctr"/>
              <a:lstStyle/>
              <a:p>
                <a:endParaRPr lang="en-US"/>
              </a:p>
            </p:txBody>
          </p:sp>
          <p:sp>
            <p:nvSpPr>
              <p:cNvPr id="497779" name="AutoShape 115"/>
              <p:cNvSpPr>
                <a:spLocks noChangeArrowheads="1"/>
              </p:cNvSpPr>
              <p:nvPr/>
            </p:nvSpPr>
            <p:spPr bwMode="auto">
              <a:xfrm>
                <a:off x="887" y="475"/>
                <a:ext cx="114" cy="457"/>
              </a:xfrm>
              <a:prstGeom prst="curvedLeftArrow">
                <a:avLst>
                  <a:gd name="adj1" fmla="val 80175"/>
                  <a:gd name="adj2" fmla="val 160351"/>
                  <a:gd name="adj3" fmla="val 33333"/>
                </a:avLst>
              </a:prstGeom>
              <a:gradFill rotWithShape="0">
                <a:gsLst>
                  <a:gs pos="0">
                    <a:srgbClr val="9966FF"/>
                  </a:gs>
                  <a:gs pos="100000">
                    <a:srgbClr val="FFFFFF"/>
                  </a:gs>
                </a:gsLst>
                <a:path path="rect">
                  <a:fillToRect r="100000" b="100000"/>
                </a:path>
              </a:gradFill>
              <a:ln w="28575">
                <a:solidFill>
                  <a:srgbClr val="B445FF"/>
                </a:solidFill>
                <a:miter lim="800000"/>
                <a:headEnd/>
                <a:tailEnd/>
              </a:ln>
              <a:effectLst/>
            </p:spPr>
            <p:txBody>
              <a:bodyPr wrap="none" anchor="ctr"/>
              <a:lstStyle/>
              <a:p>
                <a:endParaRPr lang="en-US"/>
              </a:p>
            </p:txBody>
          </p:sp>
          <p:sp>
            <p:nvSpPr>
              <p:cNvPr id="497780" name="AutoShape 116"/>
              <p:cNvSpPr>
                <a:spLocks noChangeArrowheads="1"/>
              </p:cNvSpPr>
              <p:nvPr/>
            </p:nvSpPr>
            <p:spPr bwMode="auto">
              <a:xfrm rot="3038307">
                <a:off x="552" y="358"/>
                <a:ext cx="49" cy="265"/>
              </a:xfrm>
              <a:prstGeom prst="curvedLeftArrow">
                <a:avLst>
                  <a:gd name="adj1" fmla="val 108163"/>
                  <a:gd name="adj2" fmla="val 216327"/>
                  <a:gd name="adj3" fmla="val 33333"/>
                </a:avLst>
              </a:prstGeom>
              <a:gradFill rotWithShape="0">
                <a:gsLst>
                  <a:gs pos="0">
                    <a:srgbClr val="9966FF"/>
                  </a:gs>
                  <a:gs pos="100000">
                    <a:srgbClr val="FFFFFF"/>
                  </a:gs>
                </a:gsLst>
                <a:path path="rect">
                  <a:fillToRect r="100000" b="100000"/>
                </a:path>
              </a:gradFill>
              <a:ln w="28575">
                <a:solidFill>
                  <a:srgbClr val="B445FF"/>
                </a:solidFill>
                <a:miter lim="800000"/>
                <a:headEnd/>
                <a:tailEnd/>
              </a:ln>
              <a:effectLst/>
            </p:spPr>
            <p:txBody>
              <a:bodyPr wrap="none" anchor="ctr"/>
              <a:lstStyle/>
              <a:p>
                <a:endParaRPr lang="en-US"/>
              </a:p>
            </p:txBody>
          </p:sp>
          <p:sp>
            <p:nvSpPr>
              <p:cNvPr id="497781" name="AutoShape 117"/>
              <p:cNvSpPr>
                <a:spLocks noChangeArrowheads="1"/>
              </p:cNvSpPr>
              <p:nvPr/>
            </p:nvSpPr>
            <p:spPr bwMode="auto">
              <a:xfrm rot="-7761693">
                <a:off x="509" y="292"/>
                <a:ext cx="49" cy="265"/>
              </a:xfrm>
              <a:prstGeom prst="curvedLeftArrow">
                <a:avLst>
                  <a:gd name="adj1" fmla="val 108163"/>
                  <a:gd name="adj2" fmla="val 216327"/>
                  <a:gd name="adj3" fmla="val 33333"/>
                </a:avLst>
              </a:prstGeom>
              <a:gradFill rotWithShape="0">
                <a:gsLst>
                  <a:gs pos="0">
                    <a:srgbClr val="9966FF"/>
                  </a:gs>
                  <a:gs pos="100000">
                    <a:srgbClr val="FFFFFF"/>
                  </a:gs>
                </a:gsLst>
                <a:path path="rect">
                  <a:fillToRect r="100000" b="100000"/>
                </a:path>
              </a:gradFill>
              <a:ln w="28575">
                <a:solidFill>
                  <a:srgbClr val="B445FF"/>
                </a:solidFill>
                <a:miter lim="800000"/>
                <a:headEnd/>
                <a:tailEnd/>
              </a:ln>
              <a:effectLst/>
            </p:spPr>
            <p:txBody>
              <a:bodyPr wrap="none" anchor="ctr"/>
              <a:lstStyle/>
              <a:p>
                <a:endParaRPr lang="en-US"/>
              </a:p>
            </p:txBody>
          </p:sp>
          <p:sp>
            <p:nvSpPr>
              <p:cNvPr id="497782" name="AutoShape 118"/>
              <p:cNvSpPr>
                <a:spLocks noChangeArrowheads="1"/>
              </p:cNvSpPr>
              <p:nvPr/>
            </p:nvSpPr>
            <p:spPr bwMode="auto">
              <a:xfrm rot="3038307">
                <a:off x="552" y="355"/>
                <a:ext cx="49" cy="265"/>
              </a:xfrm>
              <a:prstGeom prst="curvedLeftArrow">
                <a:avLst>
                  <a:gd name="adj1" fmla="val 108163"/>
                  <a:gd name="adj2" fmla="val 216327"/>
                  <a:gd name="adj3" fmla="val 33333"/>
                </a:avLst>
              </a:prstGeom>
              <a:gradFill rotWithShape="0">
                <a:gsLst>
                  <a:gs pos="0">
                    <a:srgbClr val="9966FF"/>
                  </a:gs>
                  <a:gs pos="100000">
                    <a:srgbClr val="FFFFFF"/>
                  </a:gs>
                </a:gsLst>
                <a:path path="rect">
                  <a:fillToRect r="100000" b="100000"/>
                </a:path>
              </a:gradFill>
              <a:ln w="28575">
                <a:solidFill>
                  <a:srgbClr val="B445FF"/>
                </a:solidFill>
                <a:miter lim="800000"/>
                <a:headEnd/>
                <a:tailEnd/>
              </a:ln>
              <a:effectLst/>
            </p:spPr>
            <p:txBody>
              <a:bodyPr wrap="none" anchor="ctr"/>
              <a:lstStyle/>
              <a:p>
                <a:endParaRPr lang="en-US"/>
              </a:p>
            </p:txBody>
          </p:sp>
          <p:sp>
            <p:nvSpPr>
              <p:cNvPr id="497783" name="AutoShape 119"/>
              <p:cNvSpPr>
                <a:spLocks noChangeArrowheads="1"/>
              </p:cNvSpPr>
              <p:nvPr/>
            </p:nvSpPr>
            <p:spPr bwMode="auto">
              <a:xfrm rot="-7761693">
                <a:off x="509" y="298"/>
                <a:ext cx="49" cy="265"/>
              </a:xfrm>
              <a:prstGeom prst="curvedLeftArrow">
                <a:avLst>
                  <a:gd name="adj1" fmla="val 108163"/>
                  <a:gd name="adj2" fmla="val 216327"/>
                  <a:gd name="adj3" fmla="val 33333"/>
                </a:avLst>
              </a:prstGeom>
              <a:gradFill rotWithShape="0">
                <a:gsLst>
                  <a:gs pos="0">
                    <a:srgbClr val="9966FF"/>
                  </a:gs>
                  <a:gs pos="100000">
                    <a:srgbClr val="FFFFFF"/>
                  </a:gs>
                </a:gsLst>
                <a:path path="rect">
                  <a:fillToRect r="100000" b="100000"/>
                </a:path>
              </a:gradFill>
              <a:ln w="28575">
                <a:solidFill>
                  <a:srgbClr val="B445FF"/>
                </a:solidFill>
                <a:miter lim="800000"/>
                <a:headEnd/>
                <a:tailEnd/>
              </a:ln>
              <a:effectLst/>
            </p:spPr>
            <p:txBody>
              <a:bodyPr wrap="none" anchor="ctr"/>
              <a:lstStyle/>
              <a:p>
                <a:endParaRPr lang="en-US"/>
              </a:p>
            </p:txBody>
          </p:sp>
          <p:sp>
            <p:nvSpPr>
              <p:cNvPr id="497784" name="AutoShape 120"/>
              <p:cNvSpPr>
                <a:spLocks noChangeArrowheads="1"/>
              </p:cNvSpPr>
              <p:nvPr/>
            </p:nvSpPr>
            <p:spPr bwMode="auto">
              <a:xfrm rot="-3102320">
                <a:off x="1134" y="292"/>
                <a:ext cx="49" cy="266"/>
              </a:xfrm>
              <a:prstGeom prst="curvedLeftArrow">
                <a:avLst>
                  <a:gd name="adj1" fmla="val 108571"/>
                  <a:gd name="adj2" fmla="val 217143"/>
                  <a:gd name="adj3" fmla="val 33333"/>
                </a:avLst>
              </a:prstGeom>
              <a:gradFill rotWithShape="0">
                <a:gsLst>
                  <a:gs pos="0">
                    <a:srgbClr val="9966FF"/>
                  </a:gs>
                  <a:gs pos="100000">
                    <a:srgbClr val="FFFFFF"/>
                  </a:gs>
                </a:gsLst>
                <a:path path="rect">
                  <a:fillToRect r="100000" b="100000"/>
                </a:path>
              </a:gradFill>
              <a:ln w="28575">
                <a:solidFill>
                  <a:srgbClr val="B445FF"/>
                </a:solidFill>
                <a:miter lim="800000"/>
                <a:headEnd/>
                <a:tailEnd/>
              </a:ln>
              <a:effectLst/>
            </p:spPr>
            <p:txBody>
              <a:bodyPr wrap="none" anchor="ctr"/>
              <a:lstStyle/>
              <a:p>
                <a:endParaRPr lang="en-US"/>
              </a:p>
            </p:txBody>
          </p:sp>
          <p:sp>
            <p:nvSpPr>
              <p:cNvPr id="497785" name="AutoShape 121"/>
              <p:cNvSpPr>
                <a:spLocks noChangeArrowheads="1"/>
              </p:cNvSpPr>
              <p:nvPr/>
            </p:nvSpPr>
            <p:spPr bwMode="auto">
              <a:xfrm rot="-13902320">
                <a:off x="1070" y="340"/>
                <a:ext cx="49" cy="266"/>
              </a:xfrm>
              <a:prstGeom prst="curvedLeftArrow">
                <a:avLst>
                  <a:gd name="adj1" fmla="val 108571"/>
                  <a:gd name="adj2" fmla="val 217143"/>
                  <a:gd name="adj3" fmla="val 33333"/>
                </a:avLst>
              </a:prstGeom>
              <a:gradFill rotWithShape="0">
                <a:gsLst>
                  <a:gs pos="0">
                    <a:srgbClr val="9966FF"/>
                  </a:gs>
                  <a:gs pos="100000">
                    <a:srgbClr val="FFFFFF"/>
                  </a:gs>
                </a:gsLst>
                <a:path path="rect">
                  <a:fillToRect r="100000" b="100000"/>
                </a:path>
              </a:gradFill>
              <a:ln w="28575">
                <a:solidFill>
                  <a:srgbClr val="B445FF"/>
                </a:solidFill>
                <a:miter lim="800000"/>
                <a:headEnd/>
                <a:tailEnd/>
              </a:ln>
              <a:effectLst/>
            </p:spPr>
            <p:txBody>
              <a:bodyPr wrap="none" anchor="ctr"/>
              <a:lstStyle/>
              <a:p>
                <a:endParaRPr lang="en-US"/>
              </a:p>
            </p:txBody>
          </p:sp>
          <p:sp>
            <p:nvSpPr>
              <p:cNvPr id="497786" name="AutoShape 122"/>
              <p:cNvSpPr>
                <a:spLocks noChangeArrowheads="1"/>
              </p:cNvSpPr>
              <p:nvPr/>
            </p:nvSpPr>
            <p:spPr bwMode="auto">
              <a:xfrm rot="-10800000">
                <a:off x="696" y="435"/>
                <a:ext cx="115" cy="457"/>
              </a:xfrm>
              <a:prstGeom prst="curvedLeftArrow">
                <a:avLst>
                  <a:gd name="adj1" fmla="val 79478"/>
                  <a:gd name="adj2" fmla="val 158957"/>
                  <a:gd name="adj3" fmla="val 33333"/>
                </a:avLst>
              </a:prstGeom>
              <a:gradFill rotWithShape="0">
                <a:gsLst>
                  <a:gs pos="0">
                    <a:srgbClr val="9966FF"/>
                  </a:gs>
                  <a:gs pos="100000">
                    <a:srgbClr val="FFFFFF"/>
                  </a:gs>
                </a:gsLst>
                <a:path path="rect">
                  <a:fillToRect r="100000" b="100000"/>
                </a:path>
              </a:gradFill>
              <a:ln w="28575">
                <a:solidFill>
                  <a:srgbClr val="B445FF"/>
                </a:solidFill>
                <a:miter lim="800000"/>
                <a:headEnd/>
                <a:tailEnd/>
              </a:ln>
              <a:effectLst/>
            </p:spPr>
            <p:txBody>
              <a:bodyPr wrap="none" anchor="ctr"/>
              <a:lstStyle/>
              <a:p>
                <a:endParaRPr lang="en-US"/>
              </a:p>
            </p:txBody>
          </p:sp>
          <p:sp>
            <p:nvSpPr>
              <p:cNvPr id="497787" name="AutoShape 123"/>
              <p:cNvSpPr>
                <a:spLocks noChangeArrowheads="1"/>
              </p:cNvSpPr>
              <p:nvPr/>
            </p:nvSpPr>
            <p:spPr bwMode="auto">
              <a:xfrm>
                <a:off x="887" y="474"/>
                <a:ext cx="114" cy="456"/>
              </a:xfrm>
              <a:prstGeom prst="curvedLeftArrow">
                <a:avLst>
                  <a:gd name="adj1" fmla="val 80000"/>
                  <a:gd name="adj2" fmla="val 160000"/>
                  <a:gd name="adj3" fmla="val 33333"/>
                </a:avLst>
              </a:prstGeom>
              <a:gradFill rotWithShape="0">
                <a:gsLst>
                  <a:gs pos="0">
                    <a:srgbClr val="9966FF"/>
                  </a:gs>
                  <a:gs pos="100000">
                    <a:srgbClr val="FFFFFF"/>
                  </a:gs>
                </a:gsLst>
                <a:path path="rect">
                  <a:fillToRect r="100000" b="100000"/>
                </a:path>
              </a:gradFill>
              <a:ln w="28575">
                <a:solidFill>
                  <a:srgbClr val="B445FF"/>
                </a:solidFill>
                <a:miter lim="800000"/>
                <a:headEnd/>
                <a:tailEnd/>
              </a:ln>
              <a:effectLst/>
            </p:spPr>
            <p:txBody>
              <a:bodyPr wrap="none" anchor="ctr"/>
              <a:lstStyle/>
              <a:p>
                <a:endParaRPr lang="en-US"/>
              </a:p>
            </p:txBody>
          </p:sp>
        </p:grpSp>
      </p:grpSp>
      <p:grpSp>
        <p:nvGrpSpPr>
          <p:cNvPr id="497889" name="Group 225"/>
          <p:cNvGrpSpPr>
            <a:grpSpLocks/>
          </p:cNvGrpSpPr>
          <p:nvPr/>
        </p:nvGrpSpPr>
        <p:grpSpPr bwMode="auto">
          <a:xfrm>
            <a:off x="188913" y="3359150"/>
            <a:ext cx="2363787" cy="1816100"/>
            <a:chOff x="119" y="2116"/>
            <a:chExt cx="1489" cy="1144"/>
          </a:xfrm>
        </p:grpSpPr>
        <p:grpSp>
          <p:nvGrpSpPr>
            <p:cNvPr id="497878" name="Group 214"/>
            <p:cNvGrpSpPr>
              <a:grpSpLocks/>
            </p:cNvGrpSpPr>
            <p:nvPr/>
          </p:nvGrpSpPr>
          <p:grpSpPr bwMode="auto">
            <a:xfrm>
              <a:off x="119" y="2116"/>
              <a:ext cx="1489" cy="1144"/>
              <a:chOff x="119" y="2112"/>
              <a:chExt cx="1489" cy="1144"/>
            </a:xfrm>
          </p:grpSpPr>
          <p:sp>
            <p:nvSpPr>
              <p:cNvPr id="497879" name="Oval 215"/>
              <p:cNvSpPr>
                <a:spLocks noChangeArrowheads="1"/>
              </p:cNvSpPr>
              <p:nvPr/>
            </p:nvSpPr>
            <p:spPr bwMode="auto">
              <a:xfrm>
                <a:off x="1101" y="2571"/>
                <a:ext cx="507" cy="278"/>
              </a:xfrm>
              <a:prstGeom prst="ellipse">
                <a:avLst/>
              </a:prstGeom>
              <a:noFill/>
              <a:ln w="9525">
                <a:solidFill>
                  <a:schemeClr val="tx1"/>
                </a:solidFill>
                <a:round/>
                <a:headEnd/>
                <a:tailEnd/>
              </a:ln>
              <a:effectLst/>
              <a:scene3d>
                <a:camera prst="legacyPerspectiveBottomLeft"/>
                <a:lightRig rig="legacyFlat3" dir="t"/>
              </a:scene3d>
              <a:sp3d extrusionH="887400" prstMaterial="legacyMatte">
                <a:bevelT w="13500" h="13500" prst="angle"/>
                <a:bevelB w="13500" h="13500" prst="angle"/>
                <a:extrusionClr>
                  <a:srgbClr val="CCFF33"/>
                </a:extrusionClr>
              </a:sp3d>
            </p:spPr>
            <p:txBody>
              <a:bodyPr wrap="none" anchor="ctr">
                <a:flatTx/>
              </a:bodyPr>
              <a:lstStyle/>
              <a:p>
                <a:pPr algn="ctr"/>
                <a:endParaRPr lang="en-US" sz="2800" b="1">
                  <a:solidFill>
                    <a:srgbClr val="008000"/>
                  </a:solidFill>
                </a:endParaRPr>
              </a:p>
            </p:txBody>
          </p:sp>
          <p:sp>
            <p:nvSpPr>
              <p:cNvPr id="497880" name="Oval 216"/>
              <p:cNvSpPr>
                <a:spLocks noChangeArrowheads="1"/>
              </p:cNvSpPr>
              <p:nvPr/>
            </p:nvSpPr>
            <p:spPr bwMode="auto">
              <a:xfrm>
                <a:off x="595" y="2979"/>
                <a:ext cx="505" cy="277"/>
              </a:xfrm>
              <a:prstGeom prst="ellipse">
                <a:avLst/>
              </a:prstGeom>
              <a:noFill/>
              <a:ln w="9525">
                <a:solidFill>
                  <a:schemeClr val="tx1"/>
                </a:solidFill>
                <a:round/>
                <a:headEnd/>
                <a:tailEnd/>
              </a:ln>
              <a:effectLst/>
              <a:scene3d>
                <a:camera prst="legacyPerspectiveBottomLeft"/>
                <a:lightRig rig="legacyFlat3" dir="t"/>
              </a:scene3d>
              <a:sp3d extrusionH="887400" prstMaterial="legacyMatte">
                <a:bevelT w="13500" h="13500" prst="angle"/>
                <a:bevelB w="13500" h="13500" prst="angle"/>
                <a:extrusionClr>
                  <a:srgbClr val="FFE5E5"/>
                </a:extrusionClr>
              </a:sp3d>
            </p:spPr>
            <p:txBody>
              <a:bodyPr wrap="none" anchor="ctr">
                <a:flatTx/>
              </a:bodyPr>
              <a:lstStyle/>
              <a:p>
                <a:pPr algn="ctr">
                  <a:lnSpc>
                    <a:spcPct val="100000"/>
                  </a:lnSpc>
                </a:pPr>
                <a:endParaRPr lang="en-US" sz="2400" b="1">
                  <a:solidFill>
                    <a:srgbClr val="6600CC"/>
                  </a:solidFill>
                </a:endParaRPr>
              </a:p>
            </p:txBody>
          </p:sp>
          <p:sp>
            <p:nvSpPr>
              <p:cNvPr id="497881" name="Oval 217"/>
              <p:cNvSpPr>
                <a:spLocks noChangeArrowheads="1"/>
              </p:cNvSpPr>
              <p:nvPr/>
            </p:nvSpPr>
            <p:spPr bwMode="auto">
              <a:xfrm>
                <a:off x="572" y="2112"/>
                <a:ext cx="551" cy="324"/>
              </a:xfrm>
              <a:prstGeom prst="ellipse">
                <a:avLst/>
              </a:prstGeom>
              <a:noFill/>
              <a:ln w="12700">
                <a:solidFill>
                  <a:srgbClr val="9900FF"/>
                </a:solidFill>
                <a:round/>
                <a:headEnd/>
                <a:tailEnd/>
              </a:ln>
              <a:effectLst/>
              <a:scene3d>
                <a:camera prst="legacyPerspectiveBottomLeft"/>
                <a:lightRig rig="legacyFlat3" dir="t"/>
              </a:scene3d>
              <a:sp3d extrusionH="887400" prstMaterial="legacyMatte">
                <a:bevelT w="13500" h="13500" prst="angle"/>
                <a:bevelB w="13500" h="13500" prst="angle"/>
                <a:extrusionClr>
                  <a:schemeClr val="bg1"/>
                </a:extrusionClr>
              </a:sp3d>
            </p:spPr>
            <p:txBody>
              <a:bodyPr wrap="none" anchor="ctr">
                <a:flatTx/>
              </a:bodyPr>
              <a:lstStyle/>
              <a:p>
                <a:pPr algn="ctr">
                  <a:lnSpc>
                    <a:spcPct val="100000"/>
                  </a:lnSpc>
                </a:pPr>
                <a:endParaRPr lang="en-US" sz="4800" b="1">
                  <a:solidFill>
                    <a:srgbClr val="6600CC"/>
                  </a:solidFill>
                </a:endParaRPr>
              </a:p>
            </p:txBody>
          </p:sp>
          <p:sp>
            <p:nvSpPr>
              <p:cNvPr id="497882" name="Oval 218"/>
              <p:cNvSpPr>
                <a:spLocks noChangeArrowheads="1"/>
              </p:cNvSpPr>
              <p:nvPr/>
            </p:nvSpPr>
            <p:spPr bwMode="auto">
              <a:xfrm>
                <a:off x="119" y="2571"/>
                <a:ext cx="507" cy="278"/>
              </a:xfrm>
              <a:prstGeom prst="ellipse">
                <a:avLst/>
              </a:prstGeom>
              <a:gradFill rotWithShape="0">
                <a:gsLst>
                  <a:gs pos="0">
                    <a:schemeClr val="bg1"/>
                  </a:gs>
                  <a:gs pos="100000">
                    <a:srgbClr val="FFCCFF"/>
                  </a:gs>
                </a:gsLst>
                <a:path path="shape">
                  <a:fillToRect l="50000" t="50000" r="50000" b="50000"/>
                </a:path>
              </a:gradFill>
              <a:ln w="9525">
                <a:round/>
                <a:headEnd/>
                <a:tailEnd/>
              </a:ln>
              <a:effectLst/>
              <a:scene3d>
                <a:camera prst="legacyPerspectiveBottomLeft"/>
                <a:lightRig rig="legacyFlat3" dir="t"/>
              </a:scene3d>
              <a:sp3d extrusionH="887400" prstMaterial="legacyMatte">
                <a:bevelT w="13500" h="13500" prst="angle"/>
                <a:bevelB w="13500" h="13500" prst="angle"/>
                <a:extrusionClr>
                  <a:srgbClr val="FFCCFF"/>
                </a:extrusionClr>
              </a:sp3d>
            </p:spPr>
            <p:txBody>
              <a:bodyPr wrap="none" anchor="ctr">
                <a:flatTx/>
              </a:bodyPr>
              <a:lstStyle/>
              <a:p>
                <a:pPr algn="ctr"/>
                <a:endParaRPr lang="en-US" sz="2800">
                  <a:solidFill>
                    <a:srgbClr val="9900CC"/>
                  </a:solidFill>
                  <a:effectLst>
                    <a:outerShdw blurRad="38100" dist="38100" dir="2700000" algn="tl">
                      <a:srgbClr val="000000"/>
                    </a:outerShdw>
                  </a:effectLst>
                </a:endParaRPr>
              </a:p>
            </p:txBody>
          </p:sp>
        </p:grpSp>
        <p:grpSp>
          <p:nvGrpSpPr>
            <p:cNvPr id="497793" name="Group 129"/>
            <p:cNvGrpSpPr>
              <a:grpSpLocks/>
            </p:cNvGrpSpPr>
            <p:nvPr/>
          </p:nvGrpSpPr>
          <p:grpSpPr bwMode="auto">
            <a:xfrm>
              <a:off x="378" y="2436"/>
              <a:ext cx="698" cy="561"/>
              <a:chOff x="355" y="2436"/>
              <a:chExt cx="698" cy="561"/>
            </a:xfrm>
          </p:grpSpPr>
          <p:sp>
            <p:nvSpPr>
              <p:cNvPr id="497794" name="AutoShape 130"/>
              <p:cNvSpPr>
                <a:spLocks noChangeArrowheads="1"/>
              </p:cNvSpPr>
              <p:nvPr/>
            </p:nvSpPr>
            <p:spPr bwMode="auto">
              <a:xfrm rot="-5400000">
                <a:off x="786" y="2414"/>
                <a:ext cx="115" cy="418"/>
              </a:xfrm>
              <a:prstGeom prst="curvedLeftArrow">
                <a:avLst>
                  <a:gd name="adj1" fmla="val 72696"/>
                  <a:gd name="adj2" fmla="val 145391"/>
                  <a:gd name="adj3" fmla="val 33333"/>
                </a:avLst>
              </a:prstGeom>
              <a:gradFill rotWithShape="0">
                <a:gsLst>
                  <a:gs pos="0">
                    <a:srgbClr val="FFCCFF"/>
                  </a:gs>
                  <a:gs pos="50000">
                    <a:schemeClr val="bg1"/>
                  </a:gs>
                  <a:gs pos="100000">
                    <a:srgbClr val="FFCCFF"/>
                  </a:gs>
                </a:gsLst>
                <a:lin ang="0" scaled="1"/>
              </a:gradFill>
              <a:ln w="28575">
                <a:solidFill>
                  <a:srgbClr val="800080"/>
                </a:solidFill>
                <a:miter lim="800000"/>
                <a:headEnd/>
                <a:tailEnd/>
              </a:ln>
              <a:effectLst/>
            </p:spPr>
            <p:txBody>
              <a:bodyPr wrap="none" anchor="ctr"/>
              <a:lstStyle/>
              <a:p>
                <a:endParaRPr lang="en-US"/>
              </a:p>
            </p:txBody>
          </p:sp>
          <p:sp>
            <p:nvSpPr>
              <p:cNvPr id="497795" name="AutoShape 131"/>
              <p:cNvSpPr>
                <a:spLocks noChangeArrowheads="1"/>
              </p:cNvSpPr>
              <p:nvPr/>
            </p:nvSpPr>
            <p:spPr bwMode="auto">
              <a:xfrm rot="-16200000">
                <a:off x="748" y="2608"/>
                <a:ext cx="114" cy="417"/>
              </a:xfrm>
              <a:prstGeom prst="curvedLeftArrow">
                <a:avLst>
                  <a:gd name="adj1" fmla="val 73158"/>
                  <a:gd name="adj2" fmla="val 146316"/>
                  <a:gd name="adj3" fmla="val 33333"/>
                </a:avLst>
              </a:prstGeom>
              <a:gradFill rotWithShape="0">
                <a:gsLst>
                  <a:gs pos="0">
                    <a:srgbClr val="FFCCFF"/>
                  </a:gs>
                  <a:gs pos="50000">
                    <a:schemeClr val="bg1"/>
                  </a:gs>
                  <a:gs pos="100000">
                    <a:srgbClr val="FFCCFF"/>
                  </a:gs>
                </a:gsLst>
                <a:lin ang="0" scaled="1"/>
              </a:gradFill>
              <a:ln w="28575">
                <a:solidFill>
                  <a:srgbClr val="800080"/>
                </a:solidFill>
                <a:miter lim="800000"/>
                <a:headEnd/>
                <a:tailEnd/>
              </a:ln>
              <a:effectLst/>
            </p:spPr>
            <p:txBody>
              <a:bodyPr wrap="none" anchor="ctr"/>
              <a:lstStyle/>
              <a:p>
                <a:endParaRPr lang="en-US"/>
              </a:p>
            </p:txBody>
          </p:sp>
          <p:sp>
            <p:nvSpPr>
              <p:cNvPr id="497796" name="AutoShape 132"/>
              <p:cNvSpPr>
                <a:spLocks noChangeArrowheads="1"/>
              </p:cNvSpPr>
              <p:nvPr/>
            </p:nvSpPr>
            <p:spPr bwMode="auto">
              <a:xfrm rot="3038307">
                <a:off x="530" y="2396"/>
                <a:ext cx="49" cy="266"/>
              </a:xfrm>
              <a:prstGeom prst="curvedLeftArrow">
                <a:avLst>
                  <a:gd name="adj1" fmla="val 108571"/>
                  <a:gd name="adj2" fmla="val 217143"/>
                  <a:gd name="adj3" fmla="val 33333"/>
                </a:avLst>
              </a:prstGeom>
              <a:gradFill rotWithShape="0">
                <a:gsLst>
                  <a:gs pos="0">
                    <a:srgbClr val="FFCCFF"/>
                  </a:gs>
                  <a:gs pos="50000">
                    <a:schemeClr val="bg1"/>
                  </a:gs>
                  <a:gs pos="100000">
                    <a:srgbClr val="FFCCFF"/>
                  </a:gs>
                </a:gsLst>
                <a:lin ang="0" scaled="1"/>
              </a:gradFill>
              <a:ln w="28575">
                <a:solidFill>
                  <a:srgbClr val="800080"/>
                </a:solidFill>
                <a:miter lim="800000"/>
                <a:headEnd/>
                <a:tailEnd/>
              </a:ln>
              <a:effectLst/>
            </p:spPr>
            <p:txBody>
              <a:bodyPr wrap="none" anchor="ctr"/>
              <a:lstStyle/>
              <a:p>
                <a:endParaRPr lang="en-US"/>
              </a:p>
            </p:txBody>
          </p:sp>
          <p:sp>
            <p:nvSpPr>
              <p:cNvPr id="497797" name="AutoShape 133"/>
              <p:cNvSpPr>
                <a:spLocks noChangeArrowheads="1"/>
              </p:cNvSpPr>
              <p:nvPr/>
            </p:nvSpPr>
            <p:spPr bwMode="auto">
              <a:xfrm rot="-7761693">
                <a:off x="495" y="2329"/>
                <a:ext cx="49" cy="266"/>
              </a:xfrm>
              <a:prstGeom prst="curvedLeftArrow">
                <a:avLst>
                  <a:gd name="adj1" fmla="val 108571"/>
                  <a:gd name="adj2" fmla="val 217143"/>
                  <a:gd name="adj3" fmla="val 33333"/>
                </a:avLst>
              </a:prstGeom>
              <a:gradFill rotWithShape="0">
                <a:gsLst>
                  <a:gs pos="0">
                    <a:srgbClr val="FFCCFF"/>
                  </a:gs>
                  <a:gs pos="50000">
                    <a:schemeClr val="bg1"/>
                  </a:gs>
                  <a:gs pos="100000">
                    <a:srgbClr val="FFCCFF"/>
                  </a:gs>
                </a:gsLst>
                <a:lin ang="0" scaled="1"/>
              </a:gradFill>
              <a:ln w="28575">
                <a:solidFill>
                  <a:srgbClr val="800080"/>
                </a:solidFill>
                <a:miter lim="800000"/>
                <a:headEnd/>
                <a:tailEnd/>
              </a:ln>
              <a:effectLst/>
            </p:spPr>
            <p:txBody>
              <a:bodyPr wrap="none" anchor="ctr"/>
              <a:lstStyle/>
              <a:p>
                <a:endParaRPr lang="en-US"/>
              </a:p>
            </p:txBody>
          </p:sp>
          <p:sp>
            <p:nvSpPr>
              <p:cNvPr id="497798" name="AutoShape 134"/>
              <p:cNvSpPr>
                <a:spLocks noChangeArrowheads="1"/>
              </p:cNvSpPr>
              <p:nvPr/>
            </p:nvSpPr>
            <p:spPr bwMode="auto">
              <a:xfrm rot="-3102320">
                <a:off x="521" y="2791"/>
                <a:ext cx="49" cy="265"/>
              </a:xfrm>
              <a:prstGeom prst="curvedLeftArrow">
                <a:avLst>
                  <a:gd name="adj1" fmla="val 108163"/>
                  <a:gd name="adj2" fmla="val 216327"/>
                  <a:gd name="adj3" fmla="val 33333"/>
                </a:avLst>
              </a:prstGeom>
              <a:gradFill rotWithShape="0">
                <a:gsLst>
                  <a:gs pos="0">
                    <a:srgbClr val="FFCCFF"/>
                  </a:gs>
                  <a:gs pos="50000">
                    <a:schemeClr val="bg1"/>
                  </a:gs>
                  <a:gs pos="100000">
                    <a:srgbClr val="FFCCFF"/>
                  </a:gs>
                </a:gsLst>
                <a:lin ang="0" scaled="1"/>
              </a:gradFill>
              <a:ln w="28575">
                <a:solidFill>
                  <a:srgbClr val="800080"/>
                </a:solidFill>
                <a:miter lim="800000"/>
                <a:headEnd/>
                <a:tailEnd/>
              </a:ln>
              <a:effectLst/>
            </p:spPr>
            <p:txBody>
              <a:bodyPr wrap="none" anchor="ctr"/>
              <a:lstStyle/>
              <a:p>
                <a:endParaRPr lang="en-US"/>
              </a:p>
            </p:txBody>
          </p:sp>
          <p:sp>
            <p:nvSpPr>
              <p:cNvPr id="497799" name="AutoShape 135"/>
              <p:cNvSpPr>
                <a:spLocks noChangeArrowheads="1"/>
              </p:cNvSpPr>
              <p:nvPr/>
            </p:nvSpPr>
            <p:spPr bwMode="auto">
              <a:xfrm rot="-13902320">
                <a:off x="463" y="2840"/>
                <a:ext cx="49" cy="266"/>
              </a:xfrm>
              <a:prstGeom prst="curvedLeftArrow">
                <a:avLst>
                  <a:gd name="adj1" fmla="val 108571"/>
                  <a:gd name="adj2" fmla="val 217143"/>
                  <a:gd name="adj3" fmla="val 33333"/>
                </a:avLst>
              </a:prstGeom>
              <a:gradFill rotWithShape="0">
                <a:gsLst>
                  <a:gs pos="0">
                    <a:srgbClr val="FFCCFF"/>
                  </a:gs>
                  <a:gs pos="50000">
                    <a:schemeClr val="bg1"/>
                  </a:gs>
                  <a:gs pos="100000">
                    <a:srgbClr val="FFCCFF"/>
                  </a:gs>
                </a:gsLst>
                <a:lin ang="0" scaled="1"/>
              </a:gradFill>
              <a:ln w="28575">
                <a:solidFill>
                  <a:srgbClr val="800080"/>
                </a:solidFill>
                <a:miter lim="800000"/>
                <a:headEnd/>
                <a:tailEnd/>
              </a:ln>
              <a:effectLst/>
            </p:spPr>
            <p:txBody>
              <a:bodyPr wrap="none" anchor="ctr"/>
              <a:lstStyle/>
              <a:p>
                <a:endParaRPr lang="en-US"/>
              </a:p>
            </p:txBody>
          </p:sp>
          <p:sp>
            <p:nvSpPr>
              <p:cNvPr id="497800" name="AutoShape 136"/>
              <p:cNvSpPr>
                <a:spLocks noChangeArrowheads="1"/>
              </p:cNvSpPr>
              <p:nvPr/>
            </p:nvSpPr>
            <p:spPr bwMode="auto">
              <a:xfrm rot="-5400000">
                <a:off x="786" y="2414"/>
                <a:ext cx="115" cy="418"/>
              </a:xfrm>
              <a:prstGeom prst="curvedLeftArrow">
                <a:avLst>
                  <a:gd name="adj1" fmla="val 72696"/>
                  <a:gd name="adj2" fmla="val 145391"/>
                  <a:gd name="adj3" fmla="val 33333"/>
                </a:avLst>
              </a:prstGeom>
              <a:gradFill rotWithShape="0">
                <a:gsLst>
                  <a:gs pos="0">
                    <a:srgbClr val="FFCCFF"/>
                  </a:gs>
                  <a:gs pos="50000">
                    <a:schemeClr val="bg1"/>
                  </a:gs>
                  <a:gs pos="100000">
                    <a:srgbClr val="FFCCFF"/>
                  </a:gs>
                </a:gsLst>
                <a:lin ang="0" scaled="1"/>
              </a:gradFill>
              <a:ln w="28575">
                <a:solidFill>
                  <a:srgbClr val="800080"/>
                </a:solidFill>
                <a:miter lim="800000"/>
                <a:headEnd/>
                <a:tailEnd/>
              </a:ln>
              <a:effectLst/>
            </p:spPr>
            <p:txBody>
              <a:bodyPr wrap="none" anchor="ctr"/>
              <a:lstStyle/>
              <a:p>
                <a:endParaRPr lang="en-US"/>
              </a:p>
            </p:txBody>
          </p:sp>
          <p:sp>
            <p:nvSpPr>
              <p:cNvPr id="497801" name="AutoShape 137"/>
              <p:cNvSpPr>
                <a:spLocks noChangeArrowheads="1"/>
              </p:cNvSpPr>
              <p:nvPr/>
            </p:nvSpPr>
            <p:spPr bwMode="auto">
              <a:xfrm rot="-16200000">
                <a:off x="748" y="2608"/>
                <a:ext cx="114" cy="417"/>
              </a:xfrm>
              <a:prstGeom prst="curvedLeftArrow">
                <a:avLst>
                  <a:gd name="adj1" fmla="val 73158"/>
                  <a:gd name="adj2" fmla="val 146316"/>
                  <a:gd name="adj3" fmla="val 33333"/>
                </a:avLst>
              </a:prstGeom>
              <a:gradFill rotWithShape="0">
                <a:gsLst>
                  <a:gs pos="0">
                    <a:srgbClr val="FFCCFF"/>
                  </a:gs>
                  <a:gs pos="50000">
                    <a:schemeClr val="bg1"/>
                  </a:gs>
                  <a:gs pos="100000">
                    <a:srgbClr val="FFCCFF"/>
                  </a:gs>
                </a:gsLst>
                <a:lin ang="0" scaled="1"/>
              </a:gradFill>
              <a:ln w="28575">
                <a:solidFill>
                  <a:srgbClr val="800080"/>
                </a:solidFill>
                <a:miter lim="800000"/>
                <a:headEnd/>
                <a:tailEnd/>
              </a:ln>
              <a:effectLst/>
            </p:spPr>
            <p:txBody>
              <a:bodyPr wrap="none" anchor="ctr"/>
              <a:lstStyle/>
              <a:p>
                <a:endParaRPr lang="en-US"/>
              </a:p>
            </p:txBody>
          </p:sp>
          <p:sp>
            <p:nvSpPr>
              <p:cNvPr id="497802" name="AutoShape 138"/>
              <p:cNvSpPr>
                <a:spLocks noChangeArrowheads="1"/>
              </p:cNvSpPr>
              <p:nvPr/>
            </p:nvSpPr>
            <p:spPr bwMode="auto">
              <a:xfrm rot="-3102320">
                <a:off x="521" y="2790"/>
                <a:ext cx="49" cy="265"/>
              </a:xfrm>
              <a:prstGeom prst="curvedLeftArrow">
                <a:avLst>
                  <a:gd name="adj1" fmla="val 108163"/>
                  <a:gd name="adj2" fmla="val 216327"/>
                  <a:gd name="adj3" fmla="val 33333"/>
                </a:avLst>
              </a:prstGeom>
              <a:gradFill rotWithShape="0">
                <a:gsLst>
                  <a:gs pos="0">
                    <a:srgbClr val="FFCCFF"/>
                  </a:gs>
                  <a:gs pos="50000">
                    <a:schemeClr val="bg1"/>
                  </a:gs>
                  <a:gs pos="100000">
                    <a:srgbClr val="FFCCFF"/>
                  </a:gs>
                </a:gsLst>
                <a:lin ang="0" scaled="1"/>
              </a:gradFill>
              <a:ln w="28575">
                <a:solidFill>
                  <a:srgbClr val="800080"/>
                </a:solidFill>
                <a:miter lim="800000"/>
                <a:headEnd/>
                <a:tailEnd/>
              </a:ln>
              <a:effectLst/>
            </p:spPr>
            <p:txBody>
              <a:bodyPr wrap="none" anchor="ctr"/>
              <a:lstStyle/>
              <a:p>
                <a:endParaRPr lang="en-US"/>
              </a:p>
            </p:txBody>
          </p:sp>
          <p:sp>
            <p:nvSpPr>
              <p:cNvPr id="497803" name="AutoShape 139"/>
              <p:cNvSpPr>
                <a:spLocks noChangeArrowheads="1"/>
              </p:cNvSpPr>
              <p:nvPr/>
            </p:nvSpPr>
            <p:spPr bwMode="auto">
              <a:xfrm rot="-13902320">
                <a:off x="463" y="2839"/>
                <a:ext cx="49" cy="266"/>
              </a:xfrm>
              <a:prstGeom prst="curvedLeftArrow">
                <a:avLst>
                  <a:gd name="adj1" fmla="val 108571"/>
                  <a:gd name="adj2" fmla="val 217143"/>
                  <a:gd name="adj3" fmla="val 33333"/>
                </a:avLst>
              </a:prstGeom>
              <a:gradFill rotWithShape="0">
                <a:gsLst>
                  <a:gs pos="0">
                    <a:srgbClr val="FFCCFF"/>
                  </a:gs>
                  <a:gs pos="50000">
                    <a:schemeClr val="bg1"/>
                  </a:gs>
                  <a:gs pos="100000">
                    <a:srgbClr val="FFCCFF"/>
                  </a:gs>
                </a:gsLst>
                <a:lin ang="0" scaled="1"/>
              </a:gradFill>
              <a:ln w="28575">
                <a:solidFill>
                  <a:srgbClr val="800080"/>
                </a:solidFill>
                <a:miter lim="800000"/>
                <a:headEnd/>
                <a:tailEnd/>
              </a:ln>
              <a:effectLst/>
            </p:spPr>
            <p:txBody>
              <a:bodyPr wrap="none" anchor="ctr"/>
              <a:lstStyle/>
              <a:p>
                <a:endParaRPr lang="en-US"/>
              </a:p>
            </p:txBody>
          </p:sp>
          <p:sp>
            <p:nvSpPr>
              <p:cNvPr id="497804" name="AutoShape 140"/>
              <p:cNvSpPr>
                <a:spLocks noChangeArrowheads="1"/>
              </p:cNvSpPr>
              <p:nvPr/>
            </p:nvSpPr>
            <p:spPr bwMode="auto">
              <a:xfrm rot="-5400000">
                <a:off x="787" y="2411"/>
                <a:ext cx="114" cy="418"/>
              </a:xfrm>
              <a:prstGeom prst="curvedLeftArrow">
                <a:avLst>
                  <a:gd name="adj1" fmla="val 73333"/>
                  <a:gd name="adj2" fmla="val 146667"/>
                  <a:gd name="adj3" fmla="val 33333"/>
                </a:avLst>
              </a:prstGeom>
              <a:gradFill rotWithShape="0">
                <a:gsLst>
                  <a:gs pos="0">
                    <a:srgbClr val="FFCCFF"/>
                  </a:gs>
                  <a:gs pos="50000">
                    <a:schemeClr val="bg1"/>
                  </a:gs>
                  <a:gs pos="100000">
                    <a:srgbClr val="FFCCFF"/>
                  </a:gs>
                </a:gsLst>
                <a:lin ang="0" scaled="1"/>
              </a:gradFill>
              <a:ln w="28575">
                <a:solidFill>
                  <a:srgbClr val="800080"/>
                </a:solidFill>
                <a:miter lim="800000"/>
                <a:headEnd/>
                <a:tailEnd/>
              </a:ln>
              <a:effectLst/>
            </p:spPr>
            <p:txBody>
              <a:bodyPr wrap="none" anchor="ctr"/>
              <a:lstStyle/>
              <a:p>
                <a:endParaRPr lang="en-US"/>
              </a:p>
            </p:txBody>
          </p:sp>
          <p:sp>
            <p:nvSpPr>
              <p:cNvPr id="497805" name="AutoShape 141"/>
              <p:cNvSpPr>
                <a:spLocks noChangeArrowheads="1"/>
              </p:cNvSpPr>
              <p:nvPr/>
            </p:nvSpPr>
            <p:spPr bwMode="auto">
              <a:xfrm rot="-16200000">
                <a:off x="748" y="2601"/>
                <a:ext cx="114" cy="417"/>
              </a:xfrm>
              <a:prstGeom prst="curvedLeftArrow">
                <a:avLst>
                  <a:gd name="adj1" fmla="val 73158"/>
                  <a:gd name="adj2" fmla="val 146316"/>
                  <a:gd name="adj3" fmla="val 33333"/>
                </a:avLst>
              </a:prstGeom>
              <a:gradFill rotWithShape="0">
                <a:gsLst>
                  <a:gs pos="0">
                    <a:srgbClr val="FFCCFF"/>
                  </a:gs>
                  <a:gs pos="50000">
                    <a:schemeClr val="bg1"/>
                  </a:gs>
                  <a:gs pos="100000">
                    <a:srgbClr val="FFCCFF"/>
                  </a:gs>
                </a:gsLst>
                <a:lin ang="0" scaled="1"/>
              </a:gradFill>
              <a:ln w="28575">
                <a:solidFill>
                  <a:srgbClr val="800080"/>
                </a:solidFill>
                <a:miter lim="800000"/>
                <a:headEnd/>
                <a:tailEnd/>
              </a:ln>
              <a:effectLst/>
            </p:spPr>
            <p:txBody>
              <a:bodyPr wrap="none" anchor="ctr"/>
              <a:lstStyle/>
              <a:p>
                <a:endParaRPr lang="en-US"/>
              </a:p>
            </p:txBody>
          </p:sp>
          <p:sp>
            <p:nvSpPr>
              <p:cNvPr id="497806" name="AutoShape 142"/>
              <p:cNvSpPr>
                <a:spLocks noChangeArrowheads="1"/>
              </p:cNvSpPr>
              <p:nvPr/>
            </p:nvSpPr>
            <p:spPr bwMode="auto">
              <a:xfrm rot="3038307">
                <a:off x="528" y="2394"/>
                <a:ext cx="49" cy="265"/>
              </a:xfrm>
              <a:prstGeom prst="curvedLeftArrow">
                <a:avLst>
                  <a:gd name="adj1" fmla="val 108163"/>
                  <a:gd name="adj2" fmla="val 216327"/>
                  <a:gd name="adj3" fmla="val 33333"/>
                </a:avLst>
              </a:prstGeom>
              <a:gradFill rotWithShape="0">
                <a:gsLst>
                  <a:gs pos="0">
                    <a:srgbClr val="FFCCFF"/>
                  </a:gs>
                  <a:gs pos="50000">
                    <a:schemeClr val="bg1"/>
                  </a:gs>
                  <a:gs pos="100000">
                    <a:srgbClr val="FFCCFF"/>
                  </a:gs>
                </a:gsLst>
                <a:lin ang="0" scaled="1"/>
              </a:gradFill>
              <a:ln w="28575">
                <a:solidFill>
                  <a:srgbClr val="800080"/>
                </a:solidFill>
                <a:miter lim="800000"/>
                <a:headEnd/>
                <a:tailEnd/>
              </a:ln>
              <a:effectLst/>
            </p:spPr>
            <p:txBody>
              <a:bodyPr wrap="none" anchor="ctr"/>
              <a:lstStyle/>
              <a:p>
                <a:endParaRPr lang="en-US"/>
              </a:p>
            </p:txBody>
          </p:sp>
          <p:sp>
            <p:nvSpPr>
              <p:cNvPr id="497807" name="AutoShape 143"/>
              <p:cNvSpPr>
                <a:spLocks noChangeArrowheads="1"/>
              </p:cNvSpPr>
              <p:nvPr/>
            </p:nvSpPr>
            <p:spPr bwMode="auto">
              <a:xfrm rot="-7761693">
                <a:off x="499" y="2328"/>
                <a:ext cx="49" cy="266"/>
              </a:xfrm>
              <a:prstGeom prst="curvedLeftArrow">
                <a:avLst>
                  <a:gd name="adj1" fmla="val 108571"/>
                  <a:gd name="adj2" fmla="val 217143"/>
                  <a:gd name="adj3" fmla="val 33333"/>
                </a:avLst>
              </a:prstGeom>
              <a:gradFill rotWithShape="0">
                <a:gsLst>
                  <a:gs pos="0">
                    <a:srgbClr val="FFCCFF"/>
                  </a:gs>
                  <a:gs pos="50000">
                    <a:schemeClr val="bg1"/>
                  </a:gs>
                  <a:gs pos="100000">
                    <a:srgbClr val="FFCCFF"/>
                  </a:gs>
                </a:gsLst>
                <a:lin ang="0" scaled="1"/>
              </a:gradFill>
              <a:ln w="28575">
                <a:solidFill>
                  <a:srgbClr val="800080"/>
                </a:solidFill>
                <a:miter lim="800000"/>
                <a:headEnd/>
                <a:tailEnd/>
              </a:ln>
              <a:effectLst/>
            </p:spPr>
            <p:txBody>
              <a:bodyPr wrap="none" anchor="ctr"/>
              <a:lstStyle/>
              <a:p>
                <a:endParaRPr lang="en-US"/>
              </a:p>
            </p:txBody>
          </p:sp>
          <p:sp>
            <p:nvSpPr>
              <p:cNvPr id="497808" name="AutoShape 144"/>
              <p:cNvSpPr>
                <a:spLocks noChangeArrowheads="1"/>
              </p:cNvSpPr>
              <p:nvPr/>
            </p:nvSpPr>
            <p:spPr bwMode="auto">
              <a:xfrm rot="3038307">
                <a:off x="528" y="2394"/>
                <a:ext cx="49" cy="265"/>
              </a:xfrm>
              <a:prstGeom prst="curvedLeftArrow">
                <a:avLst>
                  <a:gd name="adj1" fmla="val 108163"/>
                  <a:gd name="adj2" fmla="val 216327"/>
                  <a:gd name="adj3" fmla="val 33333"/>
                </a:avLst>
              </a:prstGeom>
              <a:gradFill rotWithShape="0">
                <a:gsLst>
                  <a:gs pos="0">
                    <a:srgbClr val="FFCCFF"/>
                  </a:gs>
                  <a:gs pos="50000">
                    <a:schemeClr val="bg1"/>
                  </a:gs>
                  <a:gs pos="100000">
                    <a:srgbClr val="FFCCFF"/>
                  </a:gs>
                </a:gsLst>
                <a:lin ang="0" scaled="1"/>
              </a:gradFill>
              <a:ln w="28575">
                <a:solidFill>
                  <a:srgbClr val="800080"/>
                </a:solidFill>
                <a:miter lim="800000"/>
                <a:headEnd/>
                <a:tailEnd/>
              </a:ln>
              <a:effectLst/>
            </p:spPr>
            <p:txBody>
              <a:bodyPr wrap="none" anchor="ctr"/>
              <a:lstStyle/>
              <a:p>
                <a:endParaRPr lang="en-US"/>
              </a:p>
            </p:txBody>
          </p:sp>
          <p:sp>
            <p:nvSpPr>
              <p:cNvPr id="497809" name="AutoShape 145"/>
              <p:cNvSpPr>
                <a:spLocks noChangeArrowheads="1"/>
              </p:cNvSpPr>
              <p:nvPr/>
            </p:nvSpPr>
            <p:spPr bwMode="auto">
              <a:xfrm rot="-7761693">
                <a:off x="499" y="2328"/>
                <a:ext cx="49" cy="266"/>
              </a:xfrm>
              <a:prstGeom prst="curvedLeftArrow">
                <a:avLst>
                  <a:gd name="adj1" fmla="val 108571"/>
                  <a:gd name="adj2" fmla="val 217143"/>
                  <a:gd name="adj3" fmla="val 33333"/>
                </a:avLst>
              </a:prstGeom>
              <a:gradFill rotWithShape="0">
                <a:gsLst>
                  <a:gs pos="0">
                    <a:srgbClr val="FFCCFF"/>
                  </a:gs>
                  <a:gs pos="50000">
                    <a:schemeClr val="bg1"/>
                  </a:gs>
                  <a:gs pos="100000">
                    <a:srgbClr val="FFCCFF"/>
                  </a:gs>
                </a:gsLst>
                <a:lin ang="0" scaled="1"/>
              </a:gradFill>
              <a:ln w="28575">
                <a:solidFill>
                  <a:srgbClr val="800080"/>
                </a:solidFill>
                <a:miter lim="800000"/>
                <a:headEnd/>
                <a:tailEnd/>
              </a:ln>
              <a:effectLst/>
            </p:spPr>
            <p:txBody>
              <a:bodyPr wrap="none" anchor="ctr"/>
              <a:lstStyle/>
              <a:p>
                <a:endParaRPr lang="en-US"/>
              </a:p>
            </p:txBody>
          </p:sp>
          <p:sp>
            <p:nvSpPr>
              <p:cNvPr id="497810" name="AutoShape 146"/>
              <p:cNvSpPr>
                <a:spLocks noChangeArrowheads="1"/>
              </p:cNvSpPr>
              <p:nvPr/>
            </p:nvSpPr>
            <p:spPr bwMode="auto">
              <a:xfrm rot="-3102320">
                <a:off x="521" y="2790"/>
                <a:ext cx="49" cy="265"/>
              </a:xfrm>
              <a:prstGeom prst="curvedLeftArrow">
                <a:avLst>
                  <a:gd name="adj1" fmla="val 108163"/>
                  <a:gd name="adj2" fmla="val 216327"/>
                  <a:gd name="adj3" fmla="val 33333"/>
                </a:avLst>
              </a:prstGeom>
              <a:gradFill rotWithShape="0">
                <a:gsLst>
                  <a:gs pos="0">
                    <a:srgbClr val="FFCCFF"/>
                  </a:gs>
                  <a:gs pos="50000">
                    <a:schemeClr val="bg1"/>
                  </a:gs>
                  <a:gs pos="100000">
                    <a:srgbClr val="FFCCFF"/>
                  </a:gs>
                </a:gsLst>
                <a:lin ang="0" scaled="1"/>
              </a:gradFill>
              <a:ln w="28575">
                <a:solidFill>
                  <a:srgbClr val="800080"/>
                </a:solidFill>
                <a:miter lim="800000"/>
                <a:headEnd/>
                <a:tailEnd/>
              </a:ln>
              <a:effectLst/>
            </p:spPr>
            <p:txBody>
              <a:bodyPr wrap="none" anchor="ctr"/>
              <a:lstStyle/>
              <a:p>
                <a:endParaRPr lang="en-US"/>
              </a:p>
            </p:txBody>
          </p:sp>
          <p:sp>
            <p:nvSpPr>
              <p:cNvPr id="497811" name="AutoShape 147"/>
              <p:cNvSpPr>
                <a:spLocks noChangeArrowheads="1"/>
              </p:cNvSpPr>
              <p:nvPr/>
            </p:nvSpPr>
            <p:spPr bwMode="auto">
              <a:xfrm rot="-13902320">
                <a:off x="463" y="2839"/>
                <a:ext cx="49" cy="266"/>
              </a:xfrm>
              <a:prstGeom prst="curvedLeftArrow">
                <a:avLst>
                  <a:gd name="adj1" fmla="val 108571"/>
                  <a:gd name="adj2" fmla="val 217143"/>
                  <a:gd name="adj3" fmla="val 33333"/>
                </a:avLst>
              </a:prstGeom>
              <a:gradFill rotWithShape="0">
                <a:gsLst>
                  <a:gs pos="0">
                    <a:srgbClr val="FFCCFF"/>
                  </a:gs>
                  <a:gs pos="50000">
                    <a:schemeClr val="bg1"/>
                  </a:gs>
                  <a:gs pos="100000">
                    <a:srgbClr val="FFCCFF"/>
                  </a:gs>
                </a:gsLst>
                <a:lin ang="0" scaled="1"/>
              </a:gradFill>
              <a:ln w="28575">
                <a:solidFill>
                  <a:srgbClr val="800080"/>
                </a:solidFill>
                <a:miter lim="800000"/>
                <a:headEnd/>
                <a:tailEnd/>
              </a:ln>
              <a:effectLst/>
            </p:spPr>
            <p:txBody>
              <a:bodyPr wrap="none" anchor="ctr"/>
              <a:lstStyle/>
              <a:p>
                <a:endParaRPr lang="en-US"/>
              </a:p>
            </p:txBody>
          </p:sp>
        </p:grpSp>
      </p:grpSp>
      <p:grpSp>
        <p:nvGrpSpPr>
          <p:cNvPr id="497890" name="Group 226"/>
          <p:cNvGrpSpPr>
            <a:grpSpLocks/>
          </p:cNvGrpSpPr>
          <p:nvPr/>
        </p:nvGrpSpPr>
        <p:grpSpPr bwMode="auto">
          <a:xfrm>
            <a:off x="6704013" y="120650"/>
            <a:ext cx="2363787" cy="1816100"/>
            <a:chOff x="4223" y="76"/>
            <a:chExt cx="1489" cy="1144"/>
          </a:xfrm>
        </p:grpSpPr>
        <p:grpSp>
          <p:nvGrpSpPr>
            <p:cNvPr id="497883" name="Group 219"/>
            <p:cNvGrpSpPr>
              <a:grpSpLocks/>
            </p:cNvGrpSpPr>
            <p:nvPr/>
          </p:nvGrpSpPr>
          <p:grpSpPr bwMode="auto">
            <a:xfrm>
              <a:off x="4223" y="76"/>
              <a:ext cx="1489" cy="1144"/>
              <a:chOff x="4223" y="76"/>
              <a:chExt cx="1489" cy="1144"/>
            </a:xfrm>
          </p:grpSpPr>
          <p:sp>
            <p:nvSpPr>
              <p:cNvPr id="497884" name="Oval 220"/>
              <p:cNvSpPr>
                <a:spLocks noChangeArrowheads="1"/>
              </p:cNvSpPr>
              <p:nvPr/>
            </p:nvSpPr>
            <p:spPr bwMode="auto">
              <a:xfrm>
                <a:off x="4676" y="76"/>
                <a:ext cx="551" cy="324"/>
              </a:xfrm>
              <a:prstGeom prst="ellipse">
                <a:avLst/>
              </a:prstGeom>
              <a:noFill/>
              <a:ln w="12700">
                <a:solidFill>
                  <a:srgbClr val="9900FF"/>
                </a:solidFill>
                <a:round/>
                <a:headEnd/>
                <a:tailEnd/>
              </a:ln>
              <a:effectLst/>
              <a:scene3d>
                <a:camera prst="legacyPerspectiveBottomLeft"/>
                <a:lightRig rig="legacyFlat3" dir="t"/>
              </a:scene3d>
              <a:sp3d extrusionH="887400" prstMaterial="legacyMatte">
                <a:bevelT w="13500" h="13500" prst="angle"/>
                <a:bevelB w="13500" h="13500" prst="angle"/>
                <a:extrusionClr>
                  <a:schemeClr val="bg1"/>
                </a:extrusionClr>
              </a:sp3d>
            </p:spPr>
            <p:txBody>
              <a:bodyPr wrap="none" anchor="ctr">
                <a:flatTx/>
              </a:bodyPr>
              <a:lstStyle/>
              <a:p>
                <a:pPr algn="ctr">
                  <a:lnSpc>
                    <a:spcPct val="100000"/>
                  </a:lnSpc>
                </a:pPr>
                <a:endParaRPr lang="en-US" sz="4800" b="1">
                  <a:solidFill>
                    <a:srgbClr val="6600CC"/>
                  </a:solidFill>
                </a:endParaRPr>
              </a:p>
            </p:txBody>
          </p:sp>
          <p:sp>
            <p:nvSpPr>
              <p:cNvPr id="497885" name="Oval 221"/>
              <p:cNvSpPr>
                <a:spLocks noChangeArrowheads="1"/>
              </p:cNvSpPr>
              <p:nvPr/>
            </p:nvSpPr>
            <p:spPr bwMode="auto">
              <a:xfrm>
                <a:off x="5205" y="535"/>
                <a:ext cx="507" cy="278"/>
              </a:xfrm>
              <a:prstGeom prst="ellipse">
                <a:avLst/>
              </a:prstGeom>
              <a:gradFill rotWithShape="0">
                <a:gsLst>
                  <a:gs pos="0">
                    <a:schemeClr val="bg1"/>
                  </a:gs>
                  <a:gs pos="100000">
                    <a:srgbClr val="CCFF99"/>
                  </a:gs>
                </a:gsLst>
                <a:path path="shape">
                  <a:fillToRect l="50000" t="50000" r="50000" b="50000"/>
                </a:path>
              </a:gradFill>
              <a:ln w="9525">
                <a:round/>
                <a:headEnd/>
                <a:tailEnd/>
              </a:ln>
              <a:effectLst/>
              <a:scene3d>
                <a:camera prst="legacyPerspectiveBottomLeft"/>
                <a:lightRig rig="legacyFlat3" dir="t"/>
              </a:scene3d>
              <a:sp3d extrusionH="887400" prstMaterial="legacyMatte">
                <a:bevelT w="13500" h="13500" prst="angle"/>
                <a:bevelB w="13500" h="13500" prst="angle"/>
                <a:extrusionClr>
                  <a:srgbClr val="CCFF33"/>
                </a:extrusionClr>
              </a:sp3d>
            </p:spPr>
            <p:txBody>
              <a:bodyPr wrap="none" anchor="ctr">
                <a:flatTx/>
              </a:bodyPr>
              <a:lstStyle/>
              <a:p>
                <a:pPr algn="ctr">
                  <a:lnSpc>
                    <a:spcPct val="100000"/>
                  </a:lnSpc>
                </a:pPr>
                <a:endParaRPr lang="en-US" sz="2800" b="1">
                  <a:solidFill>
                    <a:srgbClr val="008000"/>
                  </a:solidFill>
                </a:endParaRPr>
              </a:p>
            </p:txBody>
          </p:sp>
          <p:sp>
            <p:nvSpPr>
              <p:cNvPr id="497886" name="Oval 222"/>
              <p:cNvSpPr>
                <a:spLocks noChangeArrowheads="1"/>
              </p:cNvSpPr>
              <p:nvPr/>
            </p:nvSpPr>
            <p:spPr bwMode="auto">
              <a:xfrm>
                <a:off x="4699" y="943"/>
                <a:ext cx="505" cy="277"/>
              </a:xfrm>
              <a:prstGeom prst="ellipse">
                <a:avLst/>
              </a:prstGeom>
              <a:noFill/>
              <a:ln w="9525">
                <a:solidFill>
                  <a:schemeClr val="tx1"/>
                </a:solidFill>
                <a:round/>
                <a:headEnd/>
                <a:tailEnd/>
              </a:ln>
              <a:effectLst/>
              <a:scene3d>
                <a:camera prst="legacyPerspectiveBottomLeft"/>
                <a:lightRig rig="legacyFlat3" dir="t"/>
              </a:scene3d>
              <a:sp3d extrusionH="887400" prstMaterial="legacyMatte">
                <a:bevelT w="13500" h="13500" prst="angle"/>
                <a:bevelB w="13500" h="13500" prst="angle"/>
                <a:extrusionClr>
                  <a:srgbClr val="FFE5E5"/>
                </a:extrusionClr>
              </a:sp3d>
            </p:spPr>
            <p:txBody>
              <a:bodyPr wrap="none" anchor="ctr">
                <a:flatTx/>
              </a:bodyPr>
              <a:lstStyle/>
              <a:p>
                <a:pPr algn="ctr">
                  <a:lnSpc>
                    <a:spcPct val="100000"/>
                  </a:lnSpc>
                </a:pPr>
                <a:endParaRPr lang="en-US" sz="2400" b="1">
                  <a:solidFill>
                    <a:srgbClr val="6600CC"/>
                  </a:solidFill>
                </a:endParaRPr>
              </a:p>
            </p:txBody>
          </p:sp>
          <p:sp>
            <p:nvSpPr>
              <p:cNvPr id="497887" name="Oval 223"/>
              <p:cNvSpPr>
                <a:spLocks noChangeArrowheads="1"/>
              </p:cNvSpPr>
              <p:nvPr/>
            </p:nvSpPr>
            <p:spPr bwMode="auto">
              <a:xfrm>
                <a:off x="4223" y="535"/>
                <a:ext cx="507" cy="278"/>
              </a:xfrm>
              <a:prstGeom prst="ellipse">
                <a:avLst/>
              </a:prstGeom>
              <a:noFill/>
              <a:ln w="9525">
                <a:solidFill>
                  <a:schemeClr val="tx1"/>
                </a:solidFill>
                <a:round/>
                <a:headEnd/>
                <a:tailEnd/>
              </a:ln>
              <a:effectLst/>
              <a:scene3d>
                <a:camera prst="legacyPerspectiveBottomLeft"/>
                <a:lightRig rig="legacyFlat3" dir="t"/>
              </a:scene3d>
              <a:sp3d extrusionH="887400" prstMaterial="legacyMatte">
                <a:bevelT w="13500" h="13500" prst="angle"/>
                <a:bevelB w="13500" h="13500" prst="angle"/>
                <a:extrusionClr>
                  <a:srgbClr val="FFCCFF"/>
                </a:extrusionClr>
              </a:sp3d>
            </p:spPr>
            <p:txBody>
              <a:bodyPr wrap="none" anchor="ctr">
                <a:flatTx/>
              </a:bodyPr>
              <a:lstStyle/>
              <a:p>
                <a:pPr algn="ctr">
                  <a:lnSpc>
                    <a:spcPct val="100000"/>
                  </a:lnSpc>
                </a:pPr>
                <a:endParaRPr lang="en-US" sz="2800">
                  <a:solidFill>
                    <a:srgbClr val="9900CC"/>
                  </a:solidFill>
                  <a:effectLst>
                    <a:outerShdw blurRad="38100" dist="38100" dir="2700000" algn="tl">
                      <a:srgbClr val="000000"/>
                    </a:outerShdw>
                  </a:effectLst>
                </a:endParaRPr>
              </a:p>
            </p:txBody>
          </p:sp>
        </p:grpSp>
        <p:grpSp>
          <p:nvGrpSpPr>
            <p:cNvPr id="497863" name="Group 199"/>
            <p:cNvGrpSpPr>
              <a:grpSpLocks/>
            </p:cNvGrpSpPr>
            <p:nvPr/>
          </p:nvGrpSpPr>
          <p:grpSpPr bwMode="auto">
            <a:xfrm>
              <a:off x="4719" y="400"/>
              <a:ext cx="675" cy="574"/>
              <a:chOff x="4719" y="400"/>
              <a:chExt cx="675" cy="574"/>
            </a:xfrm>
          </p:grpSpPr>
          <p:sp>
            <p:nvSpPr>
              <p:cNvPr id="497819" name="AutoShape 155"/>
              <p:cNvSpPr>
                <a:spLocks noChangeArrowheads="1"/>
              </p:cNvSpPr>
              <p:nvPr/>
            </p:nvSpPr>
            <p:spPr bwMode="auto">
              <a:xfrm rot="-3102320">
                <a:off x="5216" y="292"/>
                <a:ext cx="49" cy="265"/>
              </a:xfrm>
              <a:prstGeom prst="curvedLeftArrow">
                <a:avLst>
                  <a:gd name="adj1" fmla="val 108163"/>
                  <a:gd name="adj2" fmla="val 216327"/>
                  <a:gd name="adj3" fmla="val 33333"/>
                </a:avLst>
              </a:prstGeom>
              <a:gradFill rotWithShape="0">
                <a:gsLst>
                  <a:gs pos="0">
                    <a:srgbClr val="99FF33"/>
                  </a:gs>
                  <a:gs pos="50000">
                    <a:schemeClr val="bg1"/>
                  </a:gs>
                  <a:gs pos="100000">
                    <a:srgbClr val="99FF33"/>
                  </a:gs>
                </a:gsLst>
                <a:lin ang="0" scaled="1"/>
              </a:gradFill>
              <a:ln w="28575">
                <a:solidFill>
                  <a:srgbClr val="009900"/>
                </a:solidFill>
                <a:miter lim="800000"/>
                <a:headEnd/>
                <a:tailEnd/>
              </a:ln>
              <a:effectLst/>
            </p:spPr>
            <p:txBody>
              <a:bodyPr wrap="none" anchor="ctr"/>
              <a:lstStyle/>
              <a:p>
                <a:endParaRPr lang="en-US"/>
              </a:p>
            </p:txBody>
          </p:sp>
          <p:sp>
            <p:nvSpPr>
              <p:cNvPr id="497820" name="AutoShape 156"/>
              <p:cNvSpPr>
                <a:spLocks noChangeArrowheads="1"/>
              </p:cNvSpPr>
              <p:nvPr/>
            </p:nvSpPr>
            <p:spPr bwMode="auto">
              <a:xfrm rot="-13902320">
                <a:off x="5166" y="340"/>
                <a:ext cx="49" cy="266"/>
              </a:xfrm>
              <a:prstGeom prst="curvedLeftArrow">
                <a:avLst>
                  <a:gd name="adj1" fmla="val 108571"/>
                  <a:gd name="adj2" fmla="val 217143"/>
                  <a:gd name="adj3" fmla="val 33333"/>
                </a:avLst>
              </a:prstGeom>
              <a:gradFill rotWithShape="0">
                <a:gsLst>
                  <a:gs pos="0">
                    <a:srgbClr val="99FF33"/>
                  </a:gs>
                  <a:gs pos="50000">
                    <a:schemeClr val="bg1"/>
                  </a:gs>
                  <a:gs pos="100000">
                    <a:srgbClr val="99FF33"/>
                  </a:gs>
                </a:gsLst>
                <a:lin ang="0" scaled="1"/>
              </a:gradFill>
              <a:ln w="28575">
                <a:solidFill>
                  <a:srgbClr val="009900"/>
                </a:solidFill>
                <a:miter lim="800000"/>
                <a:headEnd/>
                <a:tailEnd/>
              </a:ln>
              <a:effectLst/>
            </p:spPr>
            <p:txBody>
              <a:bodyPr wrap="none" anchor="ctr"/>
              <a:lstStyle/>
              <a:p>
                <a:endParaRPr lang="en-US"/>
              </a:p>
            </p:txBody>
          </p:sp>
          <p:sp>
            <p:nvSpPr>
              <p:cNvPr id="497821" name="AutoShape 157"/>
              <p:cNvSpPr>
                <a:spLocks noChangeArrowheads="1"/>
              </p:cNvSpPr>
              <p:nvPr/>
            </p:nvSpPr>
            <p:spPr bwMode="auto">
              <a:xfrm rot="-5400000">
                <a:off x="4910" y="378"/>
                <a:ext cx="115" cy="417"/>
              </a:xfrm>
              <a:prstGeom prst="curvedLeftArrow">
                <a:avLst>
                  <a:gd name="adj1" fmla="val 72522"/>
                  <a:gd name="adj2" fmla="val 145043"/>
                  <a:gd name="adj3" fmla="val 33333"/>
                </a:avLst>
              </a:prstGeom>
              <a:gradFill rotWithShape="0">
                <a:gsLst>
                  <a:gs pos="0">
                    <a:srgbClr val="99FF33"/>
                  </a:gs>
                  <a:gs pos="50000">
                    <a:schemeClr val="bg1"/>
                  </a:gs>
                  <a:gs pos="100000">
                    <a:srgbClr val="99FF33"/>
                  </a:gs>
                </a:gsLst>
                <a:lin ang="0" scaled="1"/>
              </a:gradFill>
              <a:ln w="28575">
                <a:solidFill>
                  <a:srgbClr val="009900"/>
                </a:solidFill>
                <a:miter lim="800000"/>
                <a:headEnd/>
                <a:tailEnd/>
              </a:ln>
              <a:effectLst/>
            </p:spPr>
            <p:txBody>
              <a:bodyPr wrap="none" anchor="ctr"/>
              <a:lstStyle/>
              <a:p>
                <a:endParaRPr lang="en-US"/>
              </a:p>
            </p:txBody>
          </p:sp>
          <p:sp>
            <p:nvSpPr>
              <p:cNvPr id="497822" name="AutoShape 158"/>
              <p:cNvSpPr>
                <a:spLocks noChangeArrowheads="1"/>
              </p:cNvSpPr>
              <p:nvPr/>
            </p:nvSpPr>
            <p:spPr bwMode="auto">
              <a:xfrm rot="-16200000">
                <a:off x="4871" y="572"/>
                <a:ext cx="114" cy="418"/>
              </a:xfrm>
              <a:prstGeom prst="curvedLeftArrow">
                <a:avLst>
                  <a:gd name="adj1" fmla="val 73333"/>
                  <a:gd name="adj2" fmla="val 146667"/>
                  <a:gd name="adj3" fmla="val 33333"/>
                </a:avLst>
              </a:prstGeom>
              <a:gradFill rotWithShape="0">
                <a:gsLst>
                  <a:gs pos="0">
                    <a:srgbClr val="99FF33"/>
                  </a:gs>
                  <a:gs pos="50000">
                    <a:schemeClr val="bg1"/>
                  </a:gs>
                  <a:gs pos="100000">
                    <a:srgbClr val="99FF33"/>
                  </a:gs>
                </a:gsLst>
                <a:lin ang="0" scaled="1"/>
              </a:gradFill>
              <a:ln w="28575">
                <a:solidFill>
                  <a:srgbClr val="009900"/>
                </a:solidFill>
                <a:miter lim="800000"/>
                <a:headEnd/>
                <a:tailEnd/>
              </a:ln>
              <a:effectLst/>
            </p:spPr>
            <p:txBody>
              <a:bodyPr wrap="none" anchor="ctr"/>
              <a:lstStyle/>
              <a:p>
                <a:endParaRPr lang="en-US"/>
              </a:p>
            </p:txBody>
          </p:sp>
          <p:sp>
            <p:nvSpPr>
              <p:cNvPr id="497823" name="AutoShape 159"/>
              <p:cNvSpPr>
                <a:spLocks noChangeArrowheads="1"/>
              </p:cNvSpPr>
              <p:nvPr/>
            </p:nvSpPr>
            <p:spPr bwMode="auto">
              <a:xfrm rot="3038307">
                <a:off x="5236" y="817"/>
                <a:ext cx="49" cy="266"/>
              </a:xfrm>
              <a:prstGeom prst="curvedLeftArrow">
                <a:avLst>
                  <a:gd name="adj1" fmla="val 108571"/>
                  <a:gd name="adj2" fmla="val 217143"/>
                  <a:gd name="adj3" fmla="val 33333"/>
                </a:avLst>
              </a:prstGeom>
              <a:gradFill rotWithShape="0">
                <a:gsLst>
                  <a:gs pos="0">
                    <a:srgbClr val="99FF33"/>
                  </a:gs>
                  <a:gs pos="50000">
                    <a:schemeClr val="bg1"/>
                  </a:gs>
                  <a:gs pos="100000">
                    <a:srgbClr val="99FF33"/>
                  </a:gs>
                </a:gsLst>
                <a:lin ang="0" scaled="1"/>
              </a:gradFill>
              <a:ln w="28575">
                <a:solidFill>
                  <a:srgbClr val="009900"/>
                </a:solidFill>
                <a:miter lim="800000"/>
                <a:headEnd/>
                <a:tailEnd/>
              </a:ln>
              <a:effectLst/>
            </p:spPr>
            <p:txBody>
              <a:bodyPr wrap="none" anchor="ctr"/>
              <a:lstStyle/>
              <a:p>
                <a:endParaRPr lang="en-US"/>
              </a:p>
            </p:txBody>
          </p:sp>
          <p:sp>
            <p:nvSpPr>
              <p:cNvPr id="497824" name="AutoShape 160"/>
              <p:cNvSpPr>
                <a:spLocks noChangeArrowheads="1"/>
              </p:cNvSpPr>
              <p:nvPr/>
            </p:nvSpPr>
            <p:spPr bwMode="auto">
              <a:xfrm rot="-7761693">
                <a:off x="5201" y="750"/>
                <a:ext cx="49" cy="266"/>
              </a:xfrm>
              <a:prstGeom prst="curvedLeftArrow">
                <a:avLst>
                  <a:gd name="adj1" fmla="val 108571"/>
                  <a:gd name="adj2" fmla="val 217143"/>
                  <a:gd name="adj3" fmla="val 33333"/>
                </a:avLst>
              </a:prstGeom>
              <a:gradFill rotWithShape="0">
                <a:gsLst>
                  <a:gs pos="0">
                    <a:srgbClr val="99FF33"/>
                  </a:gs>
                  <a:gs pos="50000">
                    <a:schemeClr val="bg1"/>
                  </a:gs>
                  <a:gs pos="100000">
                    <a:srgbClr val="99FF33"/>
                  </a:gs>
                </a:gsLst>
                <a:lin ang="0" scaled="1"/>
              </a:gradFill>
              <a:ln w="28575">
                <a:solidFill>
                  <a:srgbClr val="009900"/>
                </a:solidFill>
                <a:miter lim="800000"/>
                <a:headEnd/>
                <a:tailEnd/>
              </a:ln>
              <a:effectLst/>
            </p:spPr>
            <p:txBody>
              <a:bodyPr wrap="none" anchor="ctr"/>
              <a:lstStyle/>
              <a:p>
                <a:endParaRPr lang="en-US"/>
              </a:p>
            </p:txBody>
          </p:sp>
          <p:sp>
            <p:nvSpPr>
              <p:cNvPr id="497825" name="AutoShape 161"/>
              <p:cNvSpPr>
                <a:spLocks noChangeArrowheads="1"/>
              </p:cNvSpPr>
              <p:nvPr/>
            </p:nvSpPr>
            <p:spPr bwMode="auto">
              <a:xfrm rot="-3102320">
                <a:off x="5216" y="292"/>
                <a:ext cx="49" cy="265"/>
              </a:xfrm>
              <a:prstGeom prst="curvedLeftArrow">
                <a:avLst>
                  <a:gd name="adj1" fmla="val 108163"/>
                  <a:gd name="adj2" fmla="val 216327"/>
                  <a:gd name="adj3" fmla="val 33333"/>
                </a:avLst>
              </a:prstGeom>
              <a:gradFill rotWithShape="0">
                <a:gsLst>
                  <a:gs pos="0">
                    <a:srgbClr val="99FF33"/>
                  </a:gs>
                  <a:gs pos="50000">
                    <a:schemeClr val="bg1"/>
                  </a:gs>
                  <a:gs pos="100000">
                    <a:srgbClr val="99FF33"/>
                  </a:gs>
                </a:gsLst>
                <a:lin ang="0" scaled="1"/>
              </a:gradFill>
              <a:ln w="28575">
                <a:solidFill>
                  <a:srgbClr val="009900"/>
                </a:solidFill>
                <a:miter lim="800000"/>
                <a:headEnd/>
                <a:tailEnd/>
              </a:ln>
              <a:effectLst/>
            </p:spPr>
            <p:txBody>
              <a:bodyPr wrap="none" anchor="ctr"/>
              <a:lstStyle/>
              <a:p>
                <a:endParaRPr lang="en-US"/>
              </a:p>
            </p:txBody>
          </p:sp>
          <p:sp>
            <p:nvSpPr>
              <p:cNvPr id="497826" name="AutoShape 162"/>
              <p:cNvSpPr>
                <a:spLocks noChangeArrowheads="1"/>
              </p:cNvSpPr>
              <p:nvPr/>
            </p:nvSpPr>
            <p:spPr bwMode="auto">
              <a:xfrm rot="-13902320">
                <a:off x="5166" y="340"/>
                <a:ext cx="49" cy="266"/>
              </a:xfrm>
              <a:prstGeom prst="curvedLeftArrow">
                <a:avLst>
                  <a:gd name="adj1" fmla="val 108571"/>
                  <a:gd name="adj2" fmla="val 217143"/>
                  <a:gd name="adj3" fmla="val 33333"/>
                </a:avLst>
              </a:prstGeom>
              <a:gradFill rotWithShape="0">
                <a:gsLst>
                  <a:gs pos="0">
                    <a:srgbClr val="99FF33"/>
                  </a:gs>
                  <a:gs pos="50000">
                    <a:schemeClr val="bg1"/>
                  </a:gs>
                  <a:gs pos="100000">
                    <a:srgbClr val="99FF33"/>
                  </a:gs>
                </a:gsLst>
                <a:lin ang="0" scaled="1"/>
              </a:gradFill>
              <a:ln w="28575">
                <a:solidFill>
                  <a:srgbClr val="009900"/>
                </a:solidFill>
                <a:miter lim="800000"/>
                <a:headEnd/>
                <a:tailEnd/>
              </a:ln>
              <a:effectLst/>
            </p:spPr>
            <p:txBody>
              <a:bodyPr wrap="none" anchor="ctr"/>
              <a:lstStyle/>
              <a:p>
                <a:endParaRPr lang="en-US"/>
              </a:p>
            </p:txBody>
          </p:sp>
          <p:sp>
            <p:nvSpPr>
              <p:cNvPr id="497827" name="AutoShape 163"/>
              <p:cNvSpPr>
                <a:spLocks noChangeArrowheads="1"/>
              </p:cNvSpPr>
              <p:nvPr/>
            </p:nvSpPr>
            <p:spPr bwMode="auto">
              <a:xfrm rot="-5400000">
                <a:off x="4910" y="378"/>
                <a:ext cx="115" cy="417"/>
              </a:xfrm>
              <a:prstGeom prst="curvedLeftArrow">
                <a:avLst>
                  <a:gd name="adj1" fmla="val 72522"/>
                  <a:gd name="adj2" fmla="val 145043"/>
                  <a:gd name="adj3" fmla="val 33333"/>
                </a:avLst>
              </a:prstGeom>
              <a:gradFill rotWithShape="0">
                <a:gsLst>
                  <a:gs pos="0">
                    <a:srgbClr val="99FF33"/>
                  </a:gs>
                  <a:gs pos="50000">
                    <a:schemeClr val="bg1"/>
                  </a:gs>
                  <a:gs pos="100000">
                    <a:srgbClr val="99FF33"/>
                  </a:gs>
                </a:gsLst>
                <a:lin ang="0" scaled="1"/>
              </a:gradFill>
              <a:ln w="28575">
                <a:solidFill>
                  <a:srgbClr val="009900"/>
                </a:solidFill>
                <a:miter lim="800000"/>
                <a:headEnd/>
                <a:tailEnd/>
              </a:ln>
              <a:effectLst/>
            </p:spPr>
            <p:txBody>
              <a:bodyPr wrap="none" anchor="ctr"/>
              <a:lstStyle/>
              <a:p>
                <a:endParaRPr lang="en-US"/>
              </a:p>
            </p:txBody>
          </p:sp>
          <p:sp>
            <p:nvSpPr>
              <p:cNvPr id="497828" name="AutoShape 164"/>
              <p:cNvSpPr>
                <a:spLocks noChangeArrowheads="1"/>
              </p:cNvSpPr>
              <p:nvPr/>
            </p:nvSpPr>
            <p:spPr bwMode="auto">
              <a:xfrm rot="-16200000">
                <a:off x="4871" y="572"/>
                <a:ext cx="114" cy="418"/>
              </a:xfrm>
              <a:prstGeom prst="curvedLeftArrow">
                <a:avLst>
                  <a:gd name="adj1" fmla="val 73333"/>
                  <a:gd name="adj2" fmla="val 146667"/>
                  <a:gd name="adj3" fmla="val 33333"/>
                </a:avLst>
              </a:prstGeom>
              <a:gradFill rotWithShape="0">
                <a:gsLst>
                  <a:gs pos="0">
                    <a:srgbClr val="99FF33"/>
                  </a:gs>
                  <a:gs pos="50000">
                    <a:schemeClr val="bg1"/>
                  </a:gs>
                  <a:gs pos="100000">
                    <a:srgbClr val="99FF33"/>
                  </a:gs>
                </a:gsLst>
                <a:lin ang="0" scaled="1"/>
              </a:gradFill>
              <a:ln w="28575">
                <a:solidFill>
                  <a:srgbClr val="009900"/>
                </a:solidFill>
                <a:miter lim="800000"/>
                <a:headEnd/>
                <a:tailEnd/>
              </a:ln>
              <a:effectLst/>
            </p:spPr>
            <p:txBody>
              <a:bodyPr wrap="none" anchor="ctr"/>
              <a:lstStyle/>
              <a:p>
                <a:endParaRPr lang="en-US"/>
              </a:p>
            </p:txBody>
          </p:sp>
          <p:sp>
            <p:nvSpPr>
              <p:cNvPr id="497829" name="AutoShape 165"/>
              <p:cNvSpPr>
                <a:spLocks noChangeArrowheads="1"/>
              </p:cNvSpPr>
              <p:nvPr/>
            </p:nvSpPr>
            <p:spPr bwMode="auto">
              <a:xfrm rot="3038307">
                <a:off x="5236" y="817"/>
                <a:ext cx="49" cy="266"/>
              </a:xfrm>
              <a:prstGeom prst="curvedLeftArrow">
                <a:avLst>
                  <a:gd name="adj1" fmla="val 108571"/>
                  <a:gd name="adj2" fmla="val 217143"/>
                  <a:gd name="adj3" fmla="val 33333"/>
                </a:avLst>
              </a:prstGeom>
              <a:gradFill rotWithShape="0">
                <a:gsLst>
                  <a:gs pos="0">
                    <a:srgbClr val="99FF33"/>
                  </a:gs>
                  <a:gs pos="50000">
                    <a:schemeClr val="bg1"/>
                  </a:gs>
                  <a:gs pos="100000">
                    <a:srgbClr val="99FF33"/>
                  </a:gs>
                </a:gsLst>
                <a:lin ang="0" scaled="1"/>
              </a:gradFill>
              <a:ln w="28575">
                <a:solidFill>
                  <a:srgbClr val="009900"/>
                </a:solidFill>
                <a:miter lim="800000"/>
                <a:headEnd/>
                <a:tailEnd/>
              </a:ln>
              <a:effectLst/>
            </p:spPr>
            <p:txBody>
              <a:bodyPr wrap="none" anchor="ctr"/>
              <a:lstStyle/>
              <a:p>
                <a:endParaRPr lang="en-US"/>
              </a:p>
            </p:txBody>
          </p:sp>
          <p:sp>
            <p:nvSpPr>
              <p:cNvPr id="497830" name="AutoShape 166"/>
              <p:cNvSpPr>
                <a:spLocks noChangeArrowheads="1"/>
              </p:cNvSpPr>
              <p:nvPr/>
            </p:nvSpPr>
            <p:spPr bwMode="auto">
              <a:xfrm rot="-7761693">
                <a:off x="5201" y="750"/>
                <a:ext cx="49" cy="266"/>
              </a:xfrm>
              <a:prstGeom prst="curvedLeftArrow">
                <a:avLst>
                  <a:gd name="adj1" fmla="val 108571"/>
                  <a:gd name="adj2" fmla="val 217143"/>
                  <a:gd name="adj3" fmla="val 33333"/>
                </a:avLst>
              </a:prstGeom>
              <a:gradFill rotWithShape="0">
                <a:gsLst>
                  <a:gs pos="0">
                    <a:srgbClr val="99FF33"/>
                  </a:gs>
                  <a:gs pos="50000">
                    <a:schemeClr val="bg1"/>
                  </a:gs>
                  <a:gs pos="100000">
                    <a:srgbClr val="99FF33"/>
                  </a:gs>
                </a:gsLst>
                <a:lin ang="0" scaled="1"/>
              </a:gradFill>
              <a:ln w="28575">
                <a:solidFill>
                  <a:srgbClr val="009900"/>
                </a:solidFill>
                <a:miter lim="800000"/>
                <a:headEnd/>
                <a:tailEnd/>
              </a:ln>
              <a:effectLst/>
            </p:spPr>
            <p:txBody>
              <a:bodyPr wrap="none" anchor="ctr"/>
              <a:lstStyle/>
              <a:p>
                <a:endParaRPr lang="en-US"/>
              </a:p>
            </p:txBody>
          </p:sp>
          <p:sp>
            <p:nvSpPr>
              <p:cNvPr id="497831" name="AutoShape 167"/>
              <p:cNvSpPr>
                <a:spLocks noChangeArrowheads="1"/>
              </p:cNvSpPr>
              <p:nvPr/>
            </p:nvSpPr>
            <p:spPr bwMode="auto">
              <a:xfrm rot="-3102320">
                <a:off x="5216" y="292"/>
                <a:ext cx="49" cy="265"/>
              </a:xfrm>
              <a:prstGeom prst="curvedLeftArrow">
                <a:avLst>
                  <a:gd name="adj1" fmla="val 108163"/>
                  <a:gd name="adj2" fmla="val 216327"/>
                  <a:gd name="adj3" fmla="val 33333"/>
                </a:avLst>
              </a:prstGeom>
              <a:gradFill rotWithShape="0">
                <a:gsLst>
                  <a:gs pos="0">
                    <a:srgbClr val="99FF33"/>
                  </a:gs>
                  <a:gs pos="50000">
                    <a:schemeClr val="bg1"/>
                  </a:gs>
                  <a:gs pos="100000">
                    <a:srgbClr val="99FF33"/>
                  </a:gs>
                </a:gsLst>
                <a:lin ang="0" scaled="1"/>
              </a:gradFill>
              <a:ln w="28575">
                <a:solidFill>
                  <a:srgbClr val="009900"/>
                </a:solidFill>
                <a:miter lim="800000"/>
                <a:headEnd/>
                <a:tailEnd/>
              </a:ln>
              <a:effectLst/>
            </p:spPr>
            <p:txBody>
              <a:bodyPr wrap="none" anchor="ctr"/>
              <a:lstStyle/>
              <a:p>
                <a:endParaRPr lang="en-US"/>
              </a:p>
            </p:txBody>
          </p:sp>
          <p:sp>
            <p:nvSpPr>
              <p:cNvPr id="497832" name="AutoShape 168"/>
              <p:cNvSpPr>
                <a:spLocks noChangeArrowheads="1"/>
              </p:cNvSpPr>
              <p:nvPr/>
            </p:nvSpPr>
            <p:spPr bwMode="auto">
              <a:xfrm rot="-13902320">
                <a:off x="5166" y="340"/>
                <a:ext cx="49" cy="266"/>
              </a:xfrm>
              <a:prstGeom prst="curvedLeftArrow">
                <a:avLst>
                  <a:gd name="adj1" fmla="val 108571"/>
                  <a:gd name="adj2" fmla="val 217143"/>
                  <a:gd name="adj3" fmla="val 33333"/>
                </a:avLst>
              </a:prstGeom>
              <a:gradFill rotWithShape="0">
                <a:gsLst>
                  <a:gs pos="0">
                    <a:srgbClr val="99FF33"/>
                  </a:gs>
                  <a:gs pos="50000">
                    <a:schemeClr val="bg1"/>
                  </a:gs>
                  <a:gs pos="100000">
                    <a:srgbClr val="99FF33"/>
                  </a:gs>
                </a:gsLst>
                <a:lin ang="0" scaled="1"/>
              </a:gradFill>
              <a:ln w="28575">
                <a:solidFill>
                  <a:srgbClr val="009900"/>
                </a:solidFill>
                <a:miter lim="800000"/>
                <a:headEnd/>
                <a:tailEnd/>
              </a:ln>
              <a:effectLst/>
            </p:spPr>
            <p:txBody>
              <a:bodyPr wrap="none" anchor="ctr"/>
              <a:lstStyle/>
              <a:p>
                <a:endParaRPr lang="en-US"/>
              </a:p>
            </p:txBody>
          </p:sp>
          <p:sp>
            <p:nvSpPr>
              <p:cNvPr id="497833" name="AutoShape 169"/>
              <p:cNvSpPr>
                <a:spLocks noChangeArrowheads="1"/>
              </p:cNvSpPr>
              <p:nvPr/>
            </p:nvSpPr>
            <p:spPr bwMode="auto">
              <a:xfrm rot="-5400000">
                <a:off x="4910" y="378"/>
                <a:ext cx="115" cy="417"/>
              </a:xfrm>
              <a:prstGeom prst="curvedLeftArrow">
                <a:avLst>
                  <a:gd name="adj1" fmla="val 72522"/>
                  <a:gd name="adj2" fmla="val 145043"/>
                  <a:gd name="adj3" fmla="val 33333"/>
                </a:avLst>
              </a:prstGeom>
              <a:gradFill rotWithShape="0">
                <a:gsLst>
                  <a:gs pos="0">
                    <a:srgbClr val="99FF33"/>
                  </a:gs>
                  <a:gs pos="50000">
                    <a:schemeClr val="bg1"/>
                  </a:gs>
                  <a:gs pos="100000">
                    <a:srgbClr val="99FF33"/>
                  </a:gs>
                </a:gsLst>
                <a:lin ang="0" scaled="1"/>
              </a:gradFill>
              <a:ln w="28575">
                <a:solidFill>
                  <a:srgbClr val="009900"/>
                </a:solidFill>
                <a:miter lim="800000"/>
                <a:headEnd/>
                <a:tailEnd/>
              </a:ln>
              <a:effectLst/>
            </p:spPr>
            <p:txBody>
              <a:bodyPr wrap="none" anchor="ctr"/>
              <a:lstStyle/>
              <a:p>
                <a:endParaRPr lang="en-US"/>
              </a:p>
            </p:txBody>
          </p:sp>
          <p:sp>
            <p:nvSpPr>
              <p:cNvPr id="497834" name="AutoShape 170"/>
              <p:cNvSpPr>
                <a:spLocks noChangeArrowheads="1"/>
              </p:cNvSpPr>
              <p:nvPr/>
            </p:nvSpPr>
            <p:spPr bwMode="auto">
              <a:xfrm rot="-16200000">
                <a:off x="4871" y="565"/>
                <a:ext cx="114" cy="418"/>
              </a:xfrm>
              <a:prstGeom prst="curvedLeftArrow">
                <a:avLst>
                  <a:gd name="adj1" fmla="val 73333"/>
                  <a:gd name="adj2" fmla="val 146667"/>
                  <a:gd name="adj3" fmla="val 33333"/>
                </a:avLst>
              </a:prstGeom>
              <a:gradFill rotWithShape="0">
                <a:gsLst>
                  <a:gs pos="0">
                    <a:srgbClr val="99FF33"/>
                  </a:gs>
                  <a:gs pos="50000">
                    <a:schemeClr val="bg1"/>
                  </a:gs>
                  <a:gs pos="100000">
                    <a:srgbClr val="99FF33"/>
                  </a:gs>
                </a:gsLst>
                <a:lin ang="0" scaled="1"/>
              </a:gradFill>
              <a:ln w="28575">
                <a:solidFill>
                  <a:srgbClr val="009900"/>
                </a:solidFill>
                <a:miter lim="800000"/>
                <a:headEnd/>
                <a:tailEnd/>
              </a:ln>
              <a:effectLst/>
            </p:spPr>
            <p:txBody>
              <a:bodyPr wrap="none" anchor="ctr"/>
              <a:lstStyle/>
              <a:p>
                <a:endParaRPr lang="en-US"/>
              </a:p>
            </p:txBody>
          </p:sp>
          <p:sp>
            <p:nvSpPr>
              <p:cNvPr id="497835" name="AutoShape 171"/>
              <p:cNvSpPr>
                <a:spLocks noChangeArrowheads="1"/>
              </p:cNvSpPr>
              <p:nvPr/>
            </p:nvSpPr>
            <p:spPr bwMode="auto">
              <a:xfrm rot="3038307">
                <a:off x="5236" y="817"/>
                <a:ext cx="49" cy="266"/>
              </a:xfrm>
              <a:prstGeom prst="curvedLeftArrow">
                <a:avLst>
                  <a:gd name="adj1" fmla="val 108571"/>
                  <a:gd name="adj2" fmla="val 217143"/>
                  <a:gd name="adj3" fmla="val 33333"/>
                </a:avLst>
              </a:prstGeom>
              <a:gradFill rotWithShape="0">
                <a:gsLst>
                  <a:gs pos="0">
                    <a:srgbClr val="99FF33"/>
                  </a:gs>
                  <a:gs pos="50000">
                    <a:schemeClr val="bg1"/>
                  </a:gs>
                  <a:gs pos="100000">
                    <a:srgbClr val="99FF33"/>
                  </a:gs>
                </a:gsLst>
                <a:lin ang="0" scaled="1"/>
              </a:gradFill>
              <a:ln w="28575">
                <a:solidFill>
                  <a:srgbClr val="009900"/>
                </a:solidFill>
                <a:miter lim="800000"/>
                <a:headEnd/>
                <a:tailEnd/>
              </a:ln>
              <a:effectLst/>
            </p:spPr>
            <p:txBody>
              <a:bodyPr wrap="none" anchor="ctr"/>
              <a:lstStyle/>
              <a:p>
                <a:endParaRPr lang="en-US"/>
              </a:p>
            </p:txBody>
          </p:sp>
          <p:sp>
            <p:nvSpPr>
              <p:cNvPr id="497836" name="AutoShape 172"/>
              <p:cNvSpPr>
                <a:spLocks noChangeArrowheads="1"/>
              </p:cNvSpPr>
              <p:nvPr/>
            </p:nvSpPr>
            <p:spPr bwMode="auto">
              <a:xfrm rot="-7761693">
                <a:off x="5201" y="750"/>
                <a:ext cx="49" cy="266"/>
              </a:xfrm>
              <a:prstGeom prst="curvedLeftArrow">
                <a:avLst>
                  <a:gd name="adj1" fmla="val 108571"/>
                  <a:gd name="adj2" fmla="val 217143"/>
                  <a:gd name="adj3" fmla="val 33333"/>
                </a:avLst>
              </a:prstGeom>
              <a:gradFill rotWithShape="0">
                <a:gsLst>
                  <a:gs pos="0">
                    <a:srgbClr val="99FF33"/>
                  </a:gs>
                  <a:gs pos="50000">
                    <a:schemeClr val="bg1"/>
                  </a:gs>
                  <a:gs pos="100000">
                    <a:srgbClr val="99FF33"/>
                  </a:gs>
                </a:gsLst>
                <a:lin ang="0" scaled="1"/>
              </a:gradFill>
              <a:ln w="28575">
                <a:solidFill>
                  <a:srgbClr val="009900"/>
                </a:solidFill>
                <a:miter lim="800000"/>
                <a:headEnd/>
                <a:tailEnd/>
              </a:ln>
              <a:effectLst/>
            </p:spPr>
            <p:txBody>
              <a:bodyPr wrap="none" anchor="ctr"/>
              <a:lstStyle/>
              <a:p>
                <a:endParaRPr lang="en-US"/>
              </a:p>
            </p:txBody>
          </p:sp>
        </p:grpSp>
      </p:grpSp>
      <p:grpSp>
        <p:nvGrpSpPr>
          <p:cNvPr id="497928" name="Group 264"/>
          <p:cNvGrpSpPr>
            <a:grpSpLocks/>
          </p:cNvGrpSpPr>
          <p:nvPr/>
        </p:nvGrpSpPr>
        <p:grpSpPr bwMode="auto">
          <a:xfrm>
            <a:off x="3141663" y="1735138"/>
            <a:ext cx="3030537" cy="1765300"/>
            <a:chOff x="1979" y="1093"/>
            <a:chExt cx="1909" cy="1112"/>
          </a:xfrm>
        </p:grpSpPr>
        <p:sp>
          <p:nvSpPr>
            <p:cNvPr id="497749" name="AutoShape 85"/>
            <p:cNvSpPr>
              <a:spLocks noChangeArrowheads="1"/>
            </p:cNvSpPr>
            <p:nvPr/>
          </p:nvSpPr>
          <p:spPr bwMode="auto">
            <a:xfrm>
              <a:off x="2980" y="1093"/>
              <a:ext cx="254" cy="1015"/>
            </a:xfrm>
            <a:prstGeom prst="curvedLeftArrow">
              <a:avLst>
                <a:gd name="adj1" fmla="val 79921"/>
                <a:gd name="adj2" fmla="val 159843"/>
                <a:gd name="adj3" fmla="val 33333"/>
              </a:avLst>
            </a:prstGeom>
            <a:solidFill>
              <a:srgbClr val="FFCCCC"/>
            </a:solidFill>
            <a:ln w="38100">
              <a:solidFill>
                <a:srgbClr val="FF3300"/>
              </a:solidFill>
              <a:miter lim="800000"/>
              <a:headEnd/>
              <a:tailEnd/>
            </a:ln>
            <a:effectLst/>
          </p:spPr>
          <p:txBody>
            <a:bodyPr wrap="none" anchor="ctr"/>
            <a:lstStyle/>
            <a:p>
              <a:endParaRPr lang="en-US"/>
            </a:p>
          </p:txBody>
        </p:sp>
        <p:sp>
          <p:nvSpPr>
            <p:cNvPr id="497750" name="AutoShape 86"/>
            <p:cNvSpPr>
              <a:spLocks noChangeArrowheads="1"/>
            </p:cNvSpPr>
            <p:nvPr/>
          </p:nvSpPr>
          <p:spPr bwMode="auto">
            <a:xfrm rot="-3102320">
              <a:off x="2220" y="1712"/>
              <a:ext cx="109" cy="591"/>
            </a:xfrm>
            <a:prstGeom prst="curvedLeftArrow">
              <a:avLst>
                <a:gd name="adj1" fmla="val 108440"/>
                <a:gd name="adj2" fmla="val 216881"/>
                <a:gd name="adj3" fmla="val 33333"/>
              </a:avLst>
            </a:prstGeom>
            <a:solidFill>
              <a:srgbClr val="FFCCCC"/>
            </a:solidFill>
            <a:ln w="38100">
              <a:solidFill>
                <a:srgbClr val="FF3300"/>
              </a:solidFill>
              <a:miter lim="800000"/>
              <a:headEnd/>
              <a:tailEnd/>
            </a:ln>
            <a:effectLst/>
          </p:spPr>
          <p:txBody>
            <a:bodyPr wrap="none" anchor="ctr"/>
            <a:lstStyle/>
            <a:p>
              <a:endParaRPr lang="en-US"/>
            </a:p>
          </p:txBody>
        </p:sp>
        <p:sp>
          <p:nvSpPr>
            <p:cNvPr id="497752" name="AutoShape 88"/>
            <p:cNvSpPr>
              <a:spLocks noChangeArrowheads="1"/>
            </p:cNvSpPr>
            <p:nvPr/>
          </p:nvSpPr>
          <p:spPr bwMode="auto">
            <a:xfrm rot="3038307">
              <a:off x="3538" y="1855"/>
              <a:ext cx="109" cy="591"/>
            </a:xfrm>
            <a:prstGeom prst="curvedLeftArrow">
              <a:avLst>
                <a:gd name="adj1" fmla="val 108440"/>
                <a:gd name="adj2" fmla="val 216881"/>
                <a:gd name="adj3" fmla="val 33333"/>
              </a:avLst>
            </a:prstGeom>
            <a:solidFill>
              <a:srgbClr val="FFCCCC"/>
            </a:solidFill>
            <a:ln w="38100">
              <a:solidFill>
                <a:srgbClr val="FF3300"/>
              </a:solidFill>
              <a:miter lim="800000"/>
              <a:headEnd/>
              <a:tailEnd/>
            </a:ln>
            <a:effectLst/>
          </p:spPr>
          <p:txBody>
            <a:bodyPr wrap="none" anchor="ctr"/>
            <a:lstStyle/>
            <a:p>
              <a:endParaRPr lang="en-US"/>
            </a:p>
          </p:txBody>
        </p:sp>
      </p:grpSp>
      <p:grpSp>
        <p:nvGrpSpPr>
          <p:cNvPr id="497927" name="Group 263"/>
          <p:cNvGrpSpPr>
            <a:grpSpLocks/>
          </p:cNvGrpSpPr>
          <p:nvPr/>
        </p:nvGrpSpPr>
        <p:grpSpPr bwMode="auto">
          <a:xfrm>
            <a:off x="2938463" y="1600200"/>
            <a:ext cx="3109912" cy="1844675"/>
            <a:chOff x="1851" y="1008"/>
            <a:chExt cx="1959" cy="1162"/>
          </a:xfrm>
        </p:grpSpPr>
        <p:sp>
          <p:nvSpPr>
            <p:cNvPr id="497748" name="AutoShape 84"/>
            <p:cNvSpPr>
              <a:spLocks noChangeArrowheads="1"/>
            </p:cNvSpPr>
            <p:nvPr/>
          </p:nvSpPr>
          <p:spPr bwMode="auto">
            <a:xfrm rot="-10800000">
              <a:off x="2544" y="1008"/>
              <a:ext cx="254" cy="1016"/>
            </a:xfrm>
            <a:prstGeom prst="curvedLeftArrow">
              <a:avLst>
                <a:gd name="adj1" fmla="val 80000"/>
                <a:gd name="adj2" fmla="val 160000"/>
                <a:gd name="adj3" fmla="val 33333"/>
              </a:avLst>
            </a:prstGeom>
            <a:solidFill>
              <a:srgbClr val="FFCCCC"/>
            </a:solidFill>
            <a:ln w="38100">
              <a:solidFill>
                <a:srgbClr val="FF3300"/>
              </a:solidFill>
              <a:miter lim="800000"/>
              <a:headEnd/>
              <a:tailEnd/>
            </a:ln>
            <a:effectLst/>
          </p:spPr>
          <p:txBody>
            <a:bodyPr wrap="none" anchor="ctr"/>
            <a:lstStyle/>
            <a:p>
              <a:endParaRPr lang="en-US"/>
            </a:p>
          </p:txBody>
        </p:sp>
        <p:sp>
          <p:nvSpPr>
            <p:cNvPr id="497751" name="AutoShape 87"/>
            <p:cNvSpPr>
              <a:spLocks noChangeArrowheads="1"/>
            </p:cNvSpPr>
            <p:nvPr/>
          </p:nvSpPr>
          <p:spPr bwMode="auto">
            <a:xfrm rot="-13902320">
              <a:off x="2092" y="1820"/>
              <a:ext cx="109" cy="591"/>
            </a:xfrm>
            <a:prstGeom prst="curvedLeftArrow">
              <a:avLst>
                <a:gd name="adj1" fmla="val 108440"/>
                <a:gd name="adj2" fmla="val 216881"/>
                <a:gd name="adj3" fmla="val 33333"/>
              </a:avLst>
            </a:prstGeom>
            <a:solidFill>
              <a:srgbClr val="FFCCCC"/>
            </a:solidFill>
            <a:ln w="38100">
              <a:solidFill>
                <a:srgbClr val="FF3300"/>
              </a:solidFill>
              <a:miter lim="800000"/>
              <a:headEnd/>
              <a:tailEnd/>
            </a:ln>
            <a:effectLst/>
          </p:spPr>
          <p:txBody>
            <a:bodyPr wrap="none" anchor="ctr"/>
            <a:lstStyle/>
            <a:p>
              <a:endParaRPr lang="en-US"/>
            </a:p>
          </p:txBody>
        </p:sp>
        <p:sp>
          <p:nvSpPr>
            <p:cNvPr id="497753" name="AutoShape 89"/>
            <p:cNvSpPr>
              <a:spLocks noChangeArrowheads="1"/>
            </p:cNvSpPr>
            <p:nvPr/>
          </p:nvSpPr>
          <p:spPr bwMode="auto">
            <a:xfrm rot="-7761693">
              <a:off x="3460" y="1707"/>
              <a:ext cx="109" cy="591"/>
            </a:xfrm>
            <a:prstGeom prst="curvedLeftArrow">
              <a:avLst>
                <a:gd name="adj1" fmla="val 108440"/>
                <a:gd name="adj2" fmla="val 216881"/>
                <a:gd name="adj3" fmla="val 33333"/>
              </a:avLst>
            </a:prstGeom>
            <a:solidFill>
              <a:srgbClr val="FFCCCC"/>
            </a:solidFill>
            <a:ln w="38100">
              <a:solidFill>
                <a:srgbClr val="FF3300"/>
              </a:solidFill>
              <a:miter lim="800000"/>
              <a:headEnd/>
              <a:tailEnd/>
            </a:ln>
            <a:effectLst/>
          </p:spPr>
          <p:txBody>
            <a:bodyPr wrap="none" anchor="ctr"/>
            <a:lstStyle/>
            <a:p>
              <a:endParaRPr lang="en-US"/>
            </a:p>
          </p:txBody>
        </p:sp>
      </p:grpSp>
      <p:sp>
        <p:nvSpPr>
          <p:cNvPr id="497912" name="Rectangle 248"/>
          <p:cNvSpPr>
            <a:spLocks noChangeArrowheads="1"/>
          </p:cNvSpPr>
          <p:nvPr/>
        </p:nvSpPr>
        <p:spPr bwMode="auto">
          <a:xfrm>
            <a:off x="0" y="5486400"/>
            <a:ext cx="9144000" cy="1371600"/>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497934" name="Text Box 270"/>
          <p:cNvSpPr txBox="1">
            <a:spLocks noChangeArrowheads="1"/>
          </p:cNvSpPr>
          <p:nvPr/>
        </p:nvSpPr>
        <p:spPr bwMode="auto">
          <a:xfrm>
            <a:off x="8305800" y="838200"/>
            <a:ext cx="685800" cy="457200"/>
          </a:xfrm>
          <a:prstGeom prst="rect">
            <a:avLst/>
          </a:prstGeom>
          <a:noFill/>
          <a:ln w="9525">
            <a:noFill/>
            <a:miter lim="800000"/>
            <a:headEnd/>
            <a:tailEnd/>
          </a:ln>
          <a:effectLst/>
        </p:spPr>
        <p:txBody>
          <a:bodyPr>
            <a:spAutoFit/>
          </a:bodyPr>
          <a:lstStyle/>
          <a:p>
            <a:pPr algn="r">
              <a:lnSpc>
                <a:spcPct val="100000"/>
              </a:lnSpc>
              <a:spcBef>
                <a:spcPct val="50000"/>
              </a:spcBef>
            </a:pPr>
            <a:r>
              <a:rPr lang="en-US" sz="2400">
                <a:solidFill>
                  <a:srgbClr val="003300"/>
                </a:solidFill>
                <a:latin typeface="Fette Engschrift" pitchFamily="2" charset="0"/>
              </a:rPr>
              <a:t> O. P.</a:t>
            </a:r>
          </a:p>
        </p:txBody>
      </p:sp>
      <p:sp>
        <p:nvSpPr>
          <p:cNvPr id="497938" name="Text Box 274"/>
          <p:cNvSpPr txBox="1">
            <a:spLocks noChangeArrowheads="1"/>
          </p:cNvSpPr>
          <p:nvPr/>
        </p:nvSpPr>
        <p:spPr bwMode="auto">
          <a:xfrm>
            <a:off x="304800" y="4098925"/>
            <a:ext cx="685800" cy="457200"/>
          </a:xfrm>
          <a:prstGeom prst="rect">
            <a:avLst/>
          </a:prstGeom>
          <a:noFill/>
          <a:ln w="9525">
            <a:noFill/>
            <a:miter lim="800000"/>
            <a:headEnd/>
            <a:tailEnd/>
          </a:ln>
          <a:effectLst/>
        </p:spPr>
        <p:txBody>
          <a:bodyPr>
            <a:spAutoFit/>
          </a:bodyPr>
          <a:lstStyle/>
          <a:p>
            <a:pPr>
              <a:lnSpc>
                <a:spcPct val="100000"/>
              </a:lnSpc>
              <a:spcBef>
                <a:spcPct val="50000"/>
              </a:spcBef>
            </a:pPr>
            <a:r>
              <a:rPr lang="en-US" sz="2400">
                <a:solidFill>
                  <a:srgbClr val="6600CC"/>
                </a:solidFill>
                <a:latin typeface="Fette Engschrift" pitchFamily="2" charset="0"/>
              </a:rPr>
              <a:t>S. P.</a:t>
            </a:r>
          </a:p>
        </p:txBody>
      </p:sp>
      <p:sp>
        <p:nvSpPr>
          <p:cNvPr id="497939" name="WordArt 275"/>
          <p:cNvSpPr>
            <a:spLocks noChangeArrowheads="1" noChangeShapeType="1" noTextEdit="1"/>
          </p:cNvSpPr>
          <p:nvPr/>
        </p:nvSpPr>
        <p:spPr bwMode="auto">
          <a:xfrm>
            <a:off x="1117600" y="228600"/>
            <a:ext cx="457200" cy="304800"/>
          </a:xfrm>
          <a:prstGeom prst="rect">
            <a:avLst/>
          </a:prstGeom>
        </p:spPr>
        <p:txBody>
          <a:bodyPr wrap="none" fromWordArt="1">
            <a:prstTxWarp prst="textPlain">
              <a:avLst>
                <a:gd name="adj" fmla="val 50000"/>
              </a:avLst>
            </a:prstTxWarp>
          </a:bodyPr>
          <a:lstStyle/>
          <a:p>
            <a:pPr algn="ctr"/>
            <a:r>
              <a:rPr lang="en-US" sz="3600" kern="10">
                <a:ln w="28575">
                  <a:solidFill>
                    <a:srgbClr val="6600CC"/>
                  </a:solidFill>
                  <a:round/>
                  <a:headEnd/>
                  <a:tailEnd/>
                </a:ln>
                <a:solidFill>
                  <a:schemeClr val="bg1"/>
                </a:solidFill>
                <a:latin typeface="Impact"/>
              </a:rPr>
              <a:t>God</a:t>
            </a:r>
          </a:p>
        </p:txBody>
      </p:sp>
      <p:grpSp>
        <p:nvGrpSpPr>
          <p:cNvPr id="497953" name="Group 289"/>
          <p:cNvGrpSpPr>
            <a:grpSpLocks/>
          </p:cNvGrpSpPr>
          <p:nvPr/>
        </p:nvGrpSpPr>
        <p:grpSpPr bwMode="auto">
          <a:xfrm>
            <a:off x="762000" y="5638800"/>
            <a:ext cx="7772400" cy="1209675"/>
            <a:chOff x="528" y="3552"/>
            <a:chExt cx="4896" cy="762"/>
          </a:xfrm>
        </p:grpSpPr>
        <p:sp>
          <p:nvSpPr>
            <p:cNvPr id="497954" name="Text Box 290"/>
            <p:cNvSpPr txBox="1">
              <a:spLocks noChangeArrowheads="1"/>
            </p:cNvSpPr>
            <p:nvPr/>
          </p:nvSpPr>
          <p:spPr bwMode="auto">
            <a:xfrm>
              <a:off x="754" y="3552"/>
              <a:ext cx="4670" cy="697"/>
            </a:xfrm>
            <a:prstGeom prst="rect">
              <a:avLst/>
            </a:prstGeom>
            <a:noFill/>
            <a:ln w="9525">
              <a:noFill/>
              <a:miter lim="800000"/>
              <a:headEnd/>
              <a:tailEnd/>
            </a:ln>
            <a:effectLst/>
          </p:spPr>
          <p:txBody>
            <a:bodyPr>
              <a:spAutoFit/>
            </a:bodyPr>
            <a:lstStyle/>
            <a:p>
              <a:pPr>
                <a:lnSpc>
                  <a:spcPct val="85000"/>
                </a:lnSpc>
              </a:pPr>
              <a:r>
                <a:rPr lang="en-US" sz="2600" b="1">
                  <a:solidFill>
                    <a:schemeClr val="bg1"/>
                  </a:solidFill>
                  <a:latin typeface="Arial Narrow" pitchFamily="34" charset="0"/>
                </a:rPr>
                <a:t>When each of the </a:t>
              </a:r>
              <a:r>
                <a:rPr lang="en-US" sz="2600" b="1">
                  <a:solidFill>
                    <a:srgbClr val="FFFF99"/>
                  </a:solidFill>
                  <a:latin typeface="Arial Narrow" pitchFamily="34" charset="0"/>
                </a:rPr>
                <a:t>four</a:t>
              </a:r>
              <a:r>
                <a:rPr lang="en-US" sz="2600" b="1">
                  <a:solidFill>
                    <a:schemeClr val="bg1"/>
                  </a:solidFill>
                  <a:latin typeface="Arial Narrow" pitchFamily="34" charset="0"/>
                </a:rPr>
                <a:t> then acts as the subject partner and enters into </a:t>
              </a:r>
              <a:r>
                <a:rPr lang="en-US" sz="2600" b="1" u="sng">
                  <a:solidFill>
                    <a:schemeClr val="bg1"/>
                  </a:solidFill>
                  <a:latin typeface="Arial Narrow" pitchFamily="34" charset="0"/>
                </a:rPr>
                <a:t>give and take</a:t>
              </a:r>
              <a:r>
                <a:rPr lang="en-US" sz="2600" b="1">
                  <a:solidFill>
                    <a:schemeClr val="bg1"/>
                  </a:solidFill>
                  <a:latin typeface="Arial Narrow" pitchFamily="34" charset="0"/>
                </a:rPr>
                <a:t> </a:t>
              </a:r>
              <a:r>
                <a:rPr lang="en-US" sz="2600" b="1">
                  <a:solidFill>
                    <a:srgbClr val="FFFF99"/>
                  </a:solidFill>
                  <a:latin typeface="Arial Narrow" pitchFamily="34" charset="0"/>
                </a:rPr>
                <a:t>with</a:t>
              </a:r>
              <a:r>
                <a:rPr lang="en-US" sz="2600" b="1">
                  <a:solidFill>
                    <a:schemeClr val="bg1"/>
                  </a:solidFill>
                  <a:latin typeface="Arial Narrow" pitchFamily="34" charset="0"/>
                </a:rPr>
                <a:t> the other three, they fulfill the </a:t>
              </a:r>
              <a:r>
                <a:rPr lang="en-US" sz="2600" b="1" u="sng">
                  <a:solidFill>
                    <a:schemeClr val="bg1"/>
                  </a:solidFill>
                  <a:latin typeface="Arial Narrow" pitchFamily="34" charset="0"/>
                </a:rPr>
                <a:t>three object purpose</a:t>
              </a:r>
              <a:r>
                <a:rPr lang="en-US" sz="2600" b="1">
                  <a:solidFill>
                    <a:schemeClr val="bg1"/>
                  </a:solidFill>
                  <a:latin typeface="Arial Narrow" pitchFamily="34" charset="0"/>
                </a:rPr>
                <a:t>. </a:t>
              </a:r>
            </a:p>
          </p:txBody>
        </p:sp>
        <p:sp>
          <p:nvSpPr>
            <p:cNvPr id="497955" name="Text Box 291"/>
            <p:cNvSpPr txBox="1">
              <a:spLocks noChangeArrowheads="1"/>
            </p:cNvSpPr>
            <p:nvPr/>
          </p:nvSpPr>
          <p:spPr bwMode="auto">
            <a:xfrm>
              <a:off x="528" y="3552"/>
              <a:ext cx="247" cy="250"/>
            </a:xfrm>
            <a:prstGeom prst="rect">
              <a:avLst/>
            </a:prstGeom>
            <a:noFill/>
            <a:ln w="9525">
              <a:noFill/>
              <a:miter lim="800000"/>
              <a:headEnd/>
              <a:tailEnd/>
            </a:ln>
            <a:effectLst/>
          </p:spPr>
          <p:txBody>
            <a:bodyPr>
              <a:spAutoFit/>
            </a:bodyPr>
            <a:lstStyle/>
            <a:p>
              <a:pPr>
                <a:lnSpc>
                  <a:spcPct val="50000"/>
                </a:lnSpc>
              </a:pPr>
              <a:r>
                <a:rPr lang="en-US" sz="4000" b="1">
                  <a:solidFill>
                    <a:schemeClr val="bg1"/>
                  </a:solidFill>
                  <a:latin typeface="Times New Roman" pitchFamily="18" charset="0"/>
                  <a:sym typeface="CommonBullets" pitchFamily="34" charset="2"/>
                </a:rPr>
                <a:t></a:t>
              </a:r>
              <a:endParaRPr lang="en-US" sz="4000" b="1">
                <a:solidFill>
                  <a:schemeClr val="bg1"/>
                </a:solidFill>
                <a:latin typeface="Times New Roman" pitchFamily="18" charset="0"/>
              </a:endParaRPr>
            </a:p>
          </p:txBody>
        </p:sp>
        <p:sp>
          <p:nvSpPr>
            <p:cNvPr id="497956" name="Text Box 292"/>
            <p:cNvSpPr txBox="1">
              <a:spLocks noChangeArrowheads="1"/>
            </p:cNvSpPr>
            <p:nvPr/>
          </p:nvSpPr>
          <p:spPr bwMode="auto">
            <a:xfrm>
              <a:off x="706" y="3987"/>
              <a:ext cx="3017" cy="327"/>
            </a:xfrm>
            <a:prstGeom prst="rect">
              <a:avLst/>
            </a:prstGeom>
            <a:noFill/>
            <a:ln w="9525">
              <a:noFill/>
              <a:miter lim="800000"/>
              <a:headEnd/>
              <a:tailEnd/>
            </a:ln>
            <a:effectLst/>
          </p:spPr>
          <p:txBody>
            <a:bodyPr>
              <a:spAutoFit/>
            </a:bodyPr>
            <a:lstStyle/>
            <a:p>
              <a:pPr>
                <a:lnSpc>
                  <a:spcPct val="100000"/>
                </a:lnSpc>
                <a:spcBef>
                  <a:spcPct val="50000"/>
                </a:spcBef>
              </a:pPr>
              <a:endParaRPr lang="en-US" sz="2800" b="1">
                <a:solidFill>
                  <a:schemeClr val="bg1"/>
                </a:solidFill>
                <a:latin typeface="Arial Narrow" pitchFamily="34" charset="0"/>
              </a:endParaRPr>
            </a:p>
          </p:txBody>
        </p:sp>
      </p:grpSp>
    </p:spTree>
  </p:cSld>
  <p:clrMapOvr>
    <a:masterClrMapping/>
  </p:clrMapOvr>
  <p:transition advClick="0" advTm="0">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97927"/>
                                        </p:tgtEl>
                                        <p:attrNameLst>
                                          <p:attrName>style.visibility</p:attrName>
                                        </p:attrNameLst>
                                      </p:cBhvr>
                                      <p:to>
                                        <p:strVal val="visible"/>
                                      </p:to>
                                    </p:set>
                                    <p:animEffect transition="in" filter="wipe(down)">
                                      <p:cBhvr>
                                        <p:cTn id="7" dur="500"/>
                                        <p:tgtEl>
                                          <p:spTgt spid="497927"/>
                                        </p:tgtEl>
                                      </p:cBhvr>
                                    </p:animEffect>
                                  </p:childTnLst>
                                </p:cTn>
                              </p:par>
                              <p:par>
                                <p:cTn id="8" presetID="22" presetClass="entr" presetSubtype="1" fill="hold" nodeType="withEffect">
                                  <p:stCondLst>
                                    <p:cond delay="500"/>
                                  </p:stCondLst>
                                  <p:childTnLst>
                                    <p:set>
                                      <p:cBhvr>
                                        <p:cTn id="9" dur="1" fill="hold">
                                          <p:stCondLst>
                                            <p:cond delay="0"/>
                                          </p:stCondLst>
                                        </p:cTn>
                                        <p:tgtEl>
                                          <p:spTgt spid="497928"/>
                                        </p:tgtEl>
                                        <p:attrNameLst>
                                          <p:attrName>style.visibility</p:attrName>
                                        </p:attrNameLst>
                                      </p:cBhvr>
                                      <p:to>
                                        <p:strVal val="visible"/>
                                      </p:to>
                                    </p:set>
                                    <p:animEffect transition="in" filter="wipe(up)">
                                      <p:cBhvr>
                                        <p:cTn id="10" dur="500"/>
                                        <p:tgtEl>
                                          <p:spTgt spid="4979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chemeClr val="bg1"/>
            </a:gs>
            <a:gs pos="100000">
              <a:srgbClr val="CC99FF"/>
            </a:gs>
          </a:gsLst>
          <a:path path="shape">
            <a:fillToRect l="50000" t="50000" r="50000" b="50000"/>
          </a:path>
        </a:gradFill>
        <a:effectLst/>
      </p:bgPr>
    </p:bg>
    <p:spTree>
      <p:nvGrpSpPr>
        <p:cNvPr id="1" name=""/>
        <p:cNvGrpSpPr/>
        <p:nvPr/>
      </p:nvGrpSpPr>
      <p:grpSpPr>
        <a:xfrm>
          <a:off x="0" y="0"/>
          <a:ext cx="0" cy="0"/>
          <a:chOff x="0" y="0"/>
          <a:chExt cx="0" cy="0"/>
        </a:xfrm>
      </p:grpSpPr>
      <p:grpSp>
        <p:nvGrpSpPr>
          <p:cNvPr id="848898" name="Group 2"/>
          <p:cNvGrpSpPr>
            <a:grpSpLocks/>
          </p:cNvGrpSpPr>
          <p:nvPr/>
        </p:nvGrpSpPr>
        <p:grpSpPr bwMode="auto">
          <a:xfrm>
            <a:off x="190500" y="120650"/>
            <a:ext cx="2363788" cy="1816100"/>
            <a:chOff x="120" y="76"/>
            <a:chExt cx="1489" cy="1144"/>
          </a:xfrm>
        </p:grpSpPr>
        <p:grpSp>
          <p:nvGrpSpPr>
            <p:cNvPr id="848899" name="Group 3"/>
            <p:cNvGrpSpPr>
              <a:grpSpLocks/>
            </p:cNvGrpSpPr>
            <p:nvPr/>
          </p:nvGrpSpPr>
          <p:grpSpPr bwMode="auto">
            <a:xfrm>
              <a:off x="120" y="76"/>
              <a:ext cx="1489" cy="1144"/>
              <a:chOff x="120" y="76"/>
              <a:chExt cx="1489" cy="1144"/>
            </a:xfrm>
          </p:grpSpPr>
          <p:sp>
            <p:nvSpPr>
              <p:cNvPr id="848900" name="Oval 4"/>
              <p:cNvSpPr>
                <a:spLocks noChangeArrowheads="1"/>
              </p:cNvSpPr>
              <p:nvPr/>
            </p:nvSpPr>
            <p:spPr bwMode="auto">
              <a:xfrm>
                <a:off x="1102" y="535"/>
                <a:ext cx="507" cy="278"/>
              </a:xfrm>
              <a:prstGeom prst="ellipse">
                <a:avLst/>
              </a:prstGeom>
              <a:noFill/>
              <a:ln w="9525">
                <a:solidFill>
                  <a:schemeClr val="tx1"/>
                </a:solidFill>
                <a:round/>
                <a:headEnd/>
                <a:tailEnd/>
              </a:ln>
              <a:effectLst/>
              <a:scene3d>
                <a:camera prst="legacyPerspectiveBottomLeft"/>
                <a:lightRig rig="legacyFlat3" dir="t"/>
              </a:scene3d>
              <a:sp3d extrusionH="887400" prstMaterial="legacyMatte">
                <a:bevelT w="13500" h="13500" prst="angle"/>
                <a:bevelB w="13500" h="13500" prst="angle"/>
                <a:extrusionClr>
                  <a:srgbClr val="CCFF33"/>
                </a:extrusionClr>
              </a:sp3d>
            </p:spPr>
            <p:txBody>
              <a:bodyPr wrap="none" anchor="ctr">
                <a:flatTx/>
              </a:bodyPr>
              <a:lstStyle/>
              <a:p>
                <a:pPr algn="ctr"/>
                <a:endParaRPr lang="en-US" sz="2800" b="1">
                  <a:solidFill>
                    <a:srgbClr val="008000"/>
                  </a:solidFill>
                </a:endParaRPr>
              </a:p>
            </p:txBody>
          </p:sp>
          <p:sp>
            <p:nvSpPr>
              <p:cNvPr id="848901" name="Oval 5"/>
              <p:cNvSpPr>
                <a:spLocks noChangeArrowheads="1"/>
              </p:cNvSpPr>
              <p:nvPr/>
            </p:nvSpPr>
            <p:spPr bwMode="auto">
              <a:xfrm>
                <a:off x="596" y="943"/>
                <a:ext cx="505" cy="277"/>
              </a:xfrm>
              <a:prstGeom prst="ellipse">
                <a:avLst/>
              </a:prstGeom>
              <a:noFill/>
              <a:ln w="9525">
                <a:solidFill>
                  <a:schemeClr val="tx1"/>
                </a:solidFill>
                <a:round/>
                <a:headEnd/>
                <a:tailEnd/>
              </a:ln>
              <a:effectLst/>
              <a:scene3d>
                <a:camera prst="legacyPerspectiveBottomLeft"/>
                <a:lightRig rig="legacyFlat3" dir="t"/>
              </a:scene3d>
              <a:sp3d extrusionH="887400" prstMaterial="legacyMatte">
                <a:bevelT w="13500" h="13500" prst="angle"/>
                <a:bevelB w="13500" h="13500" prst="angle"/>
                <a:extrusionClr>
                  <a:srgbClr val="FFE5E5"/>
                </a:extrusionClr>
              </a:sp3d>
            </p:spPr>
            <p:txBody>
              <a:bodyPr wrap="none" anchor="ctr">
                <a:flatTx/>
              </a:bodyPr>
              <a:lstStyle/>
              <a:p>
                <a:pPr algn="ctr">
                  <a:lnSpc>
                    <a:spcPct val="100000"/>
                  </a:lnSpc>
                </a:pPr>
                <a:endParaRPr lang="en-US" sz="2400" b="1">
                  <a:solidFill>
                    <a:srgbClr val="6600CC"/>
                  </a:solidFill>
                </a:endParaRPr>
              </a:p>
            </p:txBody>
          </p:sp>
          <p:sp>
            <p:nvSpPr>
              <p:cNvPr id="848902" name="Oval 6"/>
              <p:cNvSpPr>
                <a:spLocks noChangeArrowheads="1"/>
              </p:cNvSpPr>
              <p:nvPr/>
            </p:nvSpPr>
            <p:spPr bwMode="auto">
              <a:xfrm>
                <a:off x="573" y="76"/>
                <a:ext cx="551" cy="324"/>
              </a:xfrm>
              <a:prstGeom prst="ellipse">
                <a:avLst/>
              </a:prstGeom>
              <a:gradFill rotWithShape="0">
                <a:gsLst>
                  <a:gs pos="0">
                    <a:srgbClr val="EAEAEA"/>
                  </a:gs>
                  <a:gs pos="100000">
                    <a:schemeClr val="bg1"/>
                  </a:gs>
                </a:gsLst>
                <a:path path="shape">
                  <a:fillToRect l="50000" t="50000" r="50000" b="50000"/>
                </a:path>
              </a:gradFill>
              <a:ln w="12700">
                <a:round/>
                <a:headEnd/>
                <a:tailEnd/>
              </a:ln>
              <a:effectLst/>
              <a:scene3d>
                <a:camera prst="legacyPerspectiveBottomLeft"/>
                <a:lightRig rig="legacyFlat3" dir="t"/>
              </a:scene3d>
              <a:sp3d extrusionH="887400" prstMaterial="legacyMatte">
                <a:bevelT w="13500" h="13500" prst="angle"/>
                <a:bevelB w="13500" h="13500" prst="angle"/>
                <a:extrusionClr>
                  <a:schemeClr val="bg1"/>
                </a:extrusionClr>
              </a:sp3d>
            </p:spPr>
            <p:txBody>
              <a:bodyPr wrap="none" anchor="ctr">
                <a:flatTx/>
              </a:bodyPr>
              <a:lstStyle/>
              <a:p>
                <a:pPr algn="ctr">
                  <a:lnSpc>
                    <a:spcPct val="100000"/>
                  </a:lnSpc>
                </a:pPr>
                <a:endParaRPr lang="en-US" sz="4800" b="1">
                  <a:solidFill>
                    <a:srgbClr val="6600CC"/>
                  </a:solidFill>
                </a:endParaRPr>
              </a:p>
            </p:txBody>
          </p:sp>
          <p:sp>
            <p:nvSpPr>
              <p:cNvPr id="848903" name="Oval 7"/>
              <p:cNvSpPr>
                <a:spLocks noChangeArrowheads="1"/>
              </p:cNvSpPr>
              <p:nvPr/>
            </p:nvSpPr>
            <p:spPr bwMode="auto">
              <a:xfrm>
                <a:off x="120" y="535"/>
                <a:ext cx="507" cy="278"/>
              </a:xfrm>
              <a:prstGeom prst="ellipse">
                <a:avLst/>
              </a:prstGeom>
              <a:noFill/>
              <a:ln w="9525">
                <a:solidFill>
                  <a:schemeClr val="tx1"/>
                </a:solidFill>
                <a:round/>
                <a:headEnd/>
                <a:tailEnd/>
              </a:ln>
              <a:effectLst/>
              <a:scene3d>
                <a:camera prst="legacyPerspectiveBottomLeft"/>
                <a:lightRig rig="legacyFlat3" dir="t"/>
              </a:scene3d>
              <a:sp3d extrusionH="887400" prstMaterial="legacyMatte">
                <a:bevelT w="13500" h="13500" prst="angle"/>
                <a:bevelB w="13500" h="13500" prst="angle"/>
                <a:extrusionClr>
                  <a:srgbClr val="FFCCFF"/>
                </a:extrusionClr>
              </a:sp3d>
            </p:spPr>
            <p:txBody>
              <a:bodyPr wrap="none" anchor="ctr">
                <a:flatTx/>
              </a:bodyPr>
              <a:lstStyle/>
              <a:p>
                <a:pPr algn="ctr"/>
                <a:endParaRPr lang="en-US" sz="2800">
                  <a:solidFill>
                    <a:srgbClr val="9900CC"/>
                  </a:solidFill>
                  <a:effectLst>
                    <a:outerShdw blurRad="38100" dist="38100" dir="2700000" algn="tl">
                      <a:srgbClr val="000000"/>
                    </a:outerShdw>
                  </a:effectLst>
                </a:endParaRPr>
              </a:p>
            </p:txBody>
          </p:sp>
        </p:grpSp>
        <p:grpSp>
          <p:nvGrpSpPr>
            <p:cNvPr id="848904" name="Group 8"/>
            <p:cNvGrpSpPr>
              <a:grpSpLocks/>
            </p:cNvGrpSpPr>
            <p:nvPr/>
          </p:nvGrpSpPr>
          <p:grpSpPr bwMode="auto">
            <a:xfrm>
              <a:off x="401" y="400"/>
              <a:ext cx="891" cy="539"/>
              <a:chOff x="401" y="400"/>
              <a:chExt cx="891" cy="539"/>
            </a:xfrm>
          </p:grpSpPr>
          <p:sp>
            <p:nvSpPr>
              <p:cNvPr id="848905" name="AutoShape 9"/>
              <p:cNvSpPr>
                <a:spLocks noChangeArrowheads="1"/>
              </p:cNvSpPr>
              <p:nvPr/>
            </p:nvSpPr>
            <p:spPr bwMode="auto">
              <a:xfrm rot="-3102320">
                <a:off x="1134" y="301"/>
                <a:ext cx="49" cy="266"/>
              </a:xfrm>
              <a:prstGeom prst="curvedLeftArrow">
                <a:avLst>
                  <a:gd name="adj1" fmla="val 108571"/>
                  <a:gd name="adj2" fmla="val 217143"/>
                  <a:gd name="adj3" fmla="val 33333"/>
                </a:avLst>
              </a:prstGeom>
              <a:gradFill rotWithShape="0">
                <a:gsLst>
                  <a:gs pos="0">
                    <a:srgbClr val="9966FF"/>
                  </a:gs>
                  <a:gs pos="100000">
                    <a:srgbClr val="FFFFFF"/>
                  </a:gs>
                </a:gsLst>
                <a:path path="rect">
                  <a:fillToRect r="100000" b="100000"/>
                </a:path>
              </a:gradFill>
              <a:ln w="28575">
                <a:solidFill>
                  <a:srgbClr val="B445FF"/>
                </a:solidFill>
                <a:miter lim="800000"/>
                <a:headEnd/>
                <a:tailEnd/>
              </a:ln>
              <a:effectLst/>
            </p:spPr>
            <p:txBody>
              <a:bodyPr wrap="none" anchor="ctr"/>
              <a:lstStyle/>
              <a:p>
                <a:endParaRPr lang="en-US"/>
              </a:p>
            </p:txBody>
          </p:sp>
          <p:sp>
            <p:nvSpPr>
              <p:cNvPr id="848906" name="AutoShape 10"/>
              <p:cNvSpPr>
                <a:spLocks noChangeArrowheads="1"/>
              </p:cNvSpPr>
              <p:nvPr/>
            </p:nvSpPr>
            <p:spPr bwMode="auto">
              <a:xfrm rot="-13902320">
                <a:off x="1070" y="350"/>
                <a:ext cx="49" cy="266"/>
              </a:xfrm>
              <a:prstGeom prst="curvedLeftArrow">
                <a:avLst>
                  <a:gd name="adj1" fmla="val 108571"/>
                  <a:gd name="adj2" fmla="val 217143"/>
                  <a:gd name="adj3" fmla="val 33333"/>
                </a:avLst>
              </a:prstGeom>
              <a:gradFill rotWithShape="0">
                <a:gsLst>
                  <a:gs pos="0">
                    <a:srgbClr val="9966FF"/>
                  </a:gs>
                  <a:gs pos="100000">
                    <a:srgbClr val="FFFFFF"/>
                  </a:gs>
                </a:gsLst>
                <a:path path="rect">
                  <a:fillToRect r="100000" b="100000"/>
                </a:path>
              </a:gradFill>
              <a:ln w="28575">
                <a:solidFill>
                  <a:srgbClr val="B445FF"/>
                </a:solidFill>
                <a:miter lim="800000"/>
                <a:headEnd/>
                <a:tailEnd/>
              </a:ln>
              <a:effectLst/>
            </p:spPr>
            <p:txBody>
              <a:bodyPr wrap="none" anchor="ctr"/>
              <a:lstStyle/>
              <a:p>
                <a:endParaRPr lang="en-US"/>
              </a:p>
            </p:txBody>
          </p:sp>
          <p:sp>
            <p:nvSpPr>
              <p:cNvPr id="848907" name="AutoShape 11"/>
              <p:cNvSpPr>
                <a:spLocks noChangeArrowheads="1"/>
              </p:cNvSpPr>
              <p:nvPr/>
            </p:nvSpPr>
            <p:spPr bwMode="auto">
              <a:xfrm rot="-10800000">
                <a:off x="696" y="445"/>
                <a:ext cx="115" cy="457"/>
              </a:xfrm>
              <a:prstGeom prst="curvedLeftArrow">
                <a:avLst>
                  <a:gd name="adj1" fmla="val 79478"/>
                  <a:gd name="adj2" fmla="val 158957"/>
                  <a:gd name="adj3" fmla="val 33333"/>
                </a:avLst>
              </a:prstGeom>
              <a:gradFill rotWithShape="0">
                <a:gsLst>
                  <a:gs pos="0">
                    <a:srgbClr val="9966FF"/>
                  </a:gs>
                  <a:gs pos="100000">
                    <a:srgbClr val="FFFFFF"/>
                  </a:gs>
                </a:gsLst>
                <a:path path="rect">
                  <a:fillToRect r="100000" b="100000"/>
                </a:path>
              </a:gradFill>
              <a:ln w="28575">
                <a:solidFill>
                  <a:srgbClr val="B445FF"/>
                </a:solidFill>
                <a:miter lim="800000"/>
                <a:headEnd/>
                <a:tailEnd/>
              </a:ln>
              <a:effectLst/>
            </p:spPr>
            <p:txBody>
              <a:bodyPr wrap="none" anchor="ctr"/>
              <a:lstStyle/>
              <a:p>
                <a:endParaRPr lang="en-US"/>
              </a:p>
            </p:txBody>
          </p:sp>
          <p:sp>
            <p:nvSpPr>
              <p:cNvPr id="848908" name="AutoShape 12"/>
              <p:cNvSpPr>
                <a:spLocks noChangeArrowheads="1"/>
              </p:cNvSpPr>
              <p:nvPr/>
            </p:nvSpPr>
            <p:spPr bwMode="auto">
              <a:xfrm>
                <a:off x="887" y="483"/>
                <a:ext cx="114" cy="456"/>
              </a:xfrm>
              <a:prstGeom prst="curvedLeftArrow">
                <a:avLst>
                  <a:gd name="adj1" fmla="val 80000"/>
                  <a:gd name="adj2" fmla="val 160000"/>
                  <a:gd name="adj3" fmla="val 33333"/>
                </a:avLst>
              </a:prstGeom>
              <a:gradFill rotWithShape="0">
                <a:gsLst>
                  <a:gs pos="0">
                    <a:srgbClr val="9966FF"/>
                  </a:gs>
                  <a:gs pos="100000">
                    <a:srgbClr val="FFFFFF"/>
                  </a:gs>
                </a:gsLst>
                <a:path path="rect">
                  <a:fillToRect r="100000" b="100000"/>
                </a:path>
              </a:gradFill>
              <a:ln w="28575">
                <a:solidFill>
                  <a:srgbClr val="B445FF"/>
                </a:solidFill>
                <a:miter lim="800000"/>
                <a:headEnd/>
                <a:tailEnd/>
              </a:ln>
              <a:effectLst/>
            </p:spPr>
            <p:txBody>
              <a:bodyPr wrap="none" anchor="ctr"/>
              <a:lstStyle/>
              <a:p>
                <a:endParaRPr lang="en-US"/>
              </a:p>
            </p:txBody>
          </p:sp>
          <p:sp>
            <p:nvSpPr>
              <p:cNvPr id="848909" name="AutoShape 13"/>
              <p:cNvSpPr>
                <a:spLocks noChangeArrowheads="1"/>
              </p:cNvSpPr>
              <p:nvPr/>
            </p:nvSpPr>
            <p:spPr bwMode="auto">
              <a:xfrm rot="3038307">
                <a:off x="552" y="357"/>
                <a:ext cx="49" cy="265"/>
              </a:xfrm>
              <a:prstGeom prst="curvedLeftArrow">
                <a:avLst>
                  <a:gd name="adj1" fmla="val 108163"/>
                  <a:gd name="adj2" fmla="val 216327"/>
                  <a:gd name="adj3" fmla="val 33333"/>
                </a:avLst>
              </a:prstGeom>
              <a:gradFill rotWithShape="0">
                <a:gsLst>
                  <a:gs pos="0">
                    <a:srgbClr val="9966FF"/>
                  </a:gs>
                  <a:gs pos="100000">
                    <a:srgbClr val="FFFFFF"/>
                  </a:gs>
                </a:gsLst>
                <a:path path="rect">
                  <a:fillToRect r="100000" b="100000"/>
                </a:path>
              </a:gradFill>
              <a:ln w="28575">
                <a:solidFill>
                  <a:srgbClr val="B445FF"/>
                </a:solidFill>
                <a:miter lim="800000"/>
                <a:headEnd/>
                <a:tailEnd/>
              </a:ln>
              <a:effectLst/>
            </p:spPr>
            <p:txBody>
              <a:bodyPr wrap="none" anchor="ctr"/>
              <a:lstStyle/>
              <a:p>
                <a:endParaRPr lang="en-US"/>
              </a:p>
            </p:txBody>
          </p:sp>
          <p:sp>
            <p:nvSpPr>
              <p:cNvPr id="848910" name="AutoShape 14"/>
              <p:cNvSpPr>
                <a:spLocks noChangeArrowheads="1"/>
              </p:cNvSpPr>
              <p:nvPr/>
            </p:nvSpPr>
            <p:spPr bwMode="auto">
              <a:xfrm rot="-7761693">
                <a:off x="509" y="299"/>
                <a:ext cx="49" cy="265"/>
              </a:xfrm>
              <a:prstGeom prst="curvedLeftArrow">
                <a:avLst>
                  <a:gd name="adj1" fmla="val 108163"/>
                  <a:gd name="adj2" fmla="val 216327"/>
                  <a:gd name="adj3" fmla="val 33333"/>
                </a:avLst>
              </a:prstGeom>
              <a:gradFill rotWithShape="0">
                <a:gsLst>
                  <a:gs pos="0">
                    <a:srgbClr val="9966FF"/>
                  </a:gs>
                  <a:gs pos="100000">
                    <a:srgbClr val="FFFFFF"/>
                  </a:gs>
                </a:gsLst>
                <a:path path="rect">
                  <a:fillToRect r="100000" b="100000"/>
                </a:path>
              </a:gradFill>
              <a:ln w="28575">
                <a:solidFill>
                  <a:srgbClr val="B445FF"/>
                </a:solidFill>
                <a:miter lim="800000"/>
                <a:headEnd/>
                <a:tailEnd/>
              </a:ln>
              <a:effectLst/>
            </p:spPr>
            <p:txBody>
              <a:bodyPr wrap="none" anchor="ctr"/>
              <a:lstStyle/>
              <a:p>
                <a:endParaRPr lang="en-US"/>
              </a:p>
            </p:txBody>
          </p:sp>
          <p:sp>
            <p:nvSpPr>
              <p:cNvPr id="848911" name="AutoShape 15"/>
              <p:cNvSpPr>
                <a:spLocks noChangeArrowheads="1"/>
              </p:cNvSpPr>
              <p:nvPr/>
            </p:nvSpPr>
            <p:spPr bwMode="auto">
              <a:xfrm rot="-3102320">
                <a:off x="1134" y="294"/>
                <a:ext cx="49" cy="266"/>
              </a:xfrm>
              <a:prstGeom prst="curvedLeftArrow">
                <a:avLst>
                  <a:gd name="adj1" fmla="val 108571"/>
                  <a:gd name="adj2" fmla="val 217143"/>
                  <a:gd name="adj3" fmla="val 33333"/>
                </a:avLst>
              </a:prstGeom>
              <a:gradFill rotWithShape="0">
                <a:gsLst>
                  <a:gs pos="0">
                    <a:srgbClr val="9966FF"/>
                  </a:gs>
                  <a:gs pos="100000">
                    <a:srgbClr val="FFFFFF"/>
                  </a:gs>
                </a:gsLst>
                <a:path path="rect">
                  <a:fillToRect r="100000" b="100000"/>
                </a:path>
              </a:gradFill>
              <a:ln w="28575">
                <a:solidFill>
                  <a:srgbClr val="B445FF"/>
                </a:solidFill>
                <a:miter lim="800000"/>
                <a:headEnd/>
                <a:tailEnd/>
              </a:ln>
              <a:effectLst/>
            </p:spPr>
            <p:txBody>
              <a:bodyPr wrap="none" anchor="ctr"/>
              <a:lstStyle/>
              <a:p>
                <a:endParaRPr lang="en-US"/>
              </a:p>
            </p:txBody>
          </p:sp>
          <p:sp>
            <p:nvSpPr>
              <p:cNvPr id="848912" name="AutoShape 16"/>
              <p:cNvSpPr>
                <a:spLocks noChangeArrowheads="1"/>
              </p:cNvSpPr>
              <p:nvPr/>
            </p:nvSpPr>
            <p:spPr bwMode="auto">
              <a:xfrm rot="-13902320">
                <a:off x="1070" y="342"/>
                <a:ext cx="49" cy="266"/>
              </a:xfrm>
              <a:prstGeom prst="curvedLeftArrow">
                <a:avLst>
                  <a:gd name="adj1" fmla="val 108571"/>
                  <a:gd name="adj2" fmla="val 217143"/>
                  <a:gd name="adj3" fmla="val 33333"/>
                </a:avLst>
              </a:prstGeom>
              <a:gradFill rotWithShape="0">
                <a:gsLst>
                  <a:gs pos="0">
                    <a:srgbClr val="9966FF"/>
                  </a:gs>
                  <a:gs pos="100000">
                    <a:srgbClr val="FFFFFF"/>
                  </a:gs>
                </a:gsLst>
                <a:path path="rect">
                  <a:fillToRect r="100000" b="100000"/>
                </a:path>
              </a:gradFill>
              <a:ln w="28575">
                <a:solidFill>
                  <a:srgbClr val="B445FF"/>
                </a:solidFill>
                <a:miter lim="800000"/>
                <a:headEnd/>
                <a:tailEnd/>
              </a:ln>
              <a:effectLst/>
            </p:spPr>
            <p:txBody>
              <a:bodyPr wrap="none" anchor="ctr"/>
              <a:lstStyle/>
              <a:p>
                <a:endParaRPr lang="en-US"/>
              </a:p>
            </p:txBody>
          </p:sp>
          <p:sp>
            <p:nvSpPr>
              <p:cNvPr id="848913" name="AutoShape 17"/>
              <p:cNvSpPr>
                <a:spLocks noChangeArrowheads="1"/>
              </p:cNvSpPr>
              <p:nvPr/>
            </p:nvSpPr>
            <p:spPr bwMode="auto">
              <a:xfrm rot="-10800000">
                <a:off x="696" y="437"/>
                <a:ext cx="115" cy="457"/>
              </a:xfrm>
              <a:prstGeom prst="curvedLeftArrow">
                <a:avLst>
                  <a:gd name="adj1" fmla="val 79478"/>
                  <a:gd name="adj2" fmla="val 158957"/>
                  <a:gd name="adj3" fmla="val 33333"/>
                </a:avLst>
              </a:prstGeom>
              <a:gradFill rotWithShape="0">
                <a:gsLst>
                  <a:gs pos="0">
                    <a:srgbClr val="9966FF"/>
                  </a:gs>
                  <a:gs pos="100000">
                    <a:srgbClr val="FFFFFF"/>
                  </a:gs>
                </a:gsLst>
                <a:path path="rect">
                  <a:fillToRect r="100000" b="100000"/>
                </a:path>
              </a:gradFill>
              <a:ln w="28575">
                <a:solidFill>
                  <a:srgbClr val="B445FF"/>
                </a:solidFill>
                <a:miter lim="800000"/>
                <a:headEnd/>
                <a:tailEnd/>
              </a:ln>
              <a:effectLst/>
            </p:spPr>
            <p:txBody>
              <a:bodyPr wrap="none" anchor="ctr"/>
              <a:lstStyle/>
              <a:p>
                <a:endParaRPr lang="en-US"/>
              </a:p>
            </p:txBody>
          </p:sp>
          <p:sp>
            <p:nvSpPr>
              <p:cNvPr id="848914" name="AutoShape 18"/>
              <p:cNvSpPr>
                <a:spLocks noChangeArrowheads="1"/>
              </p:cNvSpPr>
              <p:nvPr/>
            </p:nvSpPr>
            <p:spPr bwMode="auto">
              <a:xfrm>
                <a:off x="887" y="475"/>
                <a:ext cx="114" cy="457"/>
              </a:xfrm>
              <a:prstGeom prst="curvedLeftArrow">
                <a:avLst>
                  <a:gd name="adj1" fmla="val 80175"/>
                  <a:gd name="adj2" fmla="val 160351"/>
                  <a:gd name="adj3" fmla="val 33333"/>
                </a:avLst>
              </a:prstGeom>
              <a:gradFill rotWithShape="0">
                <a:gsLst>
                  <a:gs pos="0">
                    <a:srgbClr val="9966FF"/>
                  </a:gs>
                  <a:gs pos="100000">
                    <a:srgbClr val="FFFFFF"/>
                  </a:gs>
                </a:gsLst>
                <a:path path="rect">
                  <a:fillToRect r="100000" b="100000"/>
                </a:path>
              </a:gradFill>
              <a:ln w="28575">
                <a:solidFill>
                  <a:srgbClr val="B445FF"/>
                </a:solidFill>
                <a:miter lim="800000"/>
                <a:headEnd/>
                <a:tailEnd/>
              </a:ln>
              <a:effectLst/>
            </p:spPr>
            <p:txBody>
              <a:bodyPr wrap="none" anchor="ctr"/>
              <a:lstStyle/>
              <a:p>
                <a:endParaRPr lang="en-US"/>
              </a:p>
            </p:txBody>
          </p:sp>
          <p:sp>
            <p:nvSpPr>
              <p:cNvPr id="848915" name="AutoShape 19"/>
              <p:cNvSpPr>
                <a:spLocks noChangeArrowheads="1"/>
              </p:cNvSpPr>
              <p:nvPr/>
            </p:nvSpPr>
            <p:spPr bwMode="auto">
              <a:xfrm rot="3038307">
                <a:off x="552" y="358"/>
                <a:ext cx="49" cy="265"/>
              </a:xfrm>
              <a:prstGeom prst="curvedLeftArrow">
                <a:avLst>
                  <a:gd name="adj1" fmla="val 108163"/>
                  <a:gd name="adj2" fmla="val 216327"/>
                  <a:gd name="adj3" fmla="val 33333"/>
                </a:avLst>
              </a:prstGeom>
              <a:gradFill rotWithShape="0">
                <a:gsLst>
                  <a:gs pos="0">
                    <a:srgbClr val="9966FF"/>
                  </a:gs>
                  <a:gs pos="100000">
                    <a:srgbClr val="FFFFFF"/>
                  </a:gs>
                </a:gsLst>
                <a:path path="rect">
                  <a:fillToRect r="100000" b="100000"/>
                </a:path>
              </a:gradFill>
              <a:ln w="28575">
                <a:solidFill>
                  <a:srgbClr val="B445FF"/>
                </a:solidFill>
                <a:miter lim="800000"/>
                <a:headEnd/>
                <a:tailEnd/>
              </a:ln>
              <a:effectLst/>
            </p:spPr>
            <p:txBody>
              <a:bodyPr wrap="none" anchor="ctr"/>
              <a:lstStyle/>
              <a:p>
                <a:endParaRPr lang="en-US"/>
              </a:p>
            </p:txBody>
          </p:sp>
          <p:sp>
            <p:nvSpPr>
              <p:cNvPr id="848916" name="AutoShape 20"/>
              <p:cNvSpPr>
                <a:spLocks noChangeArrowheads="1"/>
              </p:cNvSpPr>
              <p:nvPr/>
            </p:nvSpPr>
            <p:spPr bwMode="auto">
              <a:xfrm rot="-7761693">
                <a:off x="509" y="292"/>
                <a:ext cx="49" cy="265"/>
              </a:xfrm>
              <a:prstGeom prst="curvedLeftArrow">
                <a:avLst>
                  <a:gd name="adj1" fmla="val 108163"/>
                  <a:gd name="adj2" fmla="val 216327"/>
                  <a:gd name="adj3" fmla="val 33333"/>
                </a:avLst>
              </a:prstGeom>
              <a:gradFill rotWithShape="0">
                <a:gsLst>
                  <a:gs pos="0">
                    <a:srgbClr val="9966FF"/>
                  </a:gs>
                  <a:gs pos="100000">
                    <a:srgbClr val="FFFFFF"/>
                  </a:gs>
                </a:gsLst>
                <a:path path="rect">
                  <a:fillToRect r="100000" b="100000"/>
                </a:path>
              </a:gradFill>
              <a:ln w="28575">
                <a:solidFill>
                  <a:srgbClr val="B445FF"/>
                </a:solidFill>
                <a:miter lim="800000"/>
                <a:headEnd/>
                <a:tailEnd/>
              </a:ln>
              <a:effectLst/>
            </p:spPr>
            <p:txBody>
              <a:bodyPr wrap="none" anchor="ctr"/>
              <a:lstStyle/>
              <a:p>
                <a:endParaRPr lang="en-US"/>
              </a:p>
            </p:txBody>
          </p:sp>
          <p:sp>
            <p:nvSpPr>
              <p:cNvPr id="848917" name="AutoShape 21"/>
              <p:cNvSpPr>
                <a:spLocks noChangeArrowheads="1"/>
              </p:cNvSpPr>
              <p:nvPr/>
            </p:nvSpPr>
            <p:spPr bwMode="auto">
              <a:xfrm rot="3038307">
                <a:off x="552" y="355"/>
                <a:ext cx="49" cy="265"/>
              </a:xfrm>
              <a:prstGeom prst="curvedLeftArrow">
                <a:avLst>
                  <a:gd name="adj1" fmla="val 108163"/>
                  <a:gd name="adj2" fmla="val 216327"/>
                  <a:gd name="adj3" fmla="val 33333"/>
                </a:avLst>
              </a:prstGeom>
              <a:gradFill rotWithShape="0">
                <a:gsLst>
                  <a:gs pos="0">
                    <a:srgbClr val="9966FF"/>
                  </a:gs>
                  <a:gs pos="100000">
                    <a:srgbClr val="FFFFFF"/>
                  </a:gs>
                </a:gsLst>
                <a:path path="rect">
                  <a:fillToRect r="100000" b="100000"/>
                </a:path>
              </a:gradFill>
              <a:ln w="28575">
                <a:solidFill>
                  <a:srgbClr val="B445FF"/>
                </a:solidFill>
                <a:miter lim="800000"/>
                <a:headEnd/>
                <a:tailEnd/>
              </a:ln>
              <a:effectLst/>
            </p:spPr>
            <p:txBody>
              <a:bodyPr wrap="none" anchor="ctr"/>
              <a:lstStyle/>
              <a:p>
                <a:endParaRPr lang="en-US"/>
              </a:p>
            </p:txBody>
          </p:sp>
          <p:sp>
            <p:nvSpPr>
              <p:cNvPr id="848918" name="AutoShape 22"/>
              <p:cNvSpPr>
                <a:spLocks noChangeArrowheads="1"/>
              </p:cNvSpPr>
              <p:nvPr/>
            </p:nvSpPr>
            <p:spPr bwMode="auto">
              <a:xfrm rot="-7761693">
                <a:off x="509" y="298"/>
                <a:ext cx="49" cy="265"/>
              </a:xfrm>
              <a:prstGeom prst="curvedLeftArrow">
                <a:avLst>
                  <a:gd name="adj1" fmla="val 108163"/>
                  <a:gd name="adj2" fmla="val 216327"/>
                  <a:gd name="adj3" fmla="val 33333"/>
                </a:avLst>
              </a:prstGeom>
              <a:gradFill rotWithShape="0">
                <a:gsLst>
                  <a:gs pos="0">
                    <a:srgbClr val="9966FF"/>
                  </a:gs>
                  <a:gs pos="100000">
                    <a:srgbClr val="FFFFFF"/>
                  </a:gs>
                </a:gsLst>
                <a:path path="rect">
                  <a:fillToRect r="100000" b="100000"/>
                </a:path>
              </a:gradFill>
              <a:ln w="28575">
                <a:solidFill>
                  <a:srgbClr val="B445FF"/>
                </a:solidFill>
                <a:miter lim="800000"/>
                <a:headEnd/>
                <a:tailEnd/>
              </a:ln>
              <a:effectLst/>
            </p:spPr>
            <p:txBody>
              <a:bodyPr wrap="none" anchor="ctr"/>
              <a:lstStyle/>
              <a:p>
                <a:endParaRPr lang="en-US"/>
              </a:p>
            </p:txBody>
          </p:sp>
          <p:sp>
            <p:nvSpPr>
              <p:cNvPr id="848919" name="AutoShape 23"/>
              <p:cNvSpPr>
                <a:spLocks noChangeArrowheads="1"/>
              </p:cNvSpPr>
              <p:nvPr/>
            </p:nvSpPr>
            <p:spPr bwMode="auto">
              <a:xfrm rot="-3102320">
                <a:off x="1134" y="292"/>
                <a:ext cx="49" cy="266"/>
              </a:xfrm>
              <a:prstGeom prst="curvedLeftArrow">
                <a:avLst>
                  <a:gd name="adj1" fmla="val 108571"/>
                  <a:gd name="adj2" fmla="val 217143"/>
                  <a:gd name="adj3" fmla="val 33333"/>
                </a:avLst>
              </a:prstGeom>
              <a:gradFill rotWithShape="0">
                <a:gsLst>
                  <a:gs pos="0">
                    <a:srgbClr val="9966FF"/>
                  </a:gs>
                  <a:gs pos="100000">
                    <a:srgbClr val="FFFFFF"/>
                  </a:gs>
                </a:gsLst>
                <a:path path="rect">
                  <a:fillToRect r="100000" b="100000"/>
                </a:path>
              </a:gradFill>
              <a:ln w="28575">
                <a:solidFill>
                  <a:srgbClr val="B445FF"/>
                </a:solidFill>
                <a:miter lim="800000"/>
                <a:headEnd/>
                <a:tailEnd/>
              </a:ln>
              <a:effectLst/>
            </p:spPr>
            <p:txBody>
              <a:bodyPr wrap="none" anchor="ctr"/>
              <a:lstStyle/>
              <a:p>
                <a:endParaRPr lang="en-US"/>
              </a:p>
            </p:txBody>
          </p:sp>
          <p:sp>
            <p:nvSpPr>
              <p:cNvPr id="848920" name="AutoShape 24"/>
              <p:cNvSpPr>
                <a:spLocks noChangeArrowheads="1"/>
              </p:cNvSpPr>
              <p:nvPr/>
            </p:nvSpPr>
            <p:spPr bwMode="auto">
              <a:xfrm rot="-13902320">
                <a:off x="1070" y="340"/>
                <a:ext cx="49" cy="266"/>
              </a:xfrm>
              <a:prstGeom prst="curvedLeftArrow">
                <a:avLst>
                  <a:gd name="adj1" fmla="val 108571"/>
                  <a:gd name="adj2" fmla="val 217143"/>
                  <a:gd name="adj3" fmla="val 33333"/>
                </a:avLst>
              </a:prstGeom>
              <a:gradFill rotWithShape="0">
                <a:gsLst>
                  <a:gs pos="0">
                    <a:srgbClr val="9966FF"/>
                  </a:gs>
                  <a:gs pos="100000">
                    <a:srgbClr val="FFFFFF"/>
                  </a:gs>
                </a:gsLst>
                <a:path path="rect">
                  <a:fillToRect r="100000" b="100000"/>
                </a:path>
              </a:gradFill>
              <a:ln w="28575">
                <a:solidFill>
                  <a:srgbClr val="B445FF"/>
                </a:solidFill>
                <a:miter lim="800000"/>
                <a:headEnd/>
                <a:tailEnd/>
              </a:ln>
              <a:effectLst/>
            </p:spPr>
            <p:txBody>
              <a:bodyPr wrap="none" anchor="ctr"/>
              <a:lstStyle/>
              <a:p>
                <a:endParaRPr lang="en-US"/>
              </a:p>
            </p:txBody>
          </p:sp>
          <p:sp>
            <p:nvSpPr>
              <p:cNvPr id="848921" name="AutoShape 25"/>
              <p:cNvSpPr>
                <a:spLocks noChangeArrowheads="1"/>
              </p:cNvSpPr>
              <p:nvPr/>
            </p:nvSpPr>
            <p:spPr bwMode="auto">
              <a:xfrm rot="-10800000">
                <a:off x="696" y="435"/>
                <a:ext cx="115" cy="457"/>
              </a:xfrm>
              <a:prstGeom prst="curvedLeftArrow">
                <a:avLst>
                  <a:gd name="adj1" fmla="val 79478"/>
                  <a:gd name="adj2" fmla="val 158957"/>
                  <a:gd name="adj3" fmla="val 33333"/>
                </a:avLst>
              </a:prstGeom>
              <a:gradFill rotWithShape="0">
                <a:gsLst>
                  <a:gs pos="0">
                    <a:srgbClr val="9966FF"/>
                  </a:gs>
                  <a:gs pos="100000">
                    <a:srgbClr val="FFFFFF"/>
                  </a:gs>
                </a:gsLst>
                <a:path path="rect">
                  <a:fillToRect r="100000" b="100000"/>
                </a:path>
              </a:gradFill>
              <a:ln w="28575">
                <a:solidFill>
                  <a:srgbClr val="B445FF"/>
                </a:solidFill>
                <a:miter lim="800000"/>
                <a:headEnd/>
                <a:tailEnd/>
              </a:ln>
              <a:effectLst/>
            </p:spPr>
            <p:txBody>
              <a:bodyPr wrap="none" anchor="ctr"/>
              <a:lstStyle/>
              <a:p>
                <a:endParaRPr lang="en-US"/>
              </a:p>
            </p:txBody>
          </p:sp>
          <p:sp>
            <p:nvSpPr>
              <p:cNvPr id="848922" name="AutoShape 26"/>
              <p:cNvSpPr>
                <a:spLocks noChangeArrowheads="1"/>
              </p:cNvSpPr>
              <p:nvPr/>
            </p:nvSpPr>
            <p:spPr bwMode="auto">
              <a:xfrm>
                <a:off x="887" y="474"/>
                <a:ext cx="114" cy="456"/>
              </a:xfrm>
              <a:prstGeom prst="curvedLeftArrow">
                <a:avLst>
                  <a:gd name="adj1" fmla="val 80000"/>
                  <a:gd name="adj2" fmla="val 160000"/>
                  <a:gd name="adj3" fmla="val 33333"/>
                </a:avLst>
              </a:prstGeom>
              <a:gradFill rotWithShape="0">
                <a:gsLst>
                  <a:gs pos="0">
                    <a:srgbClr val="9966FF"/>
                  </a:gs>
                  <a:gs pos="100000">
                    <a:srgbClr val="FFFFFF"/>
                  </a:gs>
                </a:gsLst>
                <a:path path="rect">
                  <a:fillToRect r="100000" b="100000"/>
                </a:path>
              </a:gradFill>
              <a:ln w="28575">
                <a:solidFill>
                  <a:srgbClr val="B445FF"/>
                </a:solidFill>
                <a:miter lim="800000"/>
                <a:headEnd/>
                <a:tailEnd/>
              </a:ln>
              <a:effectLst/>
            </p:spPr>
            <p:txBody>
              <a:bodyPr wrap="none" anchor="ctr"/>
              <a:lstStyle/>
              <a:p>
                <a:endParaRPr lang="en-US"/>
              </a:p>
            </p:txBody>
          </p:sp>
        </p:grpSp>
      </p:grpSp>
      <p:grpSp>
        <p:nvGrpSpPr>
          <p:cNvPr id="848923" name="Group 27"/>
          <p:cNvGrpSpPr>
            <a:grpSpLocks/>
          </p:cNvGrpSpPr>
          <p:nvPr/>
        </p:nvGrpSpPr>
        <p:grpSpPr bwMode="auto">
          <a:xfrm>
            <a:off x="188913" y="3359150"/>
            <a:ext cx="2363787" cy="1816100"/>
            <a:chOff x="119" y="2116"/>
            <a:chExt cx="1489" cy="1144"/>
          </a:xfrm>
        </p:grpSpPr>
        <p:grpSp>
          <p:nvGrpSpPr>
            <p:cNvPr id="848924" name="Group 28"/>
            <p:cNvGrpSpPr>
              <a:grpSpLocks/>
            </p:cNvGrpSpPr>
            <p:nvPr/>
          </p:nvGrpSpPr>
          <p:grpSpPr bwMode="auto">
            <a:xfrm>
              <a:off x="119" y="2116"/>
              <a:ext cx="1489" cy="1144"/>
              <a:chOff x="119" y="2112"/>
              <a:chExt cx="1489" cy="1144"/>
            </a:xfrm>
          </p:grpSpPr>
          <p:sp>
            <p:nvSpPr>
              <p:cNvPr id="848925" name="Oval 29"/>
              <p:cNvSpPr>
                <a:spLocks noChangeArrowheads="1"/>
              </p:cNvSpPr>
              <p:nvPr/>
            </p:nvSpPr>
            <p:spPr bwMode="auto">
              <a:xfrm>
                <a:off x="1101" y="2571"/>
                <a:ext cx="507" cy="278"/>
              </a:xfrm>
              <a:prstGeom prst="ellipse">
                <a:avLst/>
              </a:prstGeom>
              <a:noFill/>
              <a:ln w="9525">
                <a:solidFill>
                  <a:schemeClr val="tx1"/>
                </a:solidFill>
                <a:round/>
                <a:headEnd/>
                <a:tailEnd/>
              </a:ln>
              <a:effectLst/>
              <a:scene3d>
                <a:camera prst="legacyPerspectiveBottomLeft"/>
                <a:lightRig rig="legacyFlat3" dir="t"/>
              </a:scene3d>
              <a:sp3d extrusionH="887400" prstMaterial="legacyMatte">
                <a:bevelT w="13500" h="13500" prst="angle"/>
                <a:bevelB w="13500" h="13500" prst="angle"/>
                <a:extrusionClr>
                  <a:srgbClr val="CCFF33"/>
                </a:extrusionClr>
              </a:sp3d>
            </p:spPr>
            <p:txBody>
              <a:bodyPr wrap="none" anchor="ctr">
                <a:flatTx/>
              </a:bodyPr>
              <a:lstStyle/>
              <a:p>
                <a:pPr algn="ctr"/>
                <a:endParaRPr lang="en-US" sz="2800" b="1">
                  <a:solidFill>
                    <a:srgbClr val="008000"/>
                  </a:solidFill>
                </a:endParaRPr>
              </a:p>
            </p:txBody>
          </p:sp>
          <p:sp>
            <p:nvSpPr>
              <p:cNvPr id="848926" name="Oval 30"/>
              <p:cNvSpPr>
                <a:spLocks noChangeArrowheads="1"/>
              </p:cNvSpPr>
              <p:nvPr/>
            </p:nvSpPr>
            <p:spPr bwMode="auto">
              <a:xfrm>
                <a:off x="595" y="2979"/>
                <a:ext cx="505" cy="277"/>
              </a:xfrm>
              <a:prstGeom prst="ellipse">
                <a:avLst/>
              </a:prstGeom>
              <a:noFill/>
              <a:ln w="9525">
                <a:solidFill>
                  <a:schemeClr val="tx1"/>
                </a:solidFill>
                <a:round/>
                <a:headEnd/>
                <a:tailEnd/>
              </a:ln>
              <a:effectLst/>
              <a:scene3d>
                <a:camera prst="legacyPerspectiveBottomLeft"/>
                <a:lightRig rig="legacyFlat3" dir="t"/>
              </a:scene3d>
              <a:sp3d extrusionH="887400" prstMaterial="legacyMatte">
                <a:bevelT w="13500" h="13500" prst="angle"/>
                <a:bevelB w="13500" h="13500" prst="angle"/>
                <a:extrusionClr>
                  <a:srgbClr val="FFE5E5"/>
                </a:extrusionClr>
              </a:sp3d>
            </p:spPr>
            <p:txBody>
              <a:bodyPr wrap="none" anchor="ctr">
                <a:flatTx/>
              </a:bodyPr>
              <a:lstStyle/>
              <a:p>
                <a:pPr algn="ctr">
                  <a:lnSpc>
                    <a:spcPct val="100000"/>
                  </a:lnSpc>
                </a:pPr>
                <a:endParaRPr lang="en-US" sz="2400" b="1">
                  <a:solidFill>
                    <a:srgbClr val="6600CC"/>
                  </a:solidFill>
                </a:endParaRPr>
              </a:p>
            </p:txBody>
          </p:sp>
          <p:sp>
            <p:nvSpPr>
              <p:cNvPr id="848927" name="Oval 31"/>
              <p:cNvSpPr>
                <a:spLocks noChangeArrowheads="1"/>
              </p:cNvSpPr>
              <p:nvPr/>
            </p:nvSpPr>
            <p:spPr bwMode="auto">
              <a:xfrm>
                <a:off x="572" y="2112"/>
                <a:ext cx="551" cy="324"/>
              </a:xfrm>
              <a:prstGeom prst="ellipse">
                <a:avLst/>
              </a:prstGeom>
              <a:noFill/>
              <a:ln w="12700">
                <a:solidFill>
                  <a:srgbClr val="9900FF"/>
                </a:solidFill>
                <a:round/>
                <a:headEnd/>
                <a:tailEnd/>
              </a:ln>
              <a:effectLst/>
              <a:scene3d>
                <a:camera prst="legacyPerspectiveBottomLeft"/>
                <a:lightRig rig="legacyFlat3" dir="t"/>
              </a:scene3d>
              <a:sp3d extrusionH="887400" prstMaterial="legacyMatte">
                <a:bevelT w="13500" h="13500" prst="angle"/>
                <a:bevelB w="13500" h="13500" prst="angle"/>
                <a:extrusionClr>
                  <a:schemeClr val="bg1"/>
                </a:extrusionClr>
              </a:sp3d>
            </p:spPr>
            <p:txBody>
              <a:bodyPr wrap="none" anchor="ctr">
                <a:flatTx/>
              </a:bodyPr>
              <a:lstStyle/>
              <a:p>
                <a:pPr algn="ctr">
                  <a:lnSpc>
                    <a:spcPct val="100000"/>
                  </a:lnSpc>
                </a:pPr>
                <a:endParaRPr lang="en-US" sz="4800" b="1">
                  <a:solidFill>
                    <a:srgbClr val="6600CC"/>
                  </a:solidFill>
                </a:endParaRPr>
              </a:p>
            </p:txBody>
          </p:sp>
          <p:sp>
            <p:nvSpPr>
              <p:cNvPr id="848928" name="Oval 32"/>
              <p:cNvSpPr>
                <a:spLocks noChangeArrowheads="1"/>
              </p:cNvSpPr>
              <p:nvPr/>
            </p:nvSpPr>
            <p:spPr bwMode="auto">
              <a:xfrm>
                <a:off x="119" y="2571"/>
                <a:ext cx="507" cy="278"/>
              </a:xfrm>
              <a:prstGeom prst="ellipse">
                <a:avLst/>
              </a:prstGeom>
              <a:gradFill rotWithShape="0">
                <a:gsLst>
                  <a:gs pos="0">
                    <a:schemeClr val="bg1"/>
                  </a:gs>
                  <a:gs pos="100000">
                    <a:srgbClr val="FFCCFF"/>
                  </a:gs>
                </a:gsLst>
                <a:path path="shape">
                  <a:fillToRect l="50000" t="50000" r="50000" b="50000"/>
                </a:path>
              </a:gradFill>
              <a:ln w="9525">
                <a:round/>
                <a:headEnd/>
                <a:tailEnd/>
              </a:ln>
              <a:effectLst/>
              <a:scene3d>
                <a:camera prst="legacyPerspectiveBottomLeft"/>
                <a:lightRig rig="legacyFlat3" dir="t"/>
              </a:scene3d>
              <a:sp3d extrusionH="887400" prstMaterial="legacyMatte">
                <a:bevelT w="13500" h="13500" prst="angle"/>
                <a:bevelB w="13500" h="13500" prst="angle"/>
                <a:extrusionClr>
                  <a:srgbClr val="FFCCFF"/>
                </a:extrusionClr>
              </a:sp3d>
            </p:spPr>
            <p:txBody>
              <a:bodyPr wrap="none" anchor="ctr">
                <a:flatTx/>
              </a:bodyPr>
              <a:lstStyle/>
              <a:p>
                <a:pPr algn="ctr"/>
                <a:endParaRPr lang="en-US" sz="2800">
                  <a:solidFill>
                    <a:srgbClr val="9900CC"/>
                  </a:solidFill>
                  <a:effectLst>
                    <a:outerShdw blurRad="38100" dist="38100" dir="2700000" algn="tl">
                      <a:srgbClr val="000000"/>
                    </a:outerShdw>
                  </a:effectLst>
                </a:endParaRPr>
              </a:p>
            </p:txBody>
          </p:sp>
        </p:grpSp>
        <p:grpSp>
          <p:nvGrpSpPr>
            <p:cNvPr id="848929" name="Group 33"/>
            <p:cNvGrpSpPr>
              <a:grpSpLocks/>
            </p:cNvGrpSpPr>
            <p:nvPr/>
          </p:nvGrpSpPr>
          <p:grpSpPr bwMode="auto">
            <a:xfrm>
              <a:off x="378" y="2436"/>
              <a:ext cx="698" cy="561"/>
              <a:chOff x="355" y="2436"/>
              <a:chExt cx="698" cy="561"/>
            </a:xfrm>
          </p:grpSpPr>
          <p:sp>
            <p:nvSpPr>
              <p:cNvPr id="848930" name="AutoShape 34"/>
              <p:cNvSpPr>
                <a:spLocks noChangeArrowheads="1"/>
              </p:cNvSpPr>
              <p:nvPr/>
            </p:nvSpPr>
            <p:spPr bwMode="auto">
              <a:xfrm rot="-5400000">
                <a:off x="786" y="2414"/>
                <a:ext cx="115" cy="418"/>
              </a:xfrm>
              <a:prstGeom prst="curvedLeftArrow">
                <a:avLst>
                  <a:gd name="adj1" fmla="val 72696"/>
                  <a:gd name="adj2" fmla="val 145391"/>
                  <a:gd name="adj3" fmla="val 33333"/>
                </a:avLst>
              </a:prstGeom>
              <a:gradFill rotWithShape="0">
                <a:gsLst>
                  <a:gs pos="0">
                    <a:srgbClr val="FFCCFF"/>
                  </a:gs>
                  <a:gs pos="50000">
                    <a:schemeClr val="bg1"/>
                  </a:gs>
                  <a:gs pos="100000">
                    <a:srgbClr val="FFCCFF"/>
                  </a:gs>
                </a:gsLst>
                <a:lin ang="0" scaled="1"/>
              </a:gradFill>
              <a:ln w="28575">
                <a:solidFill>
                  <a:srgbClr val="800080"/>
                </a:solidFill>
                <a:miter lim="800000"/>
                <a:headEnd/>
                <a:tailEnd/>
              </a:ln>
              <a:effectLst/>
            </p:spPr>
            <p:txBody>
              <a:bodyPr wrap="none" anchor="ctr"/>
              <a:lstStyle/>
              <a:p>
                <a:endParaRPr lang="en-US"/>
              </a:p>
            </p:txBody>
          </p:sp>
          <p:sp>
            <p:nvSpPr>
              <p:cNvPr id="848931" name="AutoShape 35"/>
              <p:cNvSpPr>
                <a:spLocks noChangeArrowheads="1"/>
              </p:cNvSpPr>
              <p:nvPr/>
            </p:nvSpPr>
            <p:spPr bwMode="auto">
              <a:xfrm rot="-16200000">
                <a:off x="748" y="2608"/>
                <a:ext cx="114" cy="417"/>
              </a:xfrm>
              <a:prstGeom prst="curvedLeftArrow">
                <a:avLst>
                  <a:gd name="adj1" fmla="val 73158"/>
                  <a:gd name="adj2" fmla="val 146316"/>
                  <a:gd name="adj3" fmla="val 33333"/>
                </a:avLst>
              </a:prstGeom>
              <a:gradFill rotWithShape="0">
                <a:gsLst>
                  <a:gs pos="0">
                    <a:srgbClr val="FFCCFF"/>
                  </a:gs>
                  <a:gs pos="50000">
                    <a:schemeClr val="bg1"/>
                  </a:gs>
                  <a:gs pos="100000">
                    <a:srgbClr val="FFCCFF"/>
                  </a:gs>
                </a:gsLst>
                <a:lin ang="0" scaled="1"/>
              </a:gradFill>
              <a:ln w="28575">
                <a:solidFill>
                  <a:srgbClr val="800080"/>
                </a:solidFill>
                <a:miter lim="800000"/>
                <a:headEnd/>
                <a:tailEnd/>
              </a:ln>
              <a:effectLst/>
            </p:spPr>
            <p:txBody>
              <a:bodyPr wrap="none" anchor="ctr"/>
              <a:lstStyle/>
              <a:p>
                <a:endParaRPr lang="en-US"/>
              </a:p>
            </p:txBody>
          </p:sp>
          <p:sp>
            <p:nvSpPr>
              <p:cNvPr id="848932" name="AutoShape 36"/>
              <p:cNvSpPr>
                <a:spLocks noChangeArrowheads="1"/>
              </p:cNvSpPr>
              <p:nvPr/>
            </p:nvSpPr>
            <p:spPr bwMode="auto">
              <a:xfrm rot="3038307">
                <a:off x="530" y="2396"/>
                <a:ext cx="49" cy="266"/>
              </a:xfrm>
              <a:prstGeom prst="curvedLeftArrow">
                <a:avLst>
                  <a:gd name="adj1" fmla="val 108571"/>
                  <a:gd name="adj2" fmla="val 217143"/>
                  <a:gd name="adj3" fmla="val 33333"/>
                </a:avLst>
              </a:prstGeom>
              <a:gradFill rotWithShape="0">
                <a:gsLst>
                  <a:gs pos="0">
                    <a:srgbClr val="FFCCFF"/>
                  </a:gs>
                  <a:gs pos="50000">
                    <a:schemeClr val="bg1"/>
                  </a:gs>
                  <a:gs pos="100000">
                    <a:srgbClr val="FFCCFF"/>
                  </a:gs>
                </a:gsLst>
                <a:lin ang="0" scaled="1"/>
              </a:gradFill>
              <a:ln w="28575">
                <a:solidFill>
                  <a:srgbClr val="800080"/>
                </a:solidFill>
                <a:miter lim="800000"/>
                <a:headEnd/>
                <a:tailEnd/>
              </a:ln>
              <a:effectLst/>
            </p:spPr>
            <p:txBody>
              <a:bodyPr wrap="none" anchor="ctr"/>
              <a:lstStyle/>
              <a:p>
                <a:endParaRPr lang="en-US"/>
              </a:p>
            </p:txBody>
          </p:sp>
          <p:sp>
            <p:nvSpPr>
              <p:cNvPr id="848933" name="AutoShape 37"/>
              <p:cNvSpPr>
                <a:spLocks noChangeArrowheads="1"/>
              </p:cNvSpPr>
              <p:nvPr/>
            </p:nvSpPr>
            <p:spPr bwMode="auto">
              <a:xfrm rot="-7761693">
                <a:off x="495" y="2329"/>
                <a:ext cx="49" cy="266"/>
              </a:xfrm>
              <a:prstGeom prst="curvedLeftArrow">
                <a:avLst>
                  <a:gd name="adj1" fmla="val 108571"/>
                  <a:gd name="adj2" fmla="val 217143"/>
                  <a:gd name="adj3" fmla="val 33333"/>
                </a:avLst>
              </a:prstGeom>
              <a:gradFill rotWithShape="0">
                <a:gsLst>
                  <a:gs pos="0">
                    <a:srgbClr val="FFCCFF"/>
                  </a:gs>
                  <a:gs pos="50000">
                    <a:schemeClr val="bg1"/>
                  </a:gs>
                  <a:gs pos="100000">
                    <a:srgbClr val="FFCCFF"/>
                  </a:gs>
                </a:gsLst>
                <a:lin ang="0" scaled="1"/>
              </a:gradFill>
              <a:ln w="28575">
                <a:solidFill>
                  <a:srgbClr val="800080"/>
                </a:solidFill>
                <a:miter lim="800000"/>
                <a:headEnd/>
                <a:tailEnd/>
              </a:ln>
              <a:effectLst/>
            </p:spPr>
            <p:txBody>
              <a:bodyPr wrap="none" anchor="ctr"/>
              <a:lstStyle/>
              <a:p>
                <a:endParaRPr lang="en-US"/>
              </a:p>
            </p:txBody>
          </p:sp>
          <p:sp>
            <p:nvSpPr>
              <p:cNvPr id="848934" name="AutoShape 38"/>
              <p:cNvSpPr>
                <a:spLocks noChangeArrowheads="1"/>
              </p:cNvSpPr>
              <p:nvPr/>
            </p:nvSpPr>
            <p:spPr bwMode="auto">
              <a:xfrm rot="-3102320">
                <a:off x="521" y="2791"/>
                <a:ext cx="49" cy="265"/>
              </a:xfrm>
              <a:prstGeom prst="curvedLeftArrow">
                <a:avLst>
                  <a:gd name="adj1" fmla="val 108163"/>
                  <a:gd name="adj2" fmla="val 216327"/>
                  <a:gd name="adj3" fmla="val 33333"/>
                </a:avLst>
              </a:prstGeom>
              <a:gradFill rotWithShape="0">
                <a:gsLst>
                  <a:gs pos="0">
                    <a:srgbClr val="FFCCFF"/>
                  </a:gs>
                  <a:gs pos="50000">
                    <a:schemeClr val="bg1"/>
                  </a:gs>
                  <a:gs pos="100000">
                    <a:srgbClr val="FFCCFF"/>
                  </a:gs>
                </a:gsLst>
                <a:lin ang="0" scaled="1"/>
              </a:gradFill>
              <a:ln w="28575">
                <a:solidFill>
                  <a:srgbClr val="800080"/>
                </a:solidFill>
                <a:miter lim="800000"/>
                <a:headEnd/>
                <a:tailEnd/>
              </a:ln>
              <a:effectLst/>
            </p:spPr>
            <p:txBody>
              <a:bodyPr wrap="none" anchor="ctr"/>
              <a:lstStyle/>
              <a:p>
                <a:endParaRPr lang="en-US"/>
              </a:p>
            </p:txBody>
          </p:sp>
          <p:sp>
            <p:nvSpPr>
              <p:cNvPr id="848935" name="AutoShape 39"/>
              <p:cNvSpPr>
                <a:spLocks noChangeArrowheads="1"/>
              </p:cNvSpPr>
              <p:nvPr/>
            </p:nvSpPr>
            <p:spPr bwMode="auto">
              <a:xfrm rot="-13902320">
                <a:off x="463" y="2840"/>
                <a:ext cx="49" cy="266"/>
              </a:xfrm>
              <a:prstGeom prst="curvedLeftArrow">
                <a:avLst>
                  <a:gd name="adj1" fmla="val 108571"/>
                  <a:gd name="adj2" fmla="val 217143"/>
                  <a:gd name="adj3" fmla="val 33333"/>
                </a:avLst>
              </a:prstGeom>
              <a:gradFill rotWithShape="0">
                <a:gsLst>
                  <a:gs pos="0">
                    <a:srgbClr val="FFCCFF"/>
                  </a:gs>
                  <a:gs pos="50000">
                    <a:schemeClr val="bg1"/>
                  </a:gs>
                  <a:gs pos="100000">
                    <a:srgbClr val="FFCCFF"/>
                  </a:gs>
                </a:gsLst>
                <a:lin ang="0" scaled="1"/>
              </a:gradFill>
              <a:ln w="28575">
                <a:solidFill>
                  <a:srgbClr val="800080"/>
                </a:solidFill>
                <a:miter lim="800000"/>
                <a:headEnd/>
                <a:tailEnd/>
              </a:ln>
              <a:effectLst/>
            </p:spPr>
            <p:txBody>
              <a:bodyPr wrap="none" anchor="ctr"/>
              <a:lstStyle/>
              <a:p>
                <a:endParaRPr lang="en-US"/>
              </a:p>
            </p:txBody>
          </p:sp>
          <p:sp>
            <p:nvSpPr>
              <p:cNvPr id="848936" name="AutoShape 40"/>
              <p:cNvSpPr>
                <a:spLocks noChangeArrowheads="1"/>
              </p:cNvSpPr>
              <p:nvPr/>
            </p:nvSpPr>
            <p:spPr bwMode="auto">
              <a:xfrm rot="-5400000">
                <a:off x="786" y="2414"/>
                <a:ext cx="115" cy="418"/>
              </a:xfrm>
              <a:prstGeom prst="curvedLeftArrow">
                <a:avLst>
                  <a:gd name="adj1" fmla="val 72696"/>
                  <a:gd name="adj2" fmla="val 145391"/>
                  <a:gd name="adj3" fmla="val 33333"/>
                </a:avLst>
              </a:prstGeom>
              <a:gradFill rotWithShape="0">
                <a:gsLst>
                  <a:gs pos="0">
                    <a:srgbClr val="FFCCFF"/>
                  </a:gs>
                  <a:gs pos="50000">
                    <a:schemeClr val="bg1"/>
                  </a:gs>
                  <a:gs pos="100000">
                    <a:srgbClr val="FFCCFF"/>
                  </a:gs>
                </a:gsLst>
                <a:lin ang="0" scaled="1"/>
              </a:gradFill>
              <a:ln w="28575">
                <a:solidFill>
                  <a:srgbClr val="800080"/>
                </a:solidFill>
                <a:miter lim="800000"/>
                <a:headEnd/>
                <a:tailEnd/>
              </a:ln>
              <a:effectLst/>
            </p:spPr>
            <p:txBody>
              <a:bodyPr wrap="none" anchor="ctr"/>
              <a:lstStyle/>
              <a:p>
                <a:endParaRPr lang="en-US"/>
              </a:p>
            </p:txBody>
          </p:sp>
          <p:sp>
            <p:nvSpPr>
              <p:cNvPr id="848937" name="AutoShape 41"/>
              <p:cNvSpPr>
                <a:spLocks noChangeArrowheads="1"/>
              </p:cNvSpPr>
              <p:nvPr/>
            </p:nvSpPr>
            <p:spPr bwMode="auto">
              <a:xfrm rot="-16200000">
                <a:off x="748" y="2608"/>
                <a:ext cx="114" cy="417"/>
              </a:xfrm>
              <a:prstGeom prst="curvedLeftArrow">
                <a:avLst>
                  <a:gd name="adj1" fmla="val 73158"/>
                  <a:gd name="adj2" fmla="val 146316"/>
                  <a:gd name="adj3" fmla="val 33333"/>
                </a:avLst>
              </a:prstGeom>
              <a:gradFill rotWithShape="0">
                <a:gsLst>
                  <a:gs pos="0">
                    <a:srgbClr val="FFCCFF"/>
                  </a:gs>
                  <a:gs pos="50000">
                    <a:schemeClr val="bg1"/>
                  </a:gs>
                  <a:gs pos="100000">
                    <a:srgbClr val="FFCCFF"/>
                  </a:gs>
                </a:gsLst>
                <a:lin ang="0" scaled="1"/>
              </a:gradFill>
              <a:ln w="28575">
                <a:solidFill>
                  <a:srgbClr val="800080"/>
                </a:solidFill>
                <a:miter lim="800000"/>
                <a:headEnd/>
                <a:tailEnd/>
              </a:ln>
              <a:effectLst/>
            </p:spPr>
            <p:txBody>
              <a:bodyPr wrap="none" anchor="ctr"/>
              <a:lstStyle/>
              <a:p>
                <a:endParaRPr lang="en-US"/>
              </a:p>
            </p:txBody>
          </p:sp>
          <p:sp>
            <p:nvSpPr>
              <p:cNvPr id="848938" name="AutoShape 42"/>
              <p:cNvSpPr>
                <a:spLocks noChangeArrowheads="1"/>
              </p:cNvSpPr>
              <p:nvPr/>
            </p:nvSpPr>
            <p:spPr bwMode="auto">
              <a:xfrm rot="-3102320">
                <a:off x="521" y="2790"/>
                <a:ext cx="49" cy="265"/>
              </a:xfrm>
              <a:prstGeom prst="curvedLeftArrow">
                <a:avLst>
                  <a:gd name="adj1" fmla="val 108163"/>
                  <a:gd name="adj2" fmla="val 216327"/>
                  <a:gd name="adj3" fmla="val 33333"/>
                </a:avLst>
              </a:prstGeom>
              <a:gradFill rotWithShape="0">
                <a:gsLst>
                  <a:gs pos="0">
                    <a:srgbClr val="FFCCFF"/>
                  </a:gs>
                  <a:gs pos="50000">
                    <a:schemeClr val="bg1"/>
                  </a:gs>
                  <a:gs pos="100000">
                    <a:srgbClr val="FFCCFF"/>
                  </a:gs>
                </a:gsLst>
                <a:lin ang="0" scaled="1"/>
              </a:gradFill>
              <a:ln w="28575">
                <a:solidFill>
                  <a:srgbClr val="800080"/>
                </a:solidFill>
                <a:miter lim="800000"/>
                <a:headEnd/>
                <a:tailEnd/>
              </a:ln>
              <a:effectLst/>
            </p:spPr>
            <p:txBody>
              <a:bodyPr wrap="none" anchor="ctr"/>
              <a:lstStyle/>
              <a:p>
                <a:endParaRPr lang="en-US"/>
              </a:p>
            </p:txBody>
          </p:sp>
          <p:sp>
            <p:nvSpPr>
              <p:cNvPr id="848939" name="AutoShape 43"/>
              <p:cNvSpPr>
                <a:spLocks noChangeArrowheads="1"/>
              </p:cNvSpPr>
              <p:nvPr/>
            </p:nvSpPr>
            <p:spPr bwMode="auto">
              <a:xfrm rot="-13902320">
                <a:off x="463" y="2839"/>
                <a:ext cx="49" cy="266"/>
              </a:xfrm>
              <a:prstGeom prst="curvedLeftArrow">
                <a:avLst>
                  <a:gd name="adj1" fmla="val 108571"/>
                  <a:gd name="adj2" fmla="val 217143"/>
                  <a:gd name="adj3" fmla="val 33333"/>
                </a:avLst>
              </a:prstGeom>
              <a:gradFill rotWithShape="0">
                <a:gsLst>
                  <a:gs pos="0">
                    <a:srgbClr val="FFCCFF"/>
                  </a:gs>
                  <a:gs pos="50000">
                    <a:schemeClr val="bg1"/>
                  </a:gs>
                  <a:gs pos="100000">
                    <a:srgbClr val="FFCCFF"/>
                  </a:gs>
                </a:gsLst>
                <a:lin ang="0" scaled="1"/>
              </a:gradFill>
              <a:ln w="28575">
                <a:solidFill>
                  <a:srgbClr val="800080"/>
                </a:solidFill>
                <a:miter lim="800000"/>
                <a:headEnd/>
                <a:tailEnd/>
              </a:ln>
              <a:effectLst/>
            </p:spPr>
            <p:txBody>
              <a:bodyPr wrap="none" anchor="ctr"/>
              <a:lstStyle/>
              <a:p>
                <a:endParaRPr lang="en-US"/>
              </a:p>
            </p:txBody>
          </p:sp>
          <p:sp>
            <p:nvSpPr>
              <p:cNvPr id="848940" name="AutoShape 44"/>
              <p:cNvSpPr>
                <a:spLocks noChangeArrowheads="1"/>
              </p:cNvSpPr>
              <p:nvPr/>
            </p:nvSpPr>
            <p:spPr bwMode="auto">
              <a:xfrm rot="-5400000">
                <a:off x="787" y="2411"/>
                <a:ext cx="114" cy="418"/>
              </a:xfrm>
              <a:prstGeom prst="curvedLeftArrow">
                <a:avLst>
                  <a:gd name="adj1" fmla="val 73333"/>
                  <a:gd name="adj2" fmla="val 146667"/>
                  <a:gd name="adj3" fmla="val 33333"/>
                </a:avLst>
              </a:prstGeom>
              <a:gradFill rotWithShape="0">
                <a:gsLst>
                  <a:gs pos="0">
                    <a:srgbClr val="FFCCFF"/>
                  </a:gs>
                  <a:gs pos="50000">
                    <a:schemeClr val="bg1"/>
                  </a:gs>
                  <a:gs pos="100000">
                    <a:srgbClr val="FFCCFF"/>
                  </a:gs>
                </a:gsLst>
                <a:lin ang="0" scaled="1"/>
              </a:gradFill>
              <a:ln w="28575">
                <a:solidFill>
                  <a:srgbClr val="800080"/>
                </a:solidFill>
                <a:miter lim="800000"/>
                <a:headEnd/>
                <a:tailEnd/>
              </a:ln>
              <a:effectLst/>
            </p:spPr>
            <p:txBody>
              <a:bodyPr wrap="none" anchor="ctr"/>
              <a:lstStyle/>
              <a:p>
                <a:endParaRPr lang="en-US"/>
              </a:p>
            </p:txBody>
          </p:sp>
          <p:sp>
            <p:nvSpPr>
              <p:cNvPr id="848941" name="AutoShape 45"/>
              <p:cNvSpPr>
                <a:spLocks noChangeArrowheads="1"/>
              </p:cNvSpPr>
              <p:nvPr/>
            </p:nvSpPr>
            <p:spPr bwMode="auto">
              <a:xfrm rot="-16200000">
                <a:off x="748" y="2601"/>
                <a:ext cx="114" cy="417"/>
              </a:xfrm>
              <a:prstGeom prst="curvedLeftArrow">
                <a:avLst>
                  <a:gd name="adj1" fmla="val 73158"/>
                  <a:gd name="adj2" fmla="val 146316"/>
                  <a:gd name="adj3" fmla="val 33333"/>
                </a:avLst>
              </a:prstGeom>
              <a:gradFill rotWithShape="0">
                <a:gsLst>
                  <a:gs pos="0">
                    <a:srgbClr val="FFCCFF"/>
                  </a:gs>
                  <a:gs pos="50000">
                    <a:schemeClr val="bg1"/>
                  </a:gs>
                  <a:gs pos="100000">
                    <a:srgbClr val="FFCCFF"/>
                  </a:gs>
                </a:gsLst>
                <a:lin ang="0" scaled="1"/>
              </a:gradFill>
              <a:ln w="28575">
                <a:solidFill>
                  <a:srgbClr val="800080"/>
                </a:solidFill>
                <a:miter lim="800000"/>
                <a:headEnd/>
                <a:tailEnd/>
              </a:ln>
              <a:effectLst/>
            </p:spPr>
            <p:txBody>
              <a:bodyPr wrap="none" anchor="ctr"/>
              <a:lstStyle/>
              <a:p>
                <a:endParaRPr lang="en-US"/>
              </a:p>
            </p:txBody>
          </p:sp>
          <p:sp>
            <p:nvSpPr>
              <p:cNvPr id="848942" name="AutoShape 46"/>
              <p:cNvSpPr>
                <a:spLocks noChangeArrowheads="1"/>
              </p:cNvSpPr>
              <p:nvPr/>
            </p:nvSpPr>
            <p:spPr bwMode="auto">
              <a:xfrm rot="3038307">
                <a:off x="528" y="2394"/>
                <a:ext cx="49" cy="265"/>
              </a:xfrm>
              <a:prstGeom prst="curvedLeftArrow">
                <a:avLst>
                  <a:gd name="adj1" fmla="val 108163"/>
                  <a:gd name="adj2" fmla="val 216327"/>
                  <a:gd name="adj3" fmla="val 33333"/>
                </a:avLst>
              </a:prstGeom>
              <a:gradFill rotWithShape="0">
                <a:gsLst>
                  <a:gs pos="0">
                    <a:srgbClr val="FFCCFF"/>
                  </a:gs>
                  <a:gs pos="50000">
                    <a:schemeClr val="bg1"/>
                  </a:gs>
                  <a:gs pos="100000">
                    <a:srgbClr val="FFCCFF"/>
                  </a:gs>
                </a:gsLst>
                <a:lin ang="0" scaled="1"/>
              </a:gradFill>
              <a:ln w="28575">
                <a:solidFill>
                  <a:srgbClr val="800080"/>
                </a:solidFill>
                <a:miter lim="800000"/>
                <a:headEnd/>
                <a:tailEnd/>
              </a:ln>
              <a:effectLst/>
            </p:spPr>
            <p:txBody>
              <a:bodyPr wrap="none" anchor="ctr"/>
              <a:lstStyle/>
              <a:p>
                <a:endParaRPr lang="en-US"/>
              </a:p>
            </p:txBody>
          </p:sp>
          <p:sp>
            <p:nvSpPr>
              <p:cNvPr id="848943" name="AutoShape 47"/>
              <p:cNvSpPr>
                <a:spLocks noChangeArrowheads="1"/>
              </p:cNvSpPr>
              <p:nvPr/>
            </p:nvSpPr>
            <p:spPr bwMode="auto">
              <a:xfrm rot="-7761693">
                <a:off x="499" y="2328"/>
                <a:ext cx="49" cy="266"/>
              </a:xfrm>
              <a:prstGeom prst="curvedLeftArrow">
                <a:avLst>
                  <a:gd name="adj1" fmla="val 108571"/>
                  <a:gd name="adj2" fmla="val 217143"/>
                  <a:gd name="adj3" fmla="val 33333"/>
                </a:avLst>
              </a:prstGeom>
              <a:gradFill rotWithShape="0">
                <a:gsLst>
                  <a:gs pos="0">
                    <a:srgbClr val="FFCCFF"/>
                  </a:gs>
                  <a:gs pos="50000">
                    <a:schemeClr val="bg1"/>
                  </a:gs>
                  <a:gs pos="100000">
                    <a:srgbClr val="FFCCFF"/>
                  </a:gs>
                </a:gsLst>
                <a:lin ang="0" scaled="1"/>
              </a:gradFill>
              <a:ln w="28575">
                <a:solidFill>
                  <a:srgbClr val="800080"/>
                </a:solidFill>
                <a:miter lim="800000"/>
                <a:headEnd/>
                <a:tailEnd/>
              </a:ln>
              <a:effectLst/>
            </p:spPr>
            <p:txBody>
              <a:bodyPr wrap="none" anchor="ctr"/>
              <a:lstStyle/>
              <a:p>
                <a:endParaRPr lang="en-US"/>
              </a:p>
            </p:txBody>
          </p:sp>
          <p:sp>
            <p:nvSpPr>
              <p:cNvPr id="848944" name="AutoShape 48"/>
              <p:cNvSpPr>
                <a:spLocks noChangeArrowheads="1"/>
              </p:cNvSpPr>
              <p:nvPr/>
            </p:nvSpPr>
            <p:spPr bwMode="auto">
              <a:xfrm rot="3038307">
                <a:off x="528" y="2394"/>
                <a:ext cx="49" cy="265"/>
              </a:xfrm>
              <a:prstGeom prst="curvedLeftArrow">
                <a:avLst>
                  <a:gd name="adj1" fmla="val 108163"/>
                  <a:gd name="adj2" fmla="val 216327"/>
                  <a:gd name="adj3" fmla="val 33333"/>
                </a:avLst>
              </a:prstGeom>
              <a:gradFill rotWithShape="0">
                <a:gsLst>
                  <a:gs pos="0">
                    <a:srgbClr val="FFCCFF"/>
                  </a:gs>
                  <a:gs pos="50000">
                    <a:schemeClr val="bg1"/>
                  </a:gs>
                  <a:gs pos="100000">
                    <a:srgbClr val="FFCCFF"/>
                  </a:gs>
                </a:gsLst>
                <a:lin ang="0" scaled="1"/>
              </a:gradFill>
              <a:ln w="28575">
                <a:solidFill>
                  <a:srgbClr val="800080"/>
                </a:solidFill>
                <a:miter lim="800000"/>
                <a:headEnd/>
                <a:tailEnd/>
              </a:ln>
              <a:effectLst/>
            </p:spPr>
            <p:txBody>
              <a:bodyPr wrap="none" anchor="ctr"/>
              <a:lstStyle/>
              <a:p>
                <a:endParaRPr lang="en-US"/>
              </a:p>
            </p:txBody>
          </p:sp>
          <p:sp>
            <p:nvSpPr>
              <p:cNvPr id="848945" name="AutoShape 49"/>
              <p:cNvSpPr>
                <a:spLocks noChangeArrowheads="1"/>
              </p:cNvSpPr>
              <p:nvPr/>
            </p:nvSpPr>
            <p:spPr bwMode="auto">
              <a:xfrm rot="-7761693">
                <a:off x="499" y="2328"/>
                <a:ext cx="49" cy="266"/>
              </a:xfrm>
              <a:prstGeom prst="curvedLeftArrow">
                <a:avLst>
                  <a:gd name="adj1" fmla="val 108571"/>
                  <a:gd name="adj2" fmla="val 217143"/>
                  <a:gd name="adj3" fmla="val 33333"/>
                </a:avLst>
              </a:prstGeom>
              <a:gradFill rotWithShape="0">
                <a:gsLst>
                  <a:gs pos="0">
                    <a:srgbClr val="FFCCFF"/>
                  </a:gs>
                  <a:gs pos="50000">
                    <a:schemeClr val="bg1"/>
                  </a:gs>
                  <a:gs pos="100000">
                    <a:srgbClr val="FFCCFF"/>
                  </a:gs>
                </a:gsLst>
                <a:lin ang="0" scaled="1"/>
              </a:gradFill>
              <a:ln w="28575">
                <a:solidFill>
                  <a:srgbClr val="800080"/>
                </a:solidFill>
                <a:miter lim="800000"/>
                <a:headEnd/>
                <a:tailEnd/>
              </a:ln>
              <a:effectLst/>
            </p:spPr>
            <p:txBody>
              <a:bodyPr wrap="none" anchor="ctr"/>
              <a:lstStyle/>
              <a:p>
                <a:endParaRPr lang="en-US"/>
              </a:p>
            </p:txBody>
          </p:sp>
          <p:sp>
            <p:nvSpPr>
              <p:cNvPr id="848946" name="AutoShape 50"/>
              <p:cNvSpPr>
                <a:spLocks noChangeArrowheads="1"/>
              </p:cNvSpPr>
              <p:nvPr/>
            </p:nvSpPr>
            <p:spPr bwMode="auto">
              <a:xfrm rot="-3102320">
                <a:off x="521" y="2790"/>
                <a:ext cx="49" cy="265"/>
              </a:xfrm>
              <a:prstGeom prst="curvedLeftArrow">
                <a:avLst>
                  <a:gd name="adj1" fmla="val 108163"/>
                  <a:gd name="adj2" fmla="val 216327"/>
                  <a:gd name="adj3" fmla="val 33333"/>
                </a:avLst>
              </a:prstGeom>
              <a:gradFill rotWithShape="0">
                <a:gsLst>
                  <a:gs pos="0">
                    <a:srgbClr val="FFCCFF"/>
                  </a:gs>
                  <a:gs pos="50000">
                    <a:schemeClr val="bg1"/>
                  </a:gs>
                  <a:gs pos="100000">
                    <a:srgbClr val="FFCCFF"/>
                  </a:gs>
                </a:gsLst>
                <a:lin ang="0" scaled="1"/>
              </a:gradFill>
              <a:ln w="28575">
                <a:solidFill>
                  <a:srgbClr val="800080"/>
                </a:solidFill>
                <a:miter lim="800000"/>
                <a:headEnd/>
                <a:tailEnd/>
              </a:ln>
              <a:effectLst/>
            </p:spPr>
            <p:txBody>
              <a:bodyPr wrap="none" anchor="ctr"/>
              <a:lstStyle/>
              <a:p>
                <a:endParaRPr lang="en-US"/>
              </a:p>
            </p:txBody>
          </p:sp>
          <p:sp>
            <p:nvSpPr>
              <p:cNvPr id="848947" name="AutoShape 51"/>
              <p:cNvSpPr>
                <a:spLocks noChangeArrowheads="1"/>
              </p:cNvSpPr>
              <p:nvPr/>
            </p:nvSpPr>
            <p:spPr bwMode="auto">
              <a:xfrm rot="-13902320">
                <a:off x="463" y="2839"/>
                <a:ext cx="49" cy="266"/>
              </a:xfrm>
              <a:prstGeom prst="curvedLeftArrow">
                <a:avLst>
                  <a:gd name="adj1" fmla="val 108571"/>
                  <a:gd name="adj2" fmla="val 217143"/>
                  <a:gd name="adj3" fmla="val 33333"/>
                </a:avLst>
              </a:prstGeom>
              <a:gradFill rotWithShape="0">
                <a:gsLst>
                  <a:gs pos="0">
                    <a:srgbClr val="FFCCFF"/>
                  </a:gs>
                  <a:gs pos="50000">
                    <a:schemeClr val="bg1"/>
                  </a:gs>
                  <a:gs pos="100000">
                    <a:srgbClr val="FFCCFF"/>
                  </a:gs>
                </a:gsLst>
                <a:lin ang="0" scaled="1"/>
              </a:gradFill>
              <a:ln w="28575">
                <a:solidFill>
                  <a:srgbClr val="800080"/>
                </a:solidFill>
                <a:miter lim="800000"/>
                <a:headEnd/>
                <a:tailEnd/>
              </a:ln>
              <a:effectLst/>
            </p:spPr>
            <p:txBody>
              <a:bodyPr wrap="none" anchor="ctr"/>
              <a:lstStyle/>
              <a:p>
                <a:endParaRPr lang="en-US"/>
              </a:p>
            </p:txBody>
          </p:sp>
        </p:grpSp>
      </p:grpSp>
      <p:grpSp>
        <p:nvGrpSpPr>
          <p:cNvPr id="848948" name="Group 52"/>
          <p:cNvGrpSpPr>
            <a:grpSpLocks/>
          </p:cNvGrpSpPr>
          <p:nvPr/>
        </p:nvGrpSpPr>
        <p:grpSpPr bwMode="auto">
          <a:xfrm>
            <a:off x="6704013" y="120650"/>
            <a:ext cx="2363787" cy="1816100"/>
            <a:chOff x="4223" y="76"/>
            <a:chExt cx="1489" cy="1144"/>
          </a:xfrm>
        </p:grpSpPr>
        <p:grpSp>
          <p:nvGrpSpPr>
            <p:cNvPr id="848949" name="Group 53"/>
            <p:cNvGrpSpPr>
              <a:grpSpLocks/>
            </p:cNvGrpSpPr>
            <p:nvPr/>
          </p:nvGrpSpPr>
          <p:grpSpPr bwMode="auto">
            <a:xfrm>
              <a:off x="4223" y="76"/>
              <a:ext cx="1489" cy="1144"/>
              <a:chOff x="4223" y="76"/>
              <a:chExt cx="1489" cy="1144"/>
            </a:xfrm>
          </p:grpSpPr>
          <p:sp>
            <p:nvSpPr>
              <p:cNvPr id="848950" name="Oval 54"/>
              <p:cNvSpPr>
                <a:spLocks noChangeArrowheads="1"/>
              </p:cNvSpPr>
              <p:nvPr/>
            </p:nvSpPr>
            <p:spPr bwMode="auto">
              <a:xfrm>
                <a:off x="4676" y="76"/>
                <a:ext cx="551" cy="324"/>
              </a:xfrm>
              <a:prstGeom prst="ellipse">
                <a:avLst/>
              </a:prstGeom>
              <a:noFill/>
              <a:ln w="12700">
                <a:solidFill>
                  <a:srgbClr val="9900FF"/>
                </a:solidFill>
                <a:round/>
                <a:headEnd/>
                <a:tailEnd/>
              </a:ln>
              <a:effectLst/>
              <a:scene3d>
                <a:camera prst="legacyPerspectiveBottomLeft"/>
                <a:lightRig rig="legacyFlat3" dir="t"/>
              </a:scene3d>
              <a:sp3d extrusionH="887400" prstMaterial="legacyMatte">
                <a:bevelT w="13500" h="13500" prst="angle"/>
                <a:bevelB w="13500" h="13500" prst="angle"/>
                <a:extrusionClr>
                  <a:schemeClr val="bg1"/>
                </a:extrusionClr>
              </a:sp3d>
            </p:spPr>
            <p:txBody>
              <a:bodyPr wrap="none" anchor="ctr">
                <a:flatTx/>
              </a:bodyPr>
              <a:lstStyle/>
              <a:p>
                <a:pPr algn="ctr">
                  <a:lnSpc>
                    <a:spcPct val="100000"/>
                  </a:lnSpc>
                </a:pPr>
                <a:endParaRPr lang="en-US" sz="4800" b="1">
                  <a:solidFill>
                    <a:srgbClr val="6600CC"/>
                  </a:solidFill>
                </a:endParaRPr>
              </a:p>
            </p:txBody>
          </p:sp>
          <p:sp>
            <p:nvSpPr>
              <p:cNvPr id="848951" name="Oval 55"/>
              <p:cNvSpPr>
                <a:spLocks noChangeArrowheads="1"/>
              </p:cNvSpPr>
              <p:nvPr/>
            </p:nvSpPr>
            <p:spPr bwMode="auto">
              <a:xfrm>
                <a:off x="5205" y="535"/>
                <a:ext cx="507" cy="278"/>
              </a:xfrm>
              <a:prstGeom prst="ellipse">
                <a:avLst/>
              </a:prstGeom>
              <a:gradFill rotWithShape="0">
                <a:gsLst>
                  <a:gs pos="0">
                    <a:schemeClr val="bg1"/>
                  </a:gs>
                  <a:gs pos="100000">
                    <a:srgbClr val="CCFF99"/>
                  </a:gs>
                </a:gsLst>
                <a:path path="shape">
                  <a:fillToRect l="50000" t="50000" r="50000" b="50000"/>
                </a:path>
              </a:gradFill>
              <a:ln w="9525">
                <a:round/>
                <a:headEnd/>
                <a:tailEnd/>
              </a:ln>
              <a:effectLst/>
              <a:scene3d>
                <a:camera prst="legacyPerspectiveBottomLeft"/>
                <a:lightRig rig="legacyFlat3" dir="t"/>
              </a:scene3d>
              <a:sp3d extrusionH="887400" prstMaterial="legacyMatte">
                <a:bevelT w="13500" h="13500" prst="angle"/>
                <a:bevelB w="13500" h="13500" prst="angle"/>
                <a:extrusionClr>
                  <a:srgbClr val="CCFF33"/>
                </a:extrusionClr>
              </a:sp3d>
            </p:spPr>
            <p:txBody>
              <a:bodyPr wrap="none" anchor="ctr">
                <a:flatTx/>
              </a:bodyPr>
              <a:lstStyle/>
              <a:p>
                <a:pPr algn="ctr">
                  <a:lnSpc>
                    <a:spcPct val="100000"/>
                  </a:lnSpc>
                </a:pPr>
                <a:endParaRPr lang="en-US" sz="2800" b="1">
                  <a:solidFill>
                    <a:srgbClr val="008000"/>
                  </a:solidFill>
                </a:endParaRPr>
              </a:p>
            </p:txBody>
          </p:sp>
          <p:sp>
            <p:nvSpPr>
              <p:cNvPr id="848952" name="Oval 56"/>
              <p:cNvSpPr>
                <a:spLocks noChangeArrowheads="1"/>
              </p:cNvSpPr>
              <p:nvPr/>
            </p:nvSpPr>
            <p:spPr bwMode="auto">
              <a:xfrm>
                <a:off x="4699" y="943"/>
                <a:ext cx="505" cy="277"/>
              </a:xfrm>
              <a:prstGeom prst="ellipse">
                <a:avLst/>
              </a:prstGeom>
              <a:noFill/>
              <a:ln w="9525">
                <a:solidFill>
                  <a:schemeClr val="tx1"/>
                </a:solidFill>
                <a:round/>
                <a:headEnd/>
                <a:tailEnd/>
              </a:ln>
              <a:effectLst/>
              <a:scene3d>
                <a:camera prst="legacyPerspectiveBottomLeft"/>
                <a:lightRig rig="legacyFlat3" dir="t"/>
              </a:scene3d>
              <a:sp3d extrusionH="887400" prstMaterial="legacyMatte">
                <a:bevelT w="13500" h="13500" prst="angle"/>
                <a:bevelB w="13500" h="13500" prst="angle"/>
                <a:extrusionClr>
                  <a:srgbClr val="FFE5E5"/>
                </a:extrusionClr>
              </a:sp3d>
            </p:spPr>
            <p:txBody>
              <a:bodyPr wrap="none" anchor="ctr">
                <a:flatTx/>
              </a:bodyPr>
              <a:lstStyle/>
              <a:p>
                <a:pPr algn="ctr">
                  <a:lnSpc>
                    <a:spcPct val="100000"/>
                  </a:lnSpc>
                </a:pPr>
                <a:endParaRPr lang="en-US" sz="2400" b="1">
                  <a:solidFill>
                    <a:srgbClr val="6600CC"/>
                  </a:solidFill>
                </a:endParaRPr>
              </a:p>
            </p:txBody>
          </p:sp>
          <p:sp>
            <p:nvSpPr>
              <p:cNvPr id="848953" name="Oval 57"/>
              <p:cNvSpPr>
                <a:spLocks noChangeArrowheads="1"/>
              </p:cNvSpPr>
              <p:nvPr/>
            </p:nvSpPr>
            <p:spPr bwMode="auto">
              <a:xfrm>
                <a:off x="4223" y="535"/>
                <a:ext cx="507" cy="278"/>
              </a:xfrm>
              <a:prstGeom prst="ellipse">
                <a:avLst/>
              </a:prstGeom>
              <a:noFill/>
              <a:ln w="9525">
                <a:solidFill>
                  <a:schemeClr val="tx1"/>
                </a:solidFill>
                <a:round/>
                <a:headEnd/>
                <a:tailEnd/>
              </a:ln>
              <a:effectLst/>
              <a:scene3d>
                <a:camera prst="legacyPerspectiveBottomLeft"/>
                <a:lightRig rig="legacyFlat3" dir="t"/>
              </a:scene3d>
              <a:sp3d extrusionH="887400" prstMaterial="legacyMatte">
                <a:bevelT w="13500" h="13500" prst="angle"/>
                <a:bevelB w="13500" h="13500" prst="angle"/>
                <a:extrusionClr>
                  <a:srgbClr val="FFCCFF"/>
                </a:extrusionClr>
              </a:sp3d>
            </p:spPr>
            <p:txBody>
              <a:bodyPr wrap="none" anchor="ctr">
                <a:flatTx/>
              </a:bodyPr>
              <a:lstStyle/>
              <a:p>
                <a:pPr algn="ctr">
                  <a:lnSpc>
                    <a:spcPct val="100000"/>
                  </a:lnSpc>
                </a:pPr>
                <a:endParaRPr lang="en-US" sz="2800">
                  <a:solidFill>
                    <a:srgbClr val="9900CC"/>
                  </a:solidFill>
                  <a:effectLst>
                    <a:outerShdw blurRad="38100" dist="38100" dir="2700000" algn="tl">
                      <a:srgbClr val="000000"/>
                    </a:outerShdw>
                  </a:effectLst>
                </a:endParaRPr>
              </a:p>
            </p:txBody>
          </p:sp>
        </p:grpSp>
        <p:grpSp>
          <p:nvGrpSpPr>
            <p:cNvPr id="848954" name="Group 58"/>
            <p:cNvGrpSpPr>
              <a:grpSpLocks/>
            </p:cNvGrpSpPr>
            <p:nvPr/>
          </p:nvGrpSpPr>
          <p:grpSpPr bwMode="auto">
            <a:xfrm>
              <a:off x="4719" y="400"/>
              <a:ext cx="675" cy="574"/>
              <a:chOff x="4719" y="400"/>
              <a:chExt cx="675" cy="574"/>
            </a:xfrm>
          </p:grpSpPr>
          <p:sp>
            <p:nvSpPr>
              <p:cNvPr id="848955" name="AutoShape 59"/>
              <p:cNvSpPr>
                <a:spLocks noChangeArrowheads="1"/>
              </p:cNvSpPr>
              <p:nvPr/>
            </p:nvSpPr>
            <p:spPr bwMode="auto">
              <a:xfrm rot="-3102320">
                <a:off x="5216" y="292"/>
                <a:ext cx="49" cy="265"/>
              </a:xfrm>
              <a:prstGeom prst="curvedLeftArrow">
                <a:avLst>
                  <a:gd name="adj1" fmla="val 108163"/>
                  <a:gd name="adj2" fmla="val 216327"/>
                  <a:gd name="adj3" fmla="val 33333"/>
                </a:avLst>
              </a:prstGeom>
              <a:gradFill rotWithShape="0">
                <a:gsLst>
                  <a:gs pos="0">
                    <a:srgbClr val="99FF33"/>
                  </a:gs>
                  <a:gs pos="50000">
                    <a:schemeClr val="bg1"/>
                  </a:gs>
                  <a:gs pos="100000">
                    <a:srgbClr val="99FF33"/>
                  </a:gs>
                </a:gsLst>
                <a:lin ang="0" scaled="1"/>
              </a:gradFill>
              <a:ln w="28575">
                <a:solidFill>
                  <a:srgbClr val="009900"/>
                </a:solidFill>
                <a:miter lim="800000"/>
                <a:headEnd/>
                <a:tailEnd/>
              </a:ln>
              <a:effectLst/>
            </p:spPr>
            <p:txBody>
              <a:bodyPr wrap="none" anchor="ctr"/>
              <a:lstStyle/>
              <a:p>
                <a:endParaRPr lang="en-US"/>
              </a:p>
            </p:txBody>
          </p:sp>
          <p:sp>
            <p:nvSpPr>
              <p:cNvPr id="848956" name="AutoShape 60"/>
              <p:cNvSpPr>
                <a:spLocks noChangeArrowheads="1"/>
              </p:cNvSpPr>
              <p:nvPr/>
            </p:nvSpPr>
            <p:spPr bwMode="auto">
              <a:xfrm rot="-13902320">
                <a:off x="5166" y="340"/>
                <a:ext cx="49" cy="266"/>
              </a:xfrm>
              <a:prstGeom prst="curvedLeftArrow">
                <a:avLst>
                  <a:gd name="adj1" fmla="val 108571"/>
                  <a:gd name="adj2" fmla="val 217143"/>
                  <a:gd name="adj3" fmla="val 33333"/>
                </a:avLst>
              </a:prstGeom>
              <a:gradFill rotWithShape="0">
                <a:gsLst>
                  <a:gs pos="0">
                    <a:srgbClr val="99FF33"/>
                  </a:gs>
                  <a:gs pos="50000">
                    <a:schemeClr val="bg1"/>
                  </a:gs>
                  <a:gs pos="100000">
                    <a:srgbClr val="99FF33"/>
                  </a:gs>
                </a:gsLst>
                <a:lin ang="0" scaled="1"/>
              </a:gradFill>
              <a:ln w="28575">
                <a:solidFill>
                  <a:srgbClr val="009900"/>
                </a:solidFill>
                <a:miter lim="800000"/>
                <a:headEnd/>
                <a:tailEnd/>
              </a:ln>
              <a:effectLst/>
            </p:spPr>
            <p:txBody>
              <a:bodyPr wrap="none" anchor="ctr"/>
              <a:lstStyle/>
              <a:p>
                <a:endParaRPr lang="en-US"/>
              </a:p>
            </p:txBody>
          </p:sp>
          <p:sp>
            <p:nvSpPr>
              <p:cNvPr id="848957" name="AutoShape 61"/>
              <p:cNvSpPr>
                <a:spLocks noChangeArrowheads="1"/>
              </p:cNvSpPr>
              <p:nvPr/>
            </p:nvSpPr>
            <p:spPr bwMode="auto">
              <a:xfrm rot="-5400000">
                <a:off x="4910" y="378"/>
                <a:ext cx="115" cy="417"/>
              </a:xfrm>
              <a:prstGeom prst="curvedLeftArrow">
                <a:avLst>
                  <a:gd name="adj1" fmla="val 72522"/>
                  <a:gd name="adj2" fmla="val 145043"/>
                  <a:gd name="adj3" fmla="val 33333"/>
                </a:avLst>
              </a:prstGeom>
              <a:gradFill rotWithShape="0">
                <a:gsLst>
                  <a:gs pos="0">
                    <a:srgbClr val="99FF33"/>
                  </a:gs>
                  <a:gs pos="50000">
                    <a:schemeClr val="bg1"/>
                  </a:gs>
                  <a:gs pos="100000">
                    <a:srgbClr val="99FF33"/>
                  </a:gs>
                </a:gsLst>
                <a:lin ang="0" scaled="1"/>
              </a:gradFill>
              <a:ln w="28575">
                <a:solidFill>
                  <a:srgbClr val="009900"/>
                </a:solidFill>
                <a:miter lim="800000"/>
                <a:headEnd/>
                <a:tailEnd/>
              </a:ln>
              <a:effectLst/>
            </p:spPr>
            <p:txBody>
              <a:bodyPr wrap="none" anchor="ctr"/>
              <a:lstStyle/>
              <a:p>
                <a:endParaRPr lang="en-US"/>
              </a:p>
            </p:txBody>
          </p:sp>
          <p:sp>
            <p:nvSpPr>
              <p:cNvPr id="848958" name="AutoShape 62"/>
              <p:cNvSpPr>
                <a:spLocks noChangeArrowheads="1"/>
              </p:cNvSpPr>
              <p:nvPr/>
            </p:nvSpPr>
            <p:spPr bwMode="auto">
              <a:xfrm rot="-16200000">
                <a:off x="4871" y="572"/>
                <a:ext cx="114" cy="418"/>
              </a:xfrm>
              <a:prstGeom prst="curvedLeftArrow">
                <a:avLst>
                  <a:gd name="adj1" fmla="val 73333"/>
                  <a:gd name="adj2" fmla="val 146667"/>
                  <a:gd name="adj3" fmla="val 33333"/>
                </a:avLst>
              </a:prstGeom>
              <a:gradFill rotWithShape="0">
                <a:gsLst>
                  <a:gs pos="0">
                    <a:srgbClr val="99FF33"/>
                  </a:gs>
                  <a:gs pos="50000">
                    <a:schemeClr val="bg1"/>
                  </a:gs>
                  <a:gs pos="100000">
                    <a:srgbClr val="99FF33"/>
                  </a:gs>
                </a:gsLst>
                <a:lin ang="0" scaled="1"/>
              </a:gradFill>
              <a:ln w="28575">
                <a:solidFill>
                  <a:srgbClr val="009900"/>
                </a:solidFill>
                <a:miter lim="800000"/>
                <a:headEnd/>
                <a:tailEnd/>
              </a:ln>
              <a:effectLst/>
            </p:spPr>
            <p:txBody>
              <a:bodyPr wrap="none" anchor="ctr"/>
              <a:lstStyle/>
              <a:p>
                <a:endParaRPr lang="en-US"/>
              </a:p>
            </p:txBody>
          </p:sp>
          <p:sp>
            <p:nvSpPr>
              <p:cNvPr id="848959" name="AutoShape 63"/>
              <p:cNvSpPr>
                <a:spLocks noChangeArrowheads="1"/>
              </p:cNvSpPr>
              <p:nvPr/>
            </p:nvSpPr>
            <p:spPr bwMode="auto">
              <a:xfrm rot="3038307">
                <a:off x="5236" y="817"/>
                <a:ext cx="49" cy="266"/>
              </a:xfrm>
              <a:prstGeom prst="curvedLeftArrow">
                <a:avLst>
                  <a:gd name="adj1" fmla="val 108571"/>
                  <a:gd name="adj2" fmla="val 217143"/>
                  <a:gd name="adj3" fmla="val 33333"/>
                </a:avLst>
              </a:prstGeom>
              <a:gradFill rotWithShape="0">
                <a:gsLst>
                  <a:gs pos="0">
                    <a:srgbClr val="99FF33"/>
                  </a:gs>
                  <a:gs pos="50000">
                    <a:schemeClr val="bg1"/>
                  </a:gs>
                  <a:gs pos="100000">
                    <a:srgbClr val="99FF33"/>
                  </a:gs>
                </a:gsLst>
                <a:lin ang="0" scaled="1"/>
              </a:gradFill>
              <a:ln w="28575">
                <a:solidFill>
                  <a:srgbClr val="009900"/>
                </a:solidFill>
                <a:miter lim="800000"/>
                <a:headEnd/>
                <a:tailEnd/>
              </a:ln>
              <a:effectLst/>
            </p:spPr>
            <p:txBody>
              <a:bodyPr wrap="none" anchor="ctr"/>
              <a:lstStyle/>
              <a:p>
                <a:endParaRPr lang="en-US"/>
              </a:p>
            </p:txBody>
          </p:sp>
          <p:sp>
            <p:nvSpPr>
              <p:cNvPr id="848960" name="AutoShape 64"/>
              <p:cNvSpPr>
                <a:spLocks noChangeArrowheads="1"/>
              </p:cNvSpPr>
              <p:nvPr/>
            </p:nvSpPr>
            <p:spPr bwMode="auto">
              <a:xfrm rot="-7761693">
                <a:off x="5201" y="750"/>
                <a:ext cx="49" cy="266"/>
              </a:xfrm>
              <a:prstGeom prst="curvedLeftArrow">
                <a:avLst>
                  <a:gd name="adj1" fmla="val 108571"/>
                  <a:gd name="adj2" fmla="val 217143"/>
                  <a:gd name="adj3" fmla="val 33333"/>
                </a:avLst>
              </a:prstGeom>
              <a:gradFill rotWithShape="0">
                <a:gsLst>
                  <a:gs pos="0">
                    <a:srgbClr val="99FF33"/>
                  </a:gs>
                  <a:gs pos="50000">
                    <a:schemeClr val="bg1"/>
                  </a:gs>
                  <a:gs pos="100000">
                    <a:srgbClr val="99FF33"/>
                  </a:gs>
                </a:gsLst>
                <a:lin ang="0" scaled="1"/>
              </a:gradFill>
              <a:ln w="28575">
                <a:solidFill>
                  <a:srgbClr val="009900"/>
                </a:solidFill>
                <a:miter lim="800000"/>
                <a:headEnd/>
                <a:tailEnd/>
              </a:ln>
              <a:effectLst/>
            </p:spPr>
            <p:txBody>
              <a:bodyPr wrap="none" anchor="ctr"/>
              <a:lstStyle/>
              <a:p>
                <a:endParaRPr lang="en-US"/>
              </a:p>
            </p:txBody>
          </p:sp>
          <p:sp>
            <p:nvSpPr>
              <p:cNvPr id="848961" name="AutoShape 65"/>
              <p:cNvSpPr>
                <a:spLocks noChangeArrowheads="1"/>
              </p:cNvSpPr>
              <p:nvPr/>
            </p:nvSpPr>
            <p:spPr bwMode="auto">
              <a:xfrm rot="-3102320">
                <a:off x="5216" y="292"/>
                <a:ext cx="49" cy="265"/>
              </a:xfrm>
              <a:prstGeom prst="curvedLeftArrow">
                <a:avLst>
                  <a:gd name="adj1" fmla="val 108163"/>
                  <a:gd name="adj2" fmla="val 216327"/>
                  <a:gd name="adj3" fmla="val 33333"/>
                </a:avLst>
              </a:prstGeom>
              <a:gradFill rotWithShape="0">
                <a:gsLst>
                  <a:gs pos="0">
                    <a:srgbClr val="99FF33"/>
                  </a:gs>
                  <a:gs pos="50000">
                    <a:schemeClr val="bg1"/>
                  </a:gs>
                  <a:gs pos="100000">
                    <a:srgbClr val="99FF33"/>
                  </a:gs>
                </a:gsLst>
                <a:lin ang="0" scaled="1"/>
              </a:gradFill>
              <a:ln w="28575">
                <a:solidFill>
                  <a:srgbClr val="009900"/>
                </a:solidFill>
                <a:miter lim="800000"/>
                <a:headEnd/>
                <a:tailEnd/>
              </a:ln>
              <a:effectLst/>
            </p:spPr>
            <p:txBody>
              <a:bodyPr wrap="none" anchor="ctr"/>
              <a:lstStyle/>
              <a:p>
                <a:endParaRPr lang="en-US"/>
              </a:p>
            </p:txBody>
          </p:sp>
          <p:sp>
            <p:nvSpPr>
              <p:cNvPr id="848962" name="AutoShape 66"/>
              <p:cNvSpPr>
                <a:spLocks noChangeArrowheads="1"/>
              </p:cNvSpPr>
              <p:nvPr/>
            </p:nvSpPr>
            <p:spPr bwMode="auto">
              <a:xfrm rot="-13902320">
                <a:off x="5166" y="340"/>
                <a:ext cx="49" cy="266"/>
              </a:xfrm>
              <a:prstGeom prst="curvedLeftArrow">
                <a:avLst>
                  <a:gd name="adj1" fmla="val 108571"/>
                  <a:gd name="adj2" fmla="val 217143"/>
                  <a:gd name="adj3" fmla="val 33333"/>
                </a:avLst>
              </a:prstGeom>
              <a:gradFill rotWithShape="0">
                <a:gsLst>
                  <a:gs pos="0">
                    <a:srgbClr val="99FF33"/>
                  </a:gs>
                  <a:gs pos="50000">
                    <a:schemeClr val="bg1"/>
                  </a:gs>
                  <a:gs pos="100000">
                    <a:srgbClr val="99FF33"/>
                  </a:gs>
                </a:gsLst>
                <a:lin ang="0" scaled="1"/>
              </a:gradFill>
              <a:ln w="28575">
                <a:solidFill>
                  <a:srgbClr val="009900"/>
                </a:solidFill>
                <a:miter lim="800000"/>
                <a:headEnd/>
                <a:tailEnd/>
              </a:ln>
              <a:effectLst/>
            </p:spPr>
            <p:txBody>
              <a:bodyPr wrap="none" anchor="ctr"/>
              <a:lstStyle/>
              <a:p>
                <a:endParaRPr lang="en-US"/>
              </a:p>
            </p:txBody>
          </p:sp>
          <p:sp>
            <p:nvSpPr>
              <p:cNvPr id="848963" name="AutoShape 67"/>
              <p:cNvSpPr>
                <a:spLocks noChangeArrowheads="1"/>
              </p:cNvSpPr>
              <p:nvPr/>
            </p:nvSpPr>
            <p:spPr bwMode="auto">
              <a:xfrm rot="-5400000">
                <a:off x="4910" y="378"/>
                <a:ext cx="115" cy="417"/>
              </a:xfrm>
              <a:prstGeom prst="curvedLeftArrow">
                <a:avLst>
                  <a:gd name="adj1" fmla="val 72522"/>
                  <a:gd name="adj2" fmla="val 145043"/>
                  <a:gd name="adj3" fmla="val 33333"/>
                </a:avLst>
              </a:prstGeom>
              <a:gradFill rotWithShape="0">
                <a:gsLst>
                  <a:gs pos="0">
                    <a:srgbClr val="99FF33"/>
                  </a:gs>
                  <a:gs pos="50000">
                    <a:schemeClr val="bg1"/>
                  </a:gs>
                  <a:gs pos="100000">
                    <a:srgbClr val="99FF33"/>
                  </a:gs>
                </a:gsLst>
                <a:lin ang="0" scaled="1"/>
              </a:gradFill>
              <a:ln w="28575">
                <a:solidFill>
                  <a:srgbClr val="009900"/>
                </a:solidFill>
                <a:miter lim="800000"/>
                <a:headEnd/>
                <a:tailEnd/>
              </a:ln>
              <a:effectLst/>
            </p:spPr>
            <p:txBody>
              <a:bodyPr wrap="none" anchor="ctr"/>
              <a:lstStyle/>
              <a:p>
                <a:endParaRPr lang="en-US"/>
              </a:p>
            </p:txBody>
          </p:sp>
          <p:sp>
            <p:nvSpPr>
              <p:cNvPr id="848964" name="AutoShape 68"/>
              <p:cNvSpPr>
                <a:spLocks noChangeArrowheads="1"/>
              </p:cNvSpPr>
              <p:nvPr/>
            </p:nvSpPr>
            <p:spPr bwMode="auto">
              <a:xfrm rot="-16200000">
                <a:off x="4871" y="572"/>
                <a:ext cx="114" cy="418"/>
              </a:xfrm>
              <a:prstGeom prst="curvedLeftArrow">
                <a:avLst>
                  <a:gd name="adj1" fmla="val 73333"/>
                  <a:gd name="adj2" fmla="val 146667"/>
                  <a:gd name="adj3" fmla="val 33333"/>
                </a:avLst>
              </a:prstGeom>
              <a:gradFill rotWithShape="0">
                <a:gsLst>
                  <a:gs pos="0">
                    <a:srgbClr val="99FF33"/>
                  </a:gs>
                  <a:gs pos="50000">
                    <a:schemeClr val="bg1"/>
                  </a:gs>
                  <a:gs pos="100000">
                    <a:srgbClr val="99FF33"/>
                  </a:gs>
                </a:gsLst>
                <a:lin ang="0" scaled="1"/>
              </a:gradFill>
              <a:ln w="28575">
                <a:solidFill>
                  <a:srgbClr val="009900"/>
                </a:solidFill>
                <a:miter lim="800000"/>
                <a:headEnd/>
                <a:tailEnd/>
              </a:ln>
              <a:effectLst/>
            </p:spPr>
            <p:txBody>
              <a:bodyPr wrap="none" anchor="ctr"/>
              <a:lstStyle/>
              <a:p>
                <a:endParaRPr lang="en-US"/>
              </a:p>
            </p:txBody>
          </p:sp>
          <p:sp>
            <p:nvSpPr>
              <p:cNvPr id="848965" name="AutoShape 69"/>
              <p:cNvSpPr>
                <a:spLocks noChangeArrowheads="1"/>
              </p:cNvSpPr>
              <p:nvPr/>
            </p:nvSpPr>
            <p:spPr bwMode="auto">
              <a:xfrm rot="3038307">
                <a:off x="5236" y="817"/>
                <a:ext cx="49" cy="266"/>
              </a:xfrm>
              <a:prstGeom prst="curvedLeftArrow">
                <a:avLst>
                  <a:gd name="adj1" fmla="val 108571"/>
                  <a:gd name="adj2" fmla="val 217143"/>
                  <a:gd name="adj3" fmla="val 33333"/>
                </a:avLst>
              </a:prstGeom>
              <a:gradFill rotWithShape="0">
                <a:gsLst>
                  <a:gs pos="0">
                    <a:srgbClr val="99FF33"/>
                  </a:gs>
                  <a:gs pos="50000">
                    <a:schemeClr val="bg1"/>
                  </a:gs>
                  <a:gs pos="100000">
                    <a:srgbClr val="99FF33"/>
                  </a:gs>
                </a:gsLst>
                <a:lin ang="0" scaled="1"/>
              </a:gradFill>
              <a:ln w="28575">
                <a:solidFill>
                  <a:srgbClr val="009900"/>
                </a:solidFill>
                <a:miter lim="800000"/>
                <a:headEnd/>
                <a:tailEnd/>
              </a:ln>
              <a:effectLst/>
            </p:spPr>
            <p:txBody>
              <a:bodyPr wrap="none" anchor="ctr"/>
              <a:lstStyle/>
              <a:p>
                <a:endParaRPr lang="en-US"/>
              </a:p>
            </p:txBody>
          </p:sp>
          <p:sp>
            <p:nvSpPr>
              <p:cNvPr id="848966" name="AutoShape 70"/>
              <p:cNvSpPr>
                <a:spLocks noChangeArrowheads="1"/>
              </p:cNvSpPr>
              <p:nvPr/>
            </p:nvSpPr>
            <p:spPr bwMode="auto">
              <a:xfrm rot="-7761693">
                <a:off x="5201" y="750"/>
                <a:ext cx="49" cy="266"/>
              </a:xfrm>
              <a:prstGeom prst="curvedLeftArrow">
                <a:avLst>
                  <a:gd name="adj1" fmla="val 108571"/>
                  <a:gd name="adj2" fmla="val 217143"/>
                  <a:gd name="adj3" fmla="val 33333"/>
                </a:avLst>
              </a:prstGeom>
              <a:gradFill rotWithShape="0">
                <a:gsLst>
                  <a:gs pos="0">
                    <a:srgbClr val="99FF33"/>
                  </a:gs>
                  <a:gs pos="50000">
                    <a:schemeClr val="bg1"/>
                  </a:gs>
                  <a:gs pos="100000">
                    <a:srgbClr val="99FF33"/>
                  </a:gs>
                </a:gsLst>
                <a:lin ang="0" scaled="1"/>
              </a:gradFill>
              <a:ln w="28575">
                <a:solidFill>
                  <a:srgbClr val="009900"/>
                </a:solidFill>
                <a:miter lim="800000"/>
                <a:headEnd/>
                <a:tailEnd/>
              </a:ln>
              <a:effectLst/>
            </p:spPr>
            <p:txBody>
              <a:bodyPr wrap="none" anchor="ctr"/>
              <a:lstStyle/>
              <a:p>
                <a:endParaRPr lang="en-US"/>
              </a:p>
            </p:txBody>
          </p:sp>
          <p:sp>
            <p:nvSpPr>
              <p:cNvPr id="848967" name="AutoShape 71"/>
              <p:cNvSpPr>
                <a:spLocks noChangeArrowheads="1"/>
              </p:cNvSpPr>
              <p:nvPr/>
            </p:nvSpPr>
            <p:spPr bwMode="auto">
              <a:xfrm rot="-3102320">
                <a:off x="5216" y="292"/>
                <a:ext cx="49" cy="265"/>
              </a:xfrm>
              <a:prstGeom prst="curvedLeftArrow">
                <a:avLst>
                  <a:gd name="adj1" fmla="val 108163"/>
                  <a:gd name="adj2" fmla="val 216327"/>
                  <a:gd name="adj3" fmla="val 33333"/>
                </a:avLst>
              </a:prstGeom>
              <a:gradFill rotWithShape="0">
                <a:gsLst>
                  <a:gs pos="0">
                    <a:srgbClr val="99FF33"/>
                  </a:gs>
                  <a:gs pos="50000">
                    <a:schemeClr val="bg1"/>
                  </a:gs>
                  <a:gs pos="100000">
                    <a:srgbClr val="99FF33"/>
                  </a:gs>
                </a:gsLst>
                <a:lin ang="0" scaled="1"/>
              </a:gradFill>
              <a:ln w="28575">
                <a:solidFill>
                  <a:srgbClr val="009900"/>
                </a:solidFill>
                <a:miter lim="800000"/>
                <a:headEnd/>
                <a:tailEnd/>
              </a:ln>
              <a:effectLst/>
            </p:spPr>
            <p:txBody>
              <a:bodyPr wrap="none" anchor="ctr"/>
              <a:lstStyle/>
              <a:p>
                <a:endParaRPr lang="en-US"/>
              </a:p>
            </p:txBody>
          </p:sp>
          <p:sp>
            <p:nvSpPr>
              <p:cNvPr id="848968" name="AutoShape 72"/>
              <p:cNvSpPr>
                <a:spLocks noChangeArrowheads="1"/>
              </p:cNvSpPr>
              <p:nvPr/>
            </p:nvSpPr>
            <p:spPr bwMode="auto">
              <a:xfrm rot="-13902320">
                <a:off x="5166" y="340"/>
                <a:ext cx="49" cy="266"/>
              </a:xfrm>
              <a:prstGeom prst="curvedLeftArrow">
                <a:avLst>
                  <a:gd name="adj1" fmla="val 108571"/>
                  <a:gd name="adj2" fmla="val 217143"/>
                  <a:gd name="adj3" fmla="val 33333"/>
                </a:avLst>
              </a:prstGeom>
              <a:gradFill rotWithShape="0">
                <a:gsLst>
                  <a:gs pos="0">
                    <a:srgbClr val="99FF33"/>
                  </a:gs>
                  <a:gs pos="50000">
                    <a:schemeClr val="bg1"/>
                  </a:gs>
                  <a:gs pos="100000">
                    <a:srgbClr val="99FF33"/>
                  </a:gs>
                </a:gsLst>
                <a:lin ang="0" scaled="1"/>
              </a:gradFill>
              <a:ln w="28575">
                <a:solidFill>
                  <a:srgbClr val="009900"/>
                </a:solidFill>
                <a:miter lim="800000"/>
                <a:headEnd/>
                <a:tailEnd/>
              </a:ln>
              <a:effectLst/>
            </p:spPr>
            <p:txBody>
              <a:bodyPr wrap="none" anchor="ctr"/>
              <a:lstStyle/>
              <a:p>
                <a:endParaRPr lang="en-US"/>
              </a:p>
            </p:txBody>
          </p:sp>
          <p:sp>
            <p:nvSpPr>
              <p:cNvPr id="848969" name="AutoShape 73"/>
              <p:cNvSpPr>
                <a:spLocks noChangeArrowheads="1"/>
              </p:cNvSpPr>
              <p:nvPr/>
            </p:nvSpPr>
            <p:spPr bwMode="auto">
              <a:xfrm rot="-5400000">
                <a:off x="4910" y="378"/>
                <a:ext cx="115" cy="417"/>
              </a:xfrm>
              <a:prstGeom prst="curvedLeftArrow">
                <a:avLst>
                  <a:gd name="adj1" fmla="val 72522"/>
                  <a:gd name="adj2" fmla="val 145043"/>
                  <a:gd name="adj3" fmla="val 33333"/>
                </a:avLst>
              </a:prstGeom>
              <a:gradFill rotWithShape="0">
                <a:gsLst>
                  <a:gs pos="0">
                    <a:srgbClr val="99FF33"/>
                  </a:gs>
                  <a:gs pos="50000">
                    <a:schemeClr val="bg1"/>
                  </a:gs>
                  <a:gs pos="100000">
                    <a:srgbClr val="99FF33"/>
                  </a:gs>
                </a:gsLst>
                <a:lin ang="0" scaled="1"/>
              </a:gradFill>
              <a:ln w="28575">
                <a:solidFill>
                  <a:srgbClr val="009900"/>
                </a:solidFill>
                <a:miter lim="800000"/>
                <a:headEnd/>
                <a:tailEnd/>
              </a:ln>
              <a:effectLst/>
            </p:spPr>
            <p:txBody>
              <a:bodyPr wrap="none" anchor="ctr"/>
              <a:lstStyle/>
              <a:p>
                <a:endParaRPr lang="en-US"/>
              </a:p>
            </p:txBody>
          </p:sp>
          <p:sp>
            <p:nvSpPr>
              <p:cNvPr id="848970" name="AutoShape 74"/>
              <p:cNvSpPr>
                <a:spLocks noChangeArrowheads="1"/>
              </p:cNvSpPr>
              <p:nvPr/>
            </p:nvSpPr>
            <p:spPr bwMode="auto">
              <a:xfrm rot="-16200000">
                <a:off x="4871" y="565"/>
                <a:ext cx="114" cy="418"/>
              </a:xfrm>
              <a:prstGeom prst="curvedLeftArrow">
                <a:avLst>
                  <a:gd name="adj1" fmla="val 73333"/>
                  <a:gd name="adj2" fmla="val 146667"/>
                  <a:gd name="adj3" fmla="val 33333"/>
                </a:avLst>
              </a:prstGeom>
              <a:gradFill rotWithShape="0">
                <a:gsLst>
                  <a:gs pos="0">
                    <a:srgbClr val="99FF33"/>
                  </a:gs>
                  <a:gs pos="50000">
                    <a:schemeClr val="bg1"/>
                  </a:gs>
                  <a:gs pos="100000">
                    <a:srgbClr val="99FF33"/>
                  </a:gs>
                </a:gsLst>
                <a:lin ang="0" scaled="1"/>
              </a:gradFill>
              <a:ln w="28575">
                <a:solidFill>
                  <a:srgbClr val="009900"/>
                </a:solidFill>
                <a:miter lim="800000"/>
                <a:headEnd/>
                <a:tailEnd/>
              </a:ln>
              <a:effectLst/>
            </p:spPr>
            <p:txBody>
              <a:bodyPr wrap="none" anchor="ctr"/>
              <a:lstStyle/>
              <a:p>
                <a:endParaRPr lang="en-US"/>
              </a:p>
            </p:txBody>
          </p:sp>
          <p:sp>
            <p:nvSpPr>
              <p:cNvPr id="848971" name="AutoShape 75"/>
              <p:cNvSpPr>
                <a:spLocks noChangeArrowheads="1"/>
              </p:cNvSpPr>
              <p:nvPr/>
            </p:nvSpPr>
            <p:spPr bwMode="auto">
              <a:xfrm rot="3038307">
                <a:off x="5236" y="817"/>
                <a:ext cx="49" cy="266"/>
              </a:xfrm>
              <a:prstGeom prst="curvedLeftArrow">
                <a:avLst>
                  <a:gd name="adj1" fmla="val 108571"/>
                  <a:gd name="adj2" fmla="val 217143"/>
                  <a:gd name="adj3" fmla="val 33333"/>
                </a:avLst>
              </a:prstGeom>
              <a:gradFill rotWithShape="0">
                <a:gsLst>
                  <a:gs pos="0">
                    <a:srgbClr val="99FF33"/>
                  </a:gs>
                  <a:gs pos="50000">
                    <a:schemeClr val="bg1"/>
                  </a:gs>
                  <a:gs pos="100000">
                    <a:srgbClr val="99FF33"/>
                  </a:gs>
                </a:gsLst>
                <a:lin ang="0" scaled="1"/>
              </a:gradFill>
              <a:ln w="28575">
                <a:solidFill>
                  <a:srgbClr val="009900"/>
                </a:solidFill>
                <a:miter lim="800000"/>
                <a:headEnd/>
                <a:tailEnd/>
              </a:ln>
              <a:effectLst/>
            </p:spPr>
            <p:txBody>
              <a:bodyPr wrap="none" anchor="ctr"/>
              <a:lstStyle/>
              <a:p>
                <a:endParaRPr lang="en-US"/>
              </a:p>
            </p:txBody>
          </p:sp>
          <p:sp>
            <p:nvSpPr>
              <p:cNvPr id="848972" name="AutoShape 76"/>
              <p:cNvSpPr>
                <a:spLocks noChangeArrowheads="1"/>
              </p:cNvSpPr>
              <p:nvPr/>
            </p:nvSpPr>
            <p:spPr bwMode="auto">
              <a:xfrm rot="-7761693">
                <a:off x="5201" y="750"/>
                <a:ext cx="49" cy="266"/>
              </a:xfrm>
              <a:prstGeom prst="curvedLeftArrow">
                <a:avLst>
                  <a:gd name="adj1" fmla="val 108571"/>
                  <a:gd name="adj2" fmla="val 217143"/>
                  <a:gd name="adj3" fmla="val 33333"/>
                </a:avLst>
              </a:prstGeom>
              <a:gradFill rotWithShape="0">
                <a:gsLst>
                  <a:gs pos="0">
                    <a:srgbClr val="99FF33"/>
                  </a:gs>
                  <a:gs pos="50000">
                    <a:schemeClr val="bg1"/>
                  </a:gs>
                  <a:gs pos="100000">
                    <a:srgbClr val="99FF33"/>
                  </a:gs>
                </a:gsLst>
                <a:lin ang="0" scaled="1"/>
              </a:gradFill>
              <a:ln w="28575">
                <a:solidFill>
                  <a:srgbClr val="009900"/>
                </a:solidFill>
                <a:miter lim="800000"/>
                <a:headEnd/>
                <a:tailEnd/>
              </a:ln>
              <a:effectLst/>
            </p:spPr>
            <p:txBody>
              <a:bodyPr wrap="none" anchor="ctr"/>
              <a:lstStyle/>
              <a:p>
                <a:endParaRPr lang="en-US"/>
              </a:p>
            </p:txBody>
          </p:sp>
        </p:grpSp>
      </p:grpSp>
      <p:sp>
        <p:nvSpPr>
          <p:cNvPr id="848973" name="Rectangle 77"/>
          <p:cNvSpPr>
            <a:spLocks noChangeArrowheads="1"/>
          </p:cNvSpPr>
          <p:nvPr/>
        </p:nvSpPr>
        <p:spPr bwMode="auto">
          <a:xfrm>
            <a:off x="0" y="5486400"/>
            <a:ext cx="9144000" cy="1371600"/>
          </a:xfrm>
          <a:prstGeom prst="rect">
            <a:avLst/>
          </a:prstGeom>
          <a:solidFill>
            <a:schemeClr val="tx1"/>
          </a:solidFill>
          <a:ln w="9525">
            <a:solidFill>
              <a:schemeClr val="tx1"/>
            </a:solidFill>
            <a:miter lim="800000"/>
            <a:headEnd/>
            <a:tailEnd/>
          </a:ln>
          <a:effectLst/>
        </p:spPr>
        <p:txBody>
          <a:bodyPr wrap="none" anchor="ctr"/>
          <a:lstStyle/>
          <a:p>
            <a:endParaRPr lang="en-US"/>
          </a:p>
        </p:txBody>
      </p:sp>
      <p:grpSp>
        <p:nvGrpSpPr>
          <p:cNvPr id="848974" name="Group 78"/>
          <p:cNvGrpSpPr>
            <a:grpSpLocks/>
          </p:cNvGrpSpPr>
          <p:nvPr/>
        </p:nvGrpSpPr>
        <p:grpSpPr bwMode="auto">
          <a:xfrm>
            <a:off x="6704013" y="3352800"/>
            <a:ext cx="2363787" cy="1816100"/>
            <a:chOff x="4223" y="2112"/>
            <a:chExt cx="1489" cy="1144"/>
          </a:xfrm>
        </p:grpSpPr>
        <p:grpSp>
          <p:nvGrpSpPr>
            <p:cNvPr id="848975" name="Group 79"/>
            <p:cNvGrpSpPr>
              <a:grpSpLocks/>
            </p:cNvGrpSpPr>
            <p:nvPr/>
          </p:nvGrpSpPr>
          <p:grpSpPr bwMode="auto">
            <a:xfrm>
              <a:off x="4223" y="2112"/>
              <a:ext cx="1489" cy="1144"/>
              <a:chOff x="4223" y="2112"/>
              <a:chExt cx="1489" cy="1144"/>
            </a:xfrm>
          </p:grpSpPr>
          <p:sp>
            <p:nvSpPr>
              <p:cNvPr id="848976" name="Oval 80"/>
              <p:cNvSpPr>
                <a:spLocks noChangeArrowheads="1"/>
              </p:cNvSpPr>
              <p:nvPr/>
            </p:nvSpPr>
            <p:spPr bwMode="auto">
              <a:xfrm>
                <a:off x="4676" y="2112"/>
                <a:ext cx="551" cy="324"/>
              </a:xfrm>
              <a:prstGeom prst="ellipse">
                <a:avLst/>
              </a:prstGeom>
              <a:noFill/>
              <a:ln w="12700">
                <a:solidFill>
                  <a:srgbClr val="9900FF"/>
                </a:solidFill>
                <a:round/>
                <a:headEnd/>
                <a:tailEnd/>
              </a:ln>
              <a:effectLst/>
              <a:scene3d>
                <a:camera prst="legacyPerspectiveBottomLeft"/>
                <a:lightRig rig="legacyFlat3" dir="t"/>
              </a:scene3d>
              <a:sp3d extrusionH="887400" prstMaterial="legacyMatte">
                <a:bevelT w="13500" h="13500" prst="angle"/>
                <a:bevelB w="13500" h="13500" prst="angle"/>
                <a:extrusionClr>
                  <a:schemeClr val="bg1"/>
                </a:extrusionClr>
              </a:sp3d>
            </p:spPr>
            <p:txBody>
              <a:bodyPr wrap="none" anchor="ctr">
                <a:flatTx/>
              </a:bodyPr>
              <a:lstStyle/>
              <a:p>
                <a:pPr algn="ctr">
                  <a:lnSpc>
                    <a:spcPct val="100000"/>
                  </a:lnSpc>
                </a:pPr>
                <a:endParaRPr lang="en-US" sz="4800" b="1">
                  <a:solidFill>
                    <a:srgbClr val="6600CC"/>
                  </a:solidFill>
                </a:endParaRPr>
              </a:p>
            </p:txBody>
          </p:sp>
          <p:sp>
            <p:nvSpPr>
              <p:cNvPr id="848977" name="Oval 81"/>
              <p:cNvSpPr>
                <a:spLocks noChangeArrowheads="1"/>
              </p:cNvSpPr>
              <p:nvPr/>
            </p:nvSpPr>
            <p:spPr bwMode="auto">
              <a:xfrm>
                <a:off x="5205" y="2571"/>
                <a:ext cx="507" cy="278"/>
              </a:xfrm>
              <a:prstGeom prst="ellipse">
                <a:avLst/>
              </a:prstGeom>
              <a:noFill/>
              <a:ln w="9525">
                <a:solidFill>
                  <a:schemeClr val="tx1"/>
                </a:solidFill>
                <a:round/>
                <a:headEnd/>
                <a:tailEnd/>
              </a:ln>
              <a:effectLst/>
              <a:scene3d>
                <a:camera prst="legacyPerspectiveBottomLeft"/>
                <a:lightRig rig="legacyFlat3" dir="t"/>
              </a:scene3d>
              <a:sp3d extrusionH="887400" prstMaterial="legacyMatte">
                <a:bevelT w="13500" h="13500" prst="angle"/>
                <a:bevelB w="13500" h="13500" prst="angle"/>
                <a:extrusionClr>
                  <a:srgbClr val="CCFF33"/>
                </a:extrusionClr>
              </a:sp3d>
            </p:spPr>
            <p:txBody>
              <a:bodyPr wrap="none" anchor="ctr">
                <a:flatTx/>
              </a:bodyPr>
              <a:lstStyle/>
              <a:p>
                <a:pPr algn="ctr">
                  <a:lnSpc>
                    <a:spcPct val="100000"/>
                  </a:lnSpc>
                </a:pPr>
                <a:endParaRPr lang="en-US" sz="2800" b="1">
                  <a:solidFill>
                    <a:srgbClr val="008000"/>
                  </a:solidFill>
                </a:endParaRPr>
              </a:p>
            </p:txBody>
          </p:sp>
          <p:sp>
            <p:nvSpPr>
              <p:cNvPr id="848978" name="Oval 82"/>
              <p:cNvSpPr>
                <a:spLocks noChangeArrowheads="1"/>
              </p:cNvSpPr>
              <p:nvPr/>
            </p:nvSpPr>
            <p:spPr bwMode="auto">
              <a:xfrm>
                <a:off x="4699" y="2979"/>
                <a:ext cx="505" cy="277"/>
              </a:xfrm>
              <a:prstGeom prst="ellipse">
                <a:avLst/>
              </a:prstGeom>
              <a:gradFill rotWithShape="0">
                <a:gsLst>
                  <a:gs pos="0">
                    <a:schemeClr val="bg1"/>
                  </a:gs>
                  <a:gs pos="100000">
                    <a:srgbClr val="FFCCCC"/>
                  </a:gs>
                </a:gsLst>
                <a:path path="shape">
                  <a:fillToRect l="50000" t="50000" r="50000" b="50000"/>
                </a:path>
              </a:gradFill>
              <a:ln w="9525">
                <a:round/>
                <a:headEnd/>
                <a:tailEnd/>
              </a:ln>
              <a:effectLst/>
              <a:scene3d>
                <a:camera prst="legacyPerspectiveBottomLeft"/>
                <a:lightRig rig="legacyFlat3" dir="t"/>
              </a:scene3d>
              <a:sp3d extrusionH="887400" prstMaterial="legacyMatte">
                <a:bevelT w="13500" h="13500" prst="angle"/>
                <a:bevelB w="13500" h="13500" prst="angle"/>
                <a:extrusionClr>
                  <a:srgbClr val="FFCCCC"/>
                </a:extrusionClr>
              </a:sp3d>
            </p:spPr>
            <p:txBody>
              <a:bodyPr wrap="none" anchor="ctr">
                <a:flatTx/>
              </a:bodyPr>
              <a:lstStyle/>
              <a:p>
                <a:pPr algn="ctr">
                  <a:lnSpc>
                    <a:spcPct val="100000"/>
                  </a:lnSpc>
                </a:pPr>
                <a:endParaRPr lang="en-US" sz="2400" b="1">
                  <a:solidFill>
                    <a:srgbClr val="6600CC"/>
                  </a:solidFill>
                </a:endParaRPr>
              </a:p>
            </p:txBody>
          </p:sp>
          <p:sp>
            <p:nvSpPr>
              <p:cNvPr id="848979" name="Oval 83"/>
              <p:cNvSpPr>
                <a:spLocks noChangeArrowheads="1"/>
              </p:cNvSpPr>
              <p:nvPr/>
            </p:nvSpPr>
            <p:spPr bwMode="auto">
              <a:xfrm>
                <a:off x="4223" y="2571"/>
                <a:ext cx="507" cy="278"/>
              </a:xfrm>
              <a:prstGeom prst="ellipse">
                <a:avLst/>
              </a:prstGeom>
              <a:noFill/>
              <a:ln w="9525">
                <a:solidFill>
                  <a:schemeClr val="tx1"/>
                </a:solidFill>
                <a:round/>
                <a:headEnd/>
                <a:tailEnd/>
              </a:ln>
              <a:effectLst/>
              <a:scene3d>
                <a:camera prst="legacyPerspectiveBottomLeft"/>
                <a:lightRig rig="legacyFlat3" dir="t"/>
              </a:scene3d>
              <a:sp3d extrusionH="887400" prstMaterial="legacyMatte">
                <a:bevelT w="13500" h="13500" prst="angle"/>
                <a:bevelB w="13500" h="13500" prst="angle"/>
                <a:extrusionClr>
                  <a:srgbClr val="FFCCFF"/>
                </a:extrusionClr>
              </a:sp3d>
            </p:spPr>
            <p:txBody>
              <a:bodyPr wrap="none" anchor="ctr">
                <a:flatTx/>
              </a:bodyPr>
              <a:lstStyle/>
              <a:p>
                <a:pPr algn="ctr">
                  <a:lnSpc>
                    <a:spcPct val="100000"/>
                  </a:lnSpc>
                </a:pPr>
                <a:endParaRPr lang="en-US" sz="2800">
                  <a:solidFill>
                    <a:srgbClr val="9900CC"/>
                  </a:solidFill>
                  <a:effectLst>
                    <a:outerShdw blurRad="38100" dist="38100" dir="2700000" algn="tl">
                      <a:srgbClr val="000000"/>
                    </a:outerShdw>
                  </a:effectLst>
                </a:endParaRPr>
              </a:p>
            </p:txBody>
          </p:sp>
        </p:grpSp>
        <p:grpSp>
          <p:nvGrpSpPr>
            <p:cNvPr id="848980" name="Group 84"/>
            <p:cNvGrpSpPr>
              <a:grpSpLocks/>
            </p:cNvGrpSpPr>
            <p:nvPr/>
          </p:nvGrpSpPr>
          <p:grpSpPr bwMode="auto">
            <a:xfrm>
              <a:off x="4494" y="2479"/>
              <a:ext cx="916" cy="540"/>
              <a:chOff x="4494" y="2479"/>
              <a:chExt cx="916" cy="540"/>
            </a:xfrm>
          </p:grpSpPr>
          <p:sp>
            <p:nvSpPr>
              <p:cNvPr id="848981" name="AutoShape 85"/>
              <p:cNvSpPr>
                <a:spLocks noChangeArrowheads="1"/>
              </p:cNvSpPr>
              <p:nvPr/>
            </p:nvSpPr>
            <p:spPr bwMode="auto">
              <a:xfrm rot="-10800000">
                <a:off x="4806" y="2480"/>
                <a:ext cx="114" cy="457"/>
              </a:xfrm>
              <a:prstGeom prst="curvedLeftArrow">
                <a:avLst>
                  <a:gd name="adj1" fmla="val 80175"/>
                  <a:gd name="adj2" fmla="val 160351"/>
                  <a:gd name="adj3" fmla="val 33333"/>
                </a:avLst>
              </a:prstGeom>
              <a:gradFill rotWithShape="0">
                <a:gsLst>
                  <a:gs pos="0">
                    <a:schemeClr val="bg1"/>
                  </a:gs>
                  <a:gs pos="100000">
                    <a:srgbClr val="FFCCCC"/>
                  </a:gs>
                </a:gsLst>
                <a:lin ang="2700000" scaled="1"/>
              </a:gradFill>
              <a:ln w="28575">
                <a:solidFill>
                  <a:srgbClr val="FF3300"/>
                </a:solidFill>
                <a:miter lim="800000"/>
                <a:headEnd/>
                <a:tailEnd/>
              </a:ln>
              <a:effectLst/>
            </p:spPr>
            <p:txBody>
              <a:bodyPr wrap="none" anchor="ctr"/>
              <a:lstStyle/>
              <a:p>
                <a:endParaRPr lang="en-US"/>
              </a:p>
            </p:txBody>
          </p:sp>
          <p:sp>
            <p:nvSpPr>
              <p:cNvPr id="848982" name="AutoShape 86"/>
              <p:cNvSpPr>
                <a:spLocks noChangeArrowheads="1"/>
              </p:cNvSpPr>
              <p:nvPr/>
            </p:nvSpPr>
            <p:spPr bwMode="auto">
              <a:xfrm>
                <a:off x="5002" y="2519"/>
                <a:ext cx="114" cy="456"/>
              </a:xfrm>
              <a:prstGeom prst="curvedLeftArrow">
                <a:avLst>
                  <a:gd name="adj1" fmla="val 80000"/>
                  <a:gd name="adj2" fmla="val 160000"/>
                  <a:gd name="adj3" fmla="val 33333"/>
                </a:avLst>
              </a:prstGeom>
              <a:gradFill rotWithShape="0">
                <a:gsLst>
                  <a:gs pos="0">
                    <a:schemeClr val="bg1"/>
                  </a:gs>
                  <a:gs pos="100000">
                    <a:srgbClr val="FFCCCC"/>
                  </a:gs>
                </a:gsLst>
                <a:lin ang="2700000" scaled="1"/>
              </a:gradFill>
              <a:ln w="28575">
                <a:solidFill>
                  <a:srgbClr val="FF3300"/>
                </a:solidFill>
                <a:miter lim="800000"/>
                <a:headEnd/>
                <a:tailEnd/>
              </a:ln>
              <a:effectLst/>
            </p:spPr>
            <p:txBody>
              <a:bodyPr wrap="none" anchor="ctr"/>
              <a:lstStyle/>
              <a:p>
                <a:endParaRPr lang="en-US"/>
              </a:p>
            </p:txBody>
          </p:sp>
          <p:sp>
            <p:nvSpPr>
              <p:cNvPr id="848983" name="AutoShape 87"/>
              <p:cNvSpPr>
                <a:spLocks noChangeArrowheads="1"/>
              </p:cNvSpPr>
              <p:nvPr/>
            </p:nvSpPr>
            <p:spPr bwMode="auto">
              <a:xfrm rot="-3102320">
                <a:off x="4660" y="2797"/>
                <a:ext cx="49" cy="265"/>
              </a:xfrm>
              <a:prstGeom prst="curvedLeftArrow">
                <a:avLst>
                  <a:gd name="adj1" fmla="val 108163"/>
                  <a:gd name="adj2" fmla="val 216327"/>
                  <a:gd name="adj3" fmla="val 33333"/>
                </a:avLst>
              </a:prstGeom>
              <a:gradFill rotWithShape="0">
                <a:gsLst>
                  <a:gs pos="0">
                    <a:schemeClr val="bg1"/>
                  </a:gs>
                  <a:gs pos="100000">
                    <a:srgbClr val="FFCCCC"/>
                  </a:gs>
                </a:gsLst>
                <a:lin ang="2700000" scaled="1"/>
              </a:gradFill>
              <a:ln w="28575">
                <a:solidFill>
                  <a:srgbClr val="FF3300"/>
                </a:solidFill>
                <a:miter lim="800000"/>
                <a:headEnd/>
                <a:tailEnd/>
              </a:ln>
              <a:effectLst/>
            </p:spPr>
            <p:txBody>
              <a:bodyPr wrap="none" anchor="ctr"/>
              <a:lstStyle/>
              <a:p>
                <a:endParaRPr lang="en-US"/>
              </a:p>
            </p:txBody>
          </p:sp>
          <p:sp>
            <p:nvSpPr>
              <p:cNvPr id="848984" name="AutoShape 88"/>
              <p:cNvSpPr>
                <a:spLocks noChangeArrowheads="1"/>
              </p:cNvSpPr>
              <p:nvPr/>
            </p:nvSpPr>
            <p:spPr bwMode="auto">
              <a:xfrm rot="-13902320">
                <a:off x="4602" y="2846"/>
                <a:ext cx="49" cy="266"/>
              </a:xfrm>
              <a:prstGeom prst="curvedLeftArrow">
                <a:avLst>
                  <a:gd name="adj1" fmla="val 108571"/>
                  <a:gd name="adj2" fmla="val 217143"/>
                  <a:gd name="adj3" fmla="val 33333"/>
                </a:avLst>
              </a:prstGeom>
              <a:gradFill rotWithShape="0">
                <a:gsLst>
                  <a:gs pos="0">
                    <a:schemeClr val="bg1"/>
                  </a:gs>
                  <a:gs pos="100000">
                    <a:srgbClr val="FFCCCC"/>
                  </a:gs>
                </a:gsLst>
                <a:lin ang="2700000" scaled="1"/>
              </a:gradFill>
              <a:ln w="28575">
                <a:solidFill>
                  <a:srgbClr val="FF3300"/>
                </a:solidFill>
                <a:miter lim="800000"/>
                <a:headEnd/>
                <a:tailEnd/>
              </a:ln>
              <a:effectLst/>
            </p:spPr>
            <p:txBody>
              <a:bodyPr wrap="none" anchor="ctr"/>
              <a:lstStyle/>
              <a:p>
                <a:endParaRPr lang="en-US"/>
              </a:p>
            </p:txBody>
          </p:sp>
          <p:sp>
            <p:nvSpPr>
              <p:cNvPr id="848985" name="AutoShape 89"/>
              <p:cNvSpPr>
                <a:spLocks noChangeArrowheads="1"/>
              </p:cNvSpPr>
              <p:nvPr/>
            </p:nvSpPr>
            <p:spPr bwMode="auto">
              <a:xfrm rot="3038307">
                <a:off x="5252" y="2862"/>
                <a:ext cx="49" cy="266"/>
              </a:xfrm>
              <a:prstGeom prst="curvedLeftArrow">
                <a:avLst>
                  <a:gd name="adj1" fmla="val 108571"/>
                  <a:gd name="adj2" fmla="val 217143"/>
                  <a:gd name="adj3" fmla="val 33333"/>
                </a:avLst>
              </a:prstGeom>
              <a:gradFill rotWithShape="0">
                <a:gsLst>
                  <a:gs pos="0">
                    <a:schemeClr val="bg1"/>
                  </a:gs>
                  <a:gs pos="100000">
                    <a:srgbClr val="FFCCCC"/>
                  </a:gs>
                </a:gsLst>
                <a:lin ang="2700000" scaled="1"/>
              </a:gradFill>
              <a:ln w="28575">
                <a:solidFill>
                  <a:srgbClr val="FF3300"/>
                </a:solidFill>
                <a:miter lim="800000"/>
                <a:headEnd/>
                <a:tailEnd/>
              </a:ln>
              <a:effectLst/>
            </p:spPr>
            <p:txBody>
              <a:bodyPr wrap="none" anchor="ctr"/>
              <a:lstStyle/>
              <a:p>
                <a:endParaRPr lang="en-US"/>
              </a:p>
            </p:txBody>
          </p:sp>
          <p:sp>
            <p:nvSpPr>
              <p:cNvPr id="848986" name="AutoShape 90"/>
              <p:cNvSpPr>
                <a:spLocks noChangeArrowheads="1"/>
              </p:cNvSpPr>
              <p:nvPr/>
            </p:nvSpPr>
            <p:spPr bwMode="auto">
              <a:xfrm rot="-7761693">
                <a:off x="5217" y="2795"/>
                <a:ext cx="49" cy="266"/>
              </a:xfrm>
              <a:prstGeom prst="curvedLeftArrow">
                <a:avLst>
                  <a:gd name="adj1" fmla="val 108571"/>
                  <a:gd name="adj2" fmla="val 217143"/>
                  <a:gd name="adj3" fmla="val 33333"/>
                </a:avLst>
              </a:prstGeom>
              <a:gradFill rotWithShape="0">
                <a:gsLst>
                  <a:gs pos="0">
                    <a:schemeClr val="bg1"/>
                  </a:gs>
                  <a:gs pos="100000">
                    <a:srgbClr val="FFCCCC"/>
                  </a:gs>
                </a:gsLst>
                <a:lin ang="2700000" scaled="1"/>
              </a:gradFill>
              <a:ln w="28575">
                <a:solidFill>
                  <a:srgbClr val="FF3300"/>
                </a:solidFill>
                <a:miter lim="800000"/>
                <a:headEnd/>
                <a:tailEnd/>
              </a:ln>
              <a:effectLst/>
            </p:spPr>
            <p:txBody>
              <a:bodyPr wrap="none" anchor="ctr"/>
              <a:lstStyle/>
              <a:p>
                <a:endParaRPr lang="en-US"/>
              </a:p>
            </p:txBody>
          </p:sp>
          <p:sp>
            <p:nvSpPr>
              <p:cNvPr id="848987" name="AutoShape 91"/>
              <p:cNvSpPr>
                <a:spLocks noChangeArrowheads="1"/>
              </p:cNvSpPr>
              <p:nvPr/>
            </p:nvSpPr>
            <p:spPr bwMode="auto">
              <a:xfrm rot="-10800000">
                <a:off x="4806" y="2479"/>
                <a:ext cx="114" cy="457"/>
              </a:xfrm>
              <a:prstGeom prst="curvedLeftArrow">
                <a:avLst>
                  <a:gd name="adj1" fmla="val 80175"/>
                  <a:gd name="adj2" fmla="val 160351"/>
                  <a:gd name="adj3" fmla="val 33333"/>
                </a:avLst>
              </a:prstGeom>
              <a:gradFill rotWithShape="0">
                <a:gsLst>
                  <a:gs pos="0">
                    <a:schemeClr val="bg1"/>
                  </a:gs>
                  <a:gs pos="100000">
                    <a:srgbClr val="FFCCCC"/>
                  </a:gs>
                </a:gsLst>
                <a:lin ang="2700000" scaled="1"/>
              </a:gradFill>
              <a:ln w="28575">
                <a:solidFill>
                  <a:srgbClr val="FF3300"/>
                </a:solidFill>
                <a:miter lim="800000"/>
                <a:headEnd/>
                <a:tailEnd/>
              </a:ln>
              <a:effectLst/>
            </p:spPr>
            <p:txBody>
              <a:bodyPr wrap="none" anchor="ctr"/>
              <a:lstStyle/>
              <a:p>
                <a:endParaRPr lang="en-US"/>
              </a:p>
            </p:txBody>
          </p:sp>
          <p:sp>
            <p:nvSpPr>
              <p:cNvPr id="848988" name="AutoShape 92"/>
              <p:cNvSpPr>
                <a:spLocks noChangeArrowheads="1"/>
              </p:cNvSpPr>
              <p:nvPr/>
            </p:nvSpPr>
            <p:spPr bwMode="auto">
              <a:xfrm>
                <a:off x="5002" y="2517"/>
                <a:ext cx="114" cy="457"/>
              </a:xfrm>
              <a:prstGeom prst="curvedLeftArrow">
                <a:avLst>
                  <a:gd name="adj1" fmla="val 80175"/>
                  <a:gd name="adj2" fmla="val 160351"/>
                  <a:gd name="adj3" fmla="val 33333"/>
                </a:avLst>
              </a:prstGeom>
              <a:gradFill rotWithShape="0">
                <a:gsLst>
                  <a:gs pos="0">
                    <a:schemeClr val="bg1"/>
                  </a:gs>
                  <a:gs pos="100000">
                    <a:srgbClr val="FFCCCC"/>
                  </a:gs>
                </a:gsLst>
                <a:lin ang="2700000" scaled="1"/>
              </a:gradFill>
              <a:ln w="28575">
                <a:solidFill>
                  <a:srgbClr val="FF3300"/>
                </a:solidFill>
                <a:miter lim="800000"/>
                <a:headEnd/>
                <a:tailEnd/>
              </a:ln>
              <a:effectLst/>
            </p:spPr>
            <p:txBody>
              <a:bodyPr wrap="none" anchor="ctr"/>
              <a:lstStyle/>
              <a:p>
                <a:endParaRPr lang="en-US"/>
              </a:p>
            </p:txBody>
          </p:sp>
          <p:sp>
            <p:nvSpPr>
              <p:cNvPr id="848989" name="AutoShape 93"/>
              <p:cNvSpPr>
                <a:spLocks noChangeArrowheads="1"/>
              </p:cNvSpPr>
              <p:nvPr/>
            </p:nvSpPr>
            <p:spPr bwMode="auto">
              <a:xfrm rot="-3102320">
                <a:off x="4660" y="2796"/>
                <a:ext cx="49" cy="265"/>
              </a:xfrm>
              <a:prstGeom prst="curvedLeftArrow">
                <a:avLst>
                  <a:gd name="adj1" fmla="val 108163"/>
                  <a:gd name="adj2" fmla="val 216327"/>
                  <a:gd name="adj3" fmla="val 33333"/>
                </a:avLst>
              </a:prstGeom>
              <a:gradFill rotWithShape="0">
                <a:gsLst>
                  <a:gs pos="0">
                    <a:schemeClr val="bg1"/>
                  </a:gs>
                  <a:gs pos="100000">
                    <a:srgbClr val="FFCCCC"/>
                  </a:gs>
                </a:gsLst>
                <a:lin ang="2700000" scaled="1"/>
              </a:gradFill>
              <a:ln w="28575">
                <a:solidFill>
                  <a:srgbClr val="FF3300"/>
                </a:solidFill>
                <a:miter lim="800000"/>
                <a:headEnd/>
                <a:tailEnd/>
              </a:ln>
              <a:effectLst/>
            </p:spPr>
            <p:txBody>
              <a:bodyPr wrap="none" anchor="ctr"/>
              <a:lstStyle/>
              <a:p>
                <a:endParaRPr lang="en-US"/>
              </a:p>
            </p:txBody>
          </p:sp>
          <p:sp>
            <p:nvSpPr>
              <p:cNvPr id="848990" name="AutoShape 94"/>
              <p:cNvSpPr>
                <a:spLocks noChangeArrowheads="1"/>
              </p:cNvSpPr>
              <p:nvPr/>
            </p:nvSpPr>
            <p:spPr bwMode="auto">
              <a:xfrm rot="-13902320">
                <a:off x="4602" y="2844"/>
                <a:ext cx="49" cy="266"/>
              </a:xfrm>
              <a:prstGeom prst="curvedLeftArrow">
                <a:avLst>
                  <a:gd name="adj1" fmla="val 108571"/>
                  <a:gd name="adj2" fmla="val 217143"/>
                  <a:gd name="adj3" fmla="val 33333"/>
                </a:avLst>
              </a:prstGeom>
              <a:gradFill rotWithShape="0">
                <a:gsLst>
                  <a:gs pos="0">
                    <a:schemeClr val="bg1"/>
                  </a:gs>
                  <a:gs pos="100000">
                    <a:srgbClr val="FFCCCC"/>
                  </a:gs>
                </a:gsLst>
                <a:lin ang="2700000" scaled="1"/>
              </a:gradFill>
              <a:ln w="28575">
                <a:solidFill>
                  <a:srgbClr val="FF3300"/>
                </a:solidFill>
                <a:miter lim="800000"/>
                <a:headEnd/>
                <a:tailEnd/>
              </a:ln>
              <a:effectLst/>
            </p:spPr>
            <p:txBody>
              <a:bodyPr wrap="none" anchor="ctr"/>
              <a:lstStyle/>
              <a:p>
                <a:endParaRPr lang="en-US"/>
              </a:p>
            </p:txBody>
          </p:sp>
          <p:sp>
            <p:nvSpPr>
              <p:cNvPr id="848991" name="AutoShape 95"/>
              <p:cNvSpPr>
                <a:spLocks noChangeArrowheads="1"/>
              </p:cNvSpPr>
              <p:nvPr/>
            </p:nvSpPr>
            <p:spPr bwMode="auto">
              <a:xfrm rot="3038307">
                <a:off x="5252" y="2860"/>
                <a:ext cx="49" cy="266"/>
              </a:xfrm>
              <a:prstGeom prst="curvedLeftArrow">
                <a:avLst>
                  <a:gd name="adj1" fmla="val 108571"/>
                  <a:gd name="adj2" fmla="val 217143"/>
                  <a:gd name="adj3" fmla="val 33333"/>
                </a:avLst>
              </a:prstGeom>
              <a:gradFill rotWithShape="0">
                <a:gsLst>
                  <a:gs pos="0">
                    <a:schemeClr val="bg1"/>
                  </a:gs>
                  <a:gs pos="100000">
                    <a:srgbClr val="FFCCCC"/>
                  </a:gs>
                </a:gsLst>
                <a:lin ang="2700000" scaled="1"/>
              </a:gradFill>
              <a:ln w="28575">
                <a:solidFill>
                  <a:srgbClr val="FF3300"/>
                </a:solidFill>
                <a:miter lim="800000"/>
                <a:headEnd/>
                <a:tailEnd/>
              </a:ln>
              <a:effectLst/>
            </p:spPr>
            <p:txBody>
              <a:bodyPr wrap="none" anchor="ctr"/>
              <a:lstStyle/>
              <a:p>
                <a:endParaRPr lang="en-US"/>
              </a:p>
            </p:txBody>
          </p:sp>
          <p:sp>
            <p:nvSpPr>
              <p:cNvPr id="848992" name="AutoShape 96"/>
              <p:cNvSpPr>
                <a:spLocks noChangeArrowheads="1"/>
              </p:cNvSpPr>
              <p:nvPr/>
            </p:nvSpPr>
            <p:spPr bwMode="auto">
              <a:xfrm rot="-7761693">
                <a:off x="5217" y="2794"/>
                <a:ext cx="49" cy="266"/>
              </a:xfrm>
              <a:prstGeom prst="curvedLeftArrow">
                <a:avLst>
                  <a:gd name="adj1" fmla="val 108571"/>
                  <a:gd name="adj2" fmla="val 217143"/>
                  <a:gd name="adj3" fmla="val 33333"/>
                </a:avLst>
              </a:prstGeom>
              <a:gradFill rotWithShape="0">
                <a:gsLst>
                  <a:gs pos="0">
                    <a:schemeClr val="bg1"/>
                  </a:gs>
                  <a:gs pos="100000">
                    <a:srgbClr val="FFCCCC"/>
                  </a:gs>
                </a:gsLst>
                <a:lin ang="2700000" scaled="1"/>
              </a:gradFill>
              <a:ln w="28575">
                <a:solidFill>
                  <a:srgbClr val="FF3300"/>
                </a:solidFill>
                <a:miter lim="800000"/>
                <a:headEnd/>
                <a:tailEnd/>
              </a:ln>
              <a:effectLst/>
            </p:spPr>
            <p:txBody>
              <a:bodyPr wrap="none" anchor="ctr"/>
              <a:lstStyle/>
              <a:p>
                <a:endParaRPr lang="en-US"/>
              </a:p>
            </p:txBody>
          </p:sp>
          <p:sp>
            <p:nvSpPr>
              <p:cNvPr id="848993" name="AutoShape 97"/>
              <p:cNvSpPr>
                <a:spLocks noChangeArrowheads="1"/>
              </p:cNvSpPr>
              <p:nvPr/>
            </p:nvSpPr>
            <p:spPr bwMode="auto">
              <a:xfrm rot="-10800000">
                <a:off x="4806" y="2479"/>
                <a:ext cx="114" cy="457"/>
              </a:xfrm>
              <a:prstGeom prst="curvedLeftArrow">
                <a:avLst>
                  <a:gd name="adj1" fmla="val 80175"/>
                  <a:gd name="adj2" fmla="val 160351"/>
                  <a:gd name="adj3" fmla="val 33333"/>
                </a:avLst>
              </a:prstGeom>
              <a:gradFill rotWithShape="0">
                <a:gsLst>
                  <a:gs pos="0">
                    <a:schemeClr val="bg1"/>
                  </a:gs>
                  <a:gs pos="100000">
                    <a:srgbClr val="FFCCCC"/>
                  </a:gs>
                </a:gsLst>
                <a:lin ang="2700000" scaled="1"/>
              </a:gradFill>
              <a:ln w="28575">
                <a:solidFill>
                  <a:srgbClr val="FF3300"/>
                </a:solidFill>
                <a:miter lim="800000"/>
                <a:headEnd/>
                <a:tailEnd/>
              </a:ln>
              <a:effectLst/>
            </p:spPr>
            <p:txBody>
              <a:bodyPr wrap="none" anchor="ctr"/>
              <a:lstStyle/>
              <a:p>
                <a:endParaRPr lang="en-US"/>
              </a:p>
            </p:txBody>
          </p:sp>
          <p:sp>
            <p:nvSpPr>
              <p:cNvPr id="848994" name="AutoShape 98"/>
              <p:cNvSpPr>
                <a:spLocks noChangeArrowheads="1"/>
              </p:cNvSpPr>
              <p:nvPr/>
            </p:nvSpPr>
            <p:spPr bwMode="auto">
              <a:xfrm>
                <a:off x="5002" y="2517"/>
                <a:ext cx="114" cy="457"/>
              </a:xfrm>
              <a:prstGeom prst="curvedLeftArrow">
                <a:avLst>
                  <a:gd name="adj1" fmla="val 80175"/>
                  <a:gd name="adj2" fmla="val 160351"/>
                  <a:gd name="adj3" fmla="val 33333"/>
                </a:avLst>
              </a:prstGeom>
              <a:gradFill rotWithShape="0">
                <a:gsLst>
                  <a:gs pos="0">
                    <a:schemeClr val="bg1"/>
                  </a:gs>
                  <a:gs pos="100000">
                    <a:srgbClr val="FFCCCC"/>
                  </a:gs>
                </a:gsLst>
                <a:lin ang="2700000" scaled="1"/>
              </a:gradFill>
              <a:ln w="28575">
                <a:solidFill>
                  <a:srgbClr val="FF3300"/>
                </a:solidFill>
                <a:miter lim="800000"/>
                <a:headEnd/>
                <a:tailEnd/>
              </a:ln>
              <a:effectLst/>
            </p:spPr>
            <p:txBody>
              <a:bodyPr wrap="none" anchor="ctr"/>
              <a:lstStyle/>
              <a:p>
                <a:endParaRPr lang="en-US"/>
              </a:p>
            </p:txBody>
          </p:sp>
          <p:sp>
            <p:nvSpPr>
              <p:cNvPr id="848995" name="AutoShape 99"/>
              <p:cNvSpPr>
                <a:spLocks noChangeArrowheads="1"/>
              </p:cNvSpPr>
              <p:nvPr/>
            </p:nvSpPr>
            <p:spPr bwMode="auto">
              <a:xfrm rot="-3102320">
                <a:off x="4660" y="2796"/>
                <a:ext cx="49" cy="265"/>
              </a:xfrm>
              <a:prstGeom prst="curvedLeftArrow">
                <a:avLst>
                  <a:gd name="adj1" fmla="val 108163"/>
                  <a:gd name="adj2" fmla="val 216327"/>
                  <a:gd name="adj3" fmla="val 33333"/>
                </a:avLst>
              </a:prstGeom>
              <a:gradFill rotWithShape="0">
                <a:gsLst>
                  <a:gs pos="0">
                    <a:schemeClr val="bg1"/>
                  </a:gs>
                  <a:gs pos="100000">
                    <a:srgbClr val="FFCCCC"/>
                  </a:gs>
                </a:gsLst>
                <a:lin ang="2700000" scaled="1"/>
              </a:gradFill>
              <a:ln w="28575">
                <a:solidFill>
                  <a:srgbClr val="FF3300"/>
                </a:solidFill>
                <a:miter lim="800000"/>
                <a:headEnd/>
                <a:tailEnd/>
              </a:ln>
              <a:effectLst/>
            </p:spPr>
            <p:txBody>
              <a:bodyPr wrap="none" anchor="ctr"/>
              <a:lstStyle/>
              <a:p>
                <a:endParaRPr lang="en-US"/>
              </a:p>
            </p:txBody>
          </p:sp>
          <p:sp>
            <p:nvSpPr>
              <p:cNvPr id="848996" name="AutoShape 100"/>
              <p:cNvSpPr>
                <a:spLocks noChangeArrowheads="1"/>
              </p:cNvSpPr>
              <p:nvPr/>
            </p:nvSpPr>
            <p:spPr bwMode="auto">
              <a:xfrm rot="-13902320">
                <a:off x="4602" y="2844"/>
                <a:ext cx="49" cy="266"/>
              </a:xfrm>
              <a:prstGeom prst="curvedLeftArrow">
                <a:avLst>
                  <a:gd name="adj1" fmla="val 108571"/>
                  <a:gd name="adj2" fmla="val 217143"/>
                  <a:gd name="adj3" fmla="val 33333"/>
                </a:avLst>
              </a:prstGeom>
              <a:gradFill rotWithShape="0">
                <a:gsLst>
                  <a:gs pos="0">
                    <a:schemeClr val="bg1"/>
                  </a:gs>
                  <a:gs pos="100000">
                    <a:srgbClr val="FFCCCC"/>
                  </a:gs>
                </a:gsLst>
                <a:lin ang="2700000" scaled="1"/>
              </a:gradFill>
              <a:ln w="28575">
                <a:solidFill>
                  <a:srgbClr val="FF3300"/>
                </a:solidFill>
                <a:miter lim="800000"/>
                <a:headEnd/>
                <a:tailEnd/>
              </a:ln>
              <a:effectLst/>
            </p:spPr>
            <p:txBody>
              <a:bodyPr wrap="none" anchor="ctr"/>
              <a:lstStyle/>
              <a:p>
                <a:endParaRPr lang="en-US"/>
              </a:p>
            </p:txBody>
          </p:sp>
          <p:sp>
            <p:nvSpPr>
              <p:cNvPr id="848997" name="AutoShape 101"/>
              <p:cNvSpPr>
                <a:spLocks noChangeArrowheads="1"/>
              </p:cNvSpPr>
              <p:nvPr/>
            </p:nvSpPr>
            <p:spPr bwMode="auto">
              <a:xfrm rot="3038307">
                <a:off x="5252" y="2860"/>
                <a:ext cx="49" cy="266"/>
              </a:xfrm>
              <a:prstGeom prst="curvedLeftArrow">
                <a:avLst>
                  <a:gd name="adj1" fmla="val 108571"/>
                  <a:gd name="adj2" fmla="val 217143"/>
                  <a:gd name="adj3" fmla="val 33333"/>
                </a:avLst>
              </a:prstGeom>
              <a:gradFill rotWithShape="0">
                <a:gsLst>
                  <a:gs pos="0">
                    <a:schemeClr val="bg1"/>
                  </a:gs>
                  <a:gs pos="100000">
                    <a:srgbClr val="FFCCCC"/>
                  </a:gs>
                </a:gsLst>
                <a:lin ang="2700000" scaled="1"/>
              </a:gradFill>
              <a:ln w="28575">
                <a:solidFill>
                  <a:srgbClr val="FF3300"/>
                </a:solidFill>
                <a:miter lim="800000"/>
                <a:headEnd/>
                <a:tailEnd/>
              </a:ln>
              <a:effectLst/>
            </p:spPr>
            <p:txBody>
              <a:bodyPr wrap="none" anchor="ctr"/>
              <a:lstStyle/>
              <a:p>
                <a:endParaRPr lang="en-US"/>
              </a:p>
            </p:txBody>
          </p:sp>
          <p:sp>
            <p:nvSpPr>
              <p:cNvPr id="848998" name="AutoShape 102"/>
              <p:cNvSpPr>
                <a:spLocks noChangeArrowheads="1"/>
              </p:cNvSpPr>
              <p:nvPr/>
            </p:nvSpPr>
            <p:spPr bwMode="auto">
              <a:xfrm rot="-7761693">
                <a:off x="5217" y="2794"/>
                <a:ext cx="49" cy="266"/>
              </a:xfrm>
              <a:prstGeom prst="curvedLeftArrow">
                <a:avLst>
                  <a:gd name="adj1" fmla="val 108571"/>
                  <a:gd name="adj2" fmla="val 217143"/>
                  <a:gd name="adj3" fmla="val 33333"/>
                </a:avLst>
              </a:prstGeom>
              <a:gradFill rotWithShape="0">
                <a:gsLst>
                  <a:gs pos="0">
                    <a:schemeClr val="bg1"/>
                  </a:gs>
                  <a:gs pos="100000">
                    <a:srgbClr val="FFCCCC"/>
                  </a:gs>
                </a:gsLst>
                <a:lin ang="2700000" scaled="1"/>
              </a:gradFill>
              <a:ln w="28575">
                <a:solidFill>
                  <a:srgbClr val="FF3300"/>
                </a:solidFill>
                <a:miter lim="800000"/>
                <a:headEnd/>
                <a:tailEnd/>
              </a:ln>
              <a:effectLst/>
            </p:spPr>
            <p:txBody>
              <a:bodyPr wrap="none" anchor="ctr"/>
              <a:lstStyle/>
              <a:p>
                <a:endParaRPr lang="en-US"/>
              </a:p>
            </p:txBody>
          </p:sp>
        </p:grpSp>
      </p:grpSp>
      <p:sp>
        <p:nvSpPr>
          <p:cNvPr id="848999" name="Text Box 103"/>
          <p:cNvSpPr txBox="1">
            <a:spLocks noChangeArrowheads="1"/>
          </p:cNvSpPr>
          <p:nvPr/>
        </p:nvSpPr>
        <p:spPr bwMode="auto">
          <a:xfrm>
            <a:off x="7467600" y="4724400"/>
            <a:ext cx="762000" cy="457200"/>
          </a:xfrm>
          <a:prstGeom prst="rect">
            <a:avLst/>
          </a:prstGeom>
          <a:noFill/>
          <a:ln w="9525">
            <a:noFill/>
            <a:miter lim="800000"/>
            <a:headEnd/>
            <a:tailEnd/>
          </a:ln>
          <a:effectLst/>
        </p:spPr>
        <p:txBody>
          <a:bodyPr>
            <a:spAutoFit/>
          </a:bodyPr>
          <a:lstStyle/>
          <a:p>
            <a:pPr algn="r">
              <a:lnSpc>
                <a:spcPct val="100000"/>
              </a:lnSpc>
              <a:spcBef>
                <a:spcPct val="50000"/>
              </a:spcBef>
            </a:pPr>
            <a:r>
              <a:rPr lang="en-US" sz="2400">
                <a:solidFill>
                  <a:srgbClr val="800000"/>
                </a:solidFill>
                <a:latin typeface="Fette Engschrift" pitchFamily="2" charset="0"/>
              </a:rPr>
              <a:t>Union</a:t>
            </a:r>
          </a:p>
        </p:txBody>
      </p:sp>
      <p:sp>
        <p:nvSpPr>
          <p:cNvPr id="849000" name="Text Box 104"/>
          <p:cNvSpPr txBox="1">
            <a:spLocks noChangeArrowheads="1"/>
          </p:cNvSpPr>
          <p:nvPr/>
        </p:nvSpPr>
        <p:spPr bwMode="auto">
          <a:xfrm>
            <a:off x="8305800" y="838200"/>
            <a:ext cx="685800" cy="457200"/>
          </a:xfrm>
          <a:prstGeom prst="rect">
            <a:avLst/>
          </a:prstGeom>
          <a:noFill/>
          <a:ln w="9525">
            <a:noFill/>
            <a:miter lim="800000"/>
            <a:headEnd/>
            <a:tailEnd/>
          </a:ln>
          <a:effectLst/>
        </p:spPr>
        <p:txBody>
          <a:bodyPr>
            <a:spAutoFit/>
          </a:bodyPr>
          <a:lstStyle/>
          <a:p>
            <a:pPr algn="r">
              <a:lnSpc>
                <a:spcPct val="100000"/>
              </a:lnSpc>
              <a:spcBef>
                <a:spcPct val="50000"/>
              </a:spcBef>
            </a:pPr>
            <a:r>
              <a:rPr lang="en-US" sz="2400">
                <a:solidFill>
                  <a:srgbClr val="003300"/>
                </a:solidFill>
                <a:latin typeface="Fette Engschrift" pitchFamily="2" charset="0"/>
              </a:rPr>
              <a:t> O. P.</a:t>
            </a:r>
          </a:p>
        </p:txBody>
      </p:sp>
      <p:sp>
        <p:nvSpPr>
          <p:cNvPr id="849001" name="Text Box 105"/>
          <p:cNvSpPr txBox="1">
            <a:spLocks noChangeArrowheads="1"/>
          </p:cNvSpPr>
          <p:nvPr/>
        </p:nvSpPr>
        <p:spPr bwMode="auto">
          <a:xfrm>
            <a:off x="304800" y="4098925"/>
            <a:ext cx="685800" cy="457200"/>
          </a:xfrm>
          <a:prstGeom prst="rect">
            <a:avLst/>
          </a:prstGeom>
          <a:noFill/>
          <a:ln w="9525">
            <a:noFill/>
            <a:miter lim="800000"/>
            <a:headEnd/>
            <a:tailEnd/>
          </a:ln>
          <a:effectLst/>
        </p:spPr>
        <p:txBody>
          <a:bodyPr>
            <a:spAutoFit/>
          </a:bodyPr>
          <a:lstStyle/>
          <a:p>
            <a:pPr>
              <a:lnSpc>
                <a:spcPct val="100000"/>
              </a:lnSpc>
              <a:spcBef>
                <a:spcPct val="50000"/>
              </a:spcBef>
            </a:pPr>
            <a:r>
              <a:rPr lang="en-US" sz="2400">
                <a:solidFill>
                  <a:srgbClr val="6600CC"/>
                </a:solidFill>
                <a:latin typeface="Fette Engschrift" pitchFamily="2" charset="0"/>
              </a:rPr>
              <a:t>S. P.</a:t>
            </a:r>
          </a:p>
        </p:txBody>
      </p:sp>
      <p:sp>
        <p:nvSpPr>
          <p:cNvPr id="849002" name="WordArt 106"/>
          <p:cNvSpPr>
            <a:spLocks noChangeArrowheads="1" noChangeShapeType="1" noTextEdit="1"/>
          </p:cNvSpPr>
          <p:nvPr/>
        </p:nvSpPr>
        <p:spPr bwMode="auto">
          <a:xfrm>
            <a:off x="1117600" y="228600"/>
            <a:ext cx="457200" cy="304800"/>
          </a:xfrm>
          <a:prstGeom prst="rect">
            <a:avLst/>
          </a:prstGeom>
        </p:spPr>
        <p:txBody>
          <a:bodyPr wrap="none" fromWordArt="1">
            <a:prstTxWarp prst="textPlain">
              <a:avLst>
                <a:gd name="adj" fmla="val 50000"/>
              </a:avLst>
            </a:prstTxWarp>
          </a:bodyPr>
          <a:lstStyle/>
          <a:p>
            <a:pPr algn="ctr"/>
            <a:r>
              <a:rPr lang="en-US" sz="3600" kern="10">
                <a:ln w="28575">
                  <a:solidFill>
                    <a:srgbClr val="6600CC"/>
                  </a:solidFill>
                  <a:round/>
                  <a:headEnd/>
                  <a:tailEnd/>
                </a:ln>
                <a:solidFill>
                  <a:schemeClr val="bg1"/>
                </a:solidFill>
                <a:latin typeface="Impact"/>
              </a:rPr>
              <a:t>God</a:t>
            </a:r>
          </a:p>
        </p:txBody>
      </p:sp>
      <p:grpSp>
        <p:nvGrpSpPr>
          <p:cNvPr id="849003" name="Group 107"/>
          <p:cNvGrpSpPr>
            <a:grpSpLocks/>
          </p:cNvGrpSpPr>
          <p:nvPr/>
        </p:nvGrpSpPr>
        <p:grpSpPr bwMode="auto">
          <a:xfrm>
            <a:off x="1981200" y="304800"/>
            <a:ext cx="5257800" cy="4038600"/>
            <a:chOff x="1248" y="192"/>
            <a:chExt cx="3312" cy="2544"/>
          </a:xfrm>
        </p:grpSpPr>
        <p:sp>
          <p:nvSpPr>
            <p:cNvPr id="849004" name="Oval 108"/>
            <p:cNvSpPr>
              <a:spLocks noChangeArrowheads="1"/>
            </p:cNvSpPr>
            <p:nvPr/>
          </p:nvSpPr>
          <p:spPr bwMode="auto">
            <a:xfrm>
              <a:off x="3433" y="1213"/>
              <a:ext cx="1127" cy="618"/>
            </a:xfrm>
            <a:prstGeom prst="ellipse">
              <a:avLst/>
            </a:prstGeom>
            <a:gradFill rotWithShape="0">
              <a:gsLst>
                <a:gs pos="0">
                  <a:srgbClr val="FFFFFF"/>
                </a:gs>
                <a:gs pos="100000">
                  <a:srgbClr val="CCFF99"/>
                </a:gs>
              </a:gsLst>
              <a:path path="shape">
                <a:fillToRect l="50000" t="50000" r="50000" b="50000"/>
              </a:path>
            </a:gradFill>
            <a:ln w="9525">
              <a:round/>
              <a:headEnd/>
              <a:tailEnd/>
            </a:ln>
            <a:effectLst/>
            <a:scene3d>
              <a:camera prst="legacyPerspectiveBottomLeft"/>
              <a:lightRig rig="legacyFlat3" dir="t"/>
            </a:scene3d>
            <a:sp3d extrusionH="887400" prstMaterial="legacyMatte">
              <a:bevelT w="13500" h="13500" prst="angle"/>
              <a:bevelB w="13500" h="13500" prst="angle"/>
              <a:extrusionClr>
                <a:srgbClr val="CCFF99"/>
              </a:extrusionClr>
            </a:sp3d>
          </p:spPr>
          <p:txBody>
            <a:bodyPr wrap="none" anchor="ctr">
              <a:flatTx/>
            </a:bodyPr>
            <a:lstStyle/>
            <a:p>
              <a:pPr algn="ctr"/>
              <a:endParaRPr lang="en-US" sz="800">
                <a:solidFill>
                  <a:srgbClr val="003300"/>
                </a:solidFill>
              </a:endParaRPr>
            </a:p>
            <a:p>
              <a:pPr algn="ctr"/>
              <a:r>
                <a:rPr lang="en-US" sz="2800">
                  <a:solidFill>
                    <a:srgbClr val="003300"/>
                  </a:solidFill>
                </a:rPr>
                <a:t>Object</a:t>
              </a:r>
            </a:p>
            <a:p>
              <a:pPr algn="ctr"/>
              <a:r>
                <a:rPr lang="en-US" sz="2800">
                  <a:solidFill>
                    <a:srgbClr val="003300"/>
                  </a:solidFill>
                </a:rPr>
                <a:t>partner</a:t>
              </a:r>
            </a:p>
          </p:txBody>
        </p:sp>
        <p:sp>
          <p:nvSpPr>
            <p:cNvPr id="849005" name="Oval 109"/>
            <p:cNvSpPr>
              <a:spLocks noChangeArrowheads="1"/>
            </p:cNvSpPr>
            <p:nvPr/>
          </p:nvSpPr>
          <p:spPr bwMode="auto">
            <a:xfrm>
              <a:off x="2307" y="2119"/>
              <a:ext cx="1123" cy="617"/>
            </a:xfrm>
            <a:prstGeom prst="ellipse">
              <a:avLst/>
            </a:prstGeom>
            <a:gradFill rotWithShape="0">
              <a:gsLst>
                <a:gs pos="0">
                  <a:schemeClr val="bg1"/>
                </a:gs>
                <a:gs pos="100000">
                  <a:srgbClr val="FFCCCC"/>
                </a:gs>
              </a:gsLst>
              <a:path path="shape">
                <a:fillToRect l="50000" t="50000" r="50000" b="50000"/>
              </a:path>
            </a:gradFill>
            <a:ln w="9525">
              <a:round/>
              <a:headEnd/>
              <a:tailEnd/>
            </a:ln>
            <a:effectLst/>
            <a:scene3d>
              <a:camera prst="legacyPerspectiveBottomLeft"/>
              <a:lightRig rig="legacyFlat3" dir="t"/>
            </a:scene3d>
            <a:sp3d extrusionH="887400" prstMaterial="legacyMatte">
              <a:bevelT w="13500" h="13500" prst="angle"/>
              <a:bevelB w="13500" h="13500" prst="angle"/>
              <a:extrusionClr>
                <a:srgbClr val="FFCCCC"/>
              </a:extrusionClr>
            </a:sp3d>
          </p:spPr>
          <p:txBody>
            <a:bodyPr wrap="none" anchor="ctr">
              <a:flatTx/>
            </a:bodyPr>
            <a:lstStyle/>
            <a:p>
              <a:pPr algn="ctr">
                <a:lnSpc>
                  <a:spcPct val="100000"/>
                </a:lnSpc>
              </a:pPr>
              <a:r>
                <a:rPr lang="en-US" sz="3600">
                  <a:solidFill>
                    <a:srgbClr val="800000"/>
                  </a:solidFill>
                </a:rPr>
                <a:t>Union</a:t>
              </a:r>
            </a:p>
          </p:txBody>
        </p:sp>
        <p:grpSp>
          <p:nvGrpSpPr>
            <p:cNvPr id="849006" name="Group 110"/>
            <p:cNvGrpSpPr>
              <a:grpSpLocks/>
            </p:cNvGrpSpPr>
            <p:nvPr/>
          </p:nvGrpSpPr>
          <p:grpSpPr bwMode="auto">
            <a:xfrm>
              <a:off x="2256" y="192"/>
              <a:ext cx="1225" cy="720"/>
              <a:chOff x="2256" y="192"/>
              <a:chExt cx="1225" cy="720"/>
            </a:xfrm>
          </p:grpSpPr>
          <p:sp>
            <p:nvSpPr>
              <p:cNvPr id="849007" name="Oval 111"/>
              <p:cNvSpPr>
                <a:spLocks noChangeArrowheads="1"/>
              </p:cNvSpPr>
              <p:nvPr/>
            </p:nvSpPr>
            <p:spPr bwMode="auto">
              <a:xfrm>
                <a:off x="2256" y="192"/>
                <a:ext cx="1225" cy="720"/>
              </a:xfrm>
              <a:prstGeom prst="ellipse">
                <a:avLst/>
              </a:prstGeom>
              <a:gradFill rotWithShape="0">
                <a:gsLst>
                  <a:gs pos="0">
                    <a:schemeClr val="bg1"/>
                  </a:gs>
                  <a:gs pos="100000">
                    <a:srgbClr val="FFFFFF"/>
                  </a:gs>
                </a:gsLst>
                <a:lin ang="5400000" scaled="1"/>
              </a:gradFill>
              <a:ln w="12700">
                <a:round/>
                <a:headEnd/>
                <a:tailEnd/>
              </a:ln>
              <a:effectLst/>
              <a:scene3d>
                <a:camera prst="legacyPerspectiveBottomLeft"/>
                <a:lightRig rig="legacyFlat3" dir="t"/>
              </a:scene3d>
              <a:sp3d extrusionH="887400" prstMaterial="legacyMatte">
                <a:bevelT w="13500" h="13500" prst="angle"/>
                <a:bevelB w="13500" h="13500" prst="angle"/>
                <a:extrusionClr>
                  <a:srgbClr val="FFFFFF"/>
                </a:extrusionClr>
              </a:sp3d>
            </p:spPr>
            <p:txBody>
              <a:bodyPr wrap="none" anchor="ctr">
                <a:flatTx/>
              </a:bodyPr>
              <a:lstStyle/>
              <a:p>
                <a:pPr algn="ctr">
                  <a:lnSpc>
                    <a:spcPct val="100000"/>
                  </a:lnSpc>
                </a:pPr>
                <a:endParaRPr lang="en-US" sz="4800" b="1">
                  <a:solidFill>
                    <a:srgbClr val="6600CC"/>
                  </a:solidFill>
                </a:endParaRPr>
              </a:p>
            </p:txBody>
          </p:sp>
          <p:sp>
            <p:nvSpPr>
              <p:cNvPr id="849008" name="WordArt 112"/>
              <p:cNvSpPr>
                <a:spLocks noChangeArrowheads="1" noChangeShapeType="1" noTextEdit="1"/>
              </p:cNvSpPr>
              <p:nvPr/>
            </p:nvSpPr>
            <p:spPr bwMode="auto">
              <a:xfrm>
                <a:off x="2408" y="403"/>
                <a:ext cx="947" cy="275"/>
              </a:xfrm>
              <a:prstGeom prst="rect">
                <a:avLst/>
              </a:prstGeom>
            </p:spPr>
            <p:txBody>
              <a:bodyPr wrap="none" fromWordArt="1">
                <a:prstTxWarp prst="textPlain">
                  <a:avLst>
                    <a:gd name="adj" fmla="val 50000"/>
                  </a:avLst>
                </a:prstTxWarp>
                <a:scene3d>
                  <a:camera prst="legacyPerspectiveBottomLeft"/>
                  <a:lightRig rig="legacyFlat3" dir="t"/>
                </a:scene3d>
                <a:sp3d extrusionH="887400" prstMaterial="legacyMatte">
                  <a:extrusionClr>
                    <a:srgbClr val="9900FF"/>
                  </a:extrusionClr>
                </a:sp3d>
              </a:bodyPr>
              <a:lstStyle/>
              <a:p>
                <a:pPr algn="ctr"/>
                <a:r>
                  <a:rPr lang="en-US" sz="3600" kern="10">
                    <a:ln w="28575">
                      <a:round/>
                      <a:headEnd/>
                      <a:tailEnd/>
                    </a:ln>
                    <a:gradFill rotWithShape="0">
                      <a:gsLst>
                        <a:gs pos="0">
                          <a:srgbClr val="6600CC"/>
                        </a:gs>
                        <a:gs pos="50000">
                          <a:schemeClr val="bg1"/>
                        </a:gs>
                        <a:gs pos="100000">
                          <a:srgbClr val="6600CC"/>
                        </a:gs>
                      </a:gsLst>
                      <a:lin ang="2700000" scaled="1"/>
                    </a:gradFill>
                    <a:latin typeface="Impact"/>
                  </a:rPr>
                  <a:t>God</a:t>
                </a:r>
              </a:p>
            </p:txBody>
          </p:sp>
        </p:grpSp>
        <p:sp>
          <p:nvSpPr>
            <p:cNvPr id="849009" name="Oval 113"/>
            <p:cNvSpPr>
              <a:spLocks noChangeArrowheads="1"/>
            </p:cNvSpPr>
            <p:nvPr/>
          </p:nvSpPr>
          <p:spPr bwMode="auto">
            <a:xfrm>
              <a:off x="1248" y="1213"/>
              <a:ext cx="1127" cy="618"/>
            </a:xfrm>
            <a:prstGeom prst="ellipse">
              <a:avLst/>
            </a:prstGeom>
            <a:gradFill rotWithShape="0">
              <a:gsLst>
                <a:gs pos="0">
                  <a:schemeClr val="bg1"/>
                </a:gs>
                <a:gs pos="100000">
                  <a:srgbClr val="FFCCFF"/>
                </a:gs>
              </a:gsLst>
              <a:path path="shape">
                <a:fillToRect l="50000" t="50000" r="50000" b="50000"/>
              </a:path>
            </a:gradFill>
            <a:ln w="9525">
              <a:round/>
              <a:headEnd/>
              <a:tailEnd/>
            </a:ln>
            <a:effectLst/>
            <a:scene3d>
              <a:camera prst="legacyPerspectiveBottomLeft"/>
              <a:lightRig rig="legacyFlat3" dir="t"/>
            </a:scene3d>
            <a:sp3d extrusionH="887400" prstMaterial="legacyMatte">
              <a:bevelT w="13500" h="13500" prst="angle"/>
              <a:bevelB w="13500" h="13500" prst="angle"/>
              <a:extrusionClr>
                <a:srgbClr val="FFCCFF"/>
              </a:extrusionClr>
            </a:sp3d>
          </p:spPr>
          <p:txBody>
            <a:bodyPr wrap="none" anchor="ctr">
              <a:flatTx/>
            </a:bodyPr>
            <a:lstStyle/>
            <a:p>
              <a:pPr algn="ctr"/>
              <a:endParaRPr lang="en-US" sz="800">
                <a:solidFill>
                  <a:srgbClr val="6600CC"/>
                </a:solidFill>
              </a:endParaRPr>
            </a:p>
            <a:p>
              <a:pPr algn="ctr"/>
              <a:r>
                <a:rPr lang="en-US" sz="2800">
                  <a:solidFill>
                    <a:srgbClr val="6600CC"/>
                  </a:solidFill>
                </a:rPr>
                <a:t>Subject</a:t>
              </a:r>
            </a:p>
            <a:p>
              <a:pPr algn="ctr"/>
              <a:r>
                <a:rPr lang="en-US" sz="2800">
                  <a:solidFill>
                    <a:srgbClr val="6600CC"/>
                  </a:solidFill>
                </a:rPr>
                <a:t>partner</a:t>
              </a:r>
            </a:p>
          </p:txBody>
        </p:sp>
      </p:grpSp>
      <p:grpSp>
        <p:nvGrpSpPr>
          <p:cNvPr id="849014" name="Group 118"/>
          <p:cNvGrpSpPr>
            <a:grpSpLocks/>
          </p:cNvGrpSpPr>
          <p:nvPr/>
        </p:nvGrpSpPr>
        <p:grpSpPr bwMode="auto">
          <a:xfrm>
            <a:off x="2971800" y="1433513"/>
            <a:ext cx="3124200" cy="2082800"/>
            <a:chOff x="1872" y="903"/>
            <a:chExt cx="1968" cy="1312"/>
          </a:xfrm>
        </p:grpSpPr>
        <p:grpSp>
          <p:nvGrpSpPr>
            <p:cNvPr id="849015" name="Group 119"/>
            <p:cNvGrpSpPr>
              <a:grpSpLocks/>
            </p:cNvGrpSpPr>
            <p:nvPr/>
          </p:nvGrpSpPr>
          <p:grpSpPr bwMode="auto">
            <a:xfrm rot="2297680">
              <a:off x="3216" y="903"/>
              <a:ext cx="624" cy="273"/>
              <a:chOff x="1180" y="1641"/>
              <a:chExt cx="676" cy="360"/>
            </a:xfrm>
          </p:grpSpPr>
          <p:sp>
            <p:nvSpPr>
              <p:cNvPr id="849016" name="AutoShape 120"/>
              <p:cNvSpPr>
                <a:spLocks noChangeArrowheads="1"/>
              </p:cNvSpPr>
              <p:nvPr/>
            </p:nvSpPr>
            <p:spPr bwMode="auto">
              <a:xfrm rot="-5400000">
                <a:off x="1464" y="1393"/>
                <a:ext cx="144" cy="640"/>
              </a:xfrm>
              <a:prstGeom prst="curvedLeftArrow">
                <a:avLst>
                  <a:gd name="adj1" fmla="val 88889"/>
                  <a:gd name="adj2" fmla="val 177778"/>
                  <a:gd name="adj3" fmla="val 33333"/>
                </a:avLst>
              </a:prstGeom>
              <a:gradFill rotWithShape="0">
                <a:gsLst>
                  <a:gs pos="0">
                    <a:srgbClr val="006699"/>
                  </a:gs>
                  <a:gs pos="9500">
                    <a:srgbClr val="1170FF"/>
                  </a:gs>
                  <a:gs pos="14499">
                    <a:srgbClr val="3333CC"/>
                  </a:gs>
                  <a:gs pos="20000">
                    <a:srgbClr val="2E6792"/>
                  </a:gs>
                  <a:gs pos="26500">
                    <a:srgbClr val="9999FF"/>
                  </a:gs>
                  <a:gs pos="42000">
                    <a:srgbClr val="00CCCC"/>
                  </a:gs>
                  <a:gs pos="50000">
                    <a:srgbClr val="3399FF"/>
                  </a:gs>
                  <a:gs pos="58000">
                    <a:srgbClr val="00CCCC"/>
                  </a:gs>
                  <a:gs pos="73500">
                    <a:srgbClr val="9999FF"/>
                  </a:gs>
                  <a:gs pos="80001">
                    <a:srgbClr val="2E6792"/>
                  </a:gs>
                  <a:gs pos="85501">
                    <a:srgbClr val="3333CC"/>
                  </a:gs>
                  <a:gs pos="90500">
                    <a:srgbClr val="1170FF"/>
                  </a:gs>
                  <a:gs pos="100000">
                    <a:srgbClr val="006699"/>
                  </a:gs>
                </a:gsLst>
                <a:lin ang="0" scaled="1"/>
              </a:gradFill>
              <a:ln w="28575">
                <a:solidFill>
                  <a:srgbClr val="9900FF"/>
                </a:solidFill>
                <a:miter lim="800000"/>
                <a:headEnd/>
                <a:tailEnd/>
              </a:ln>
              <a:effectLst/>
            </p:spPr>
            <p:txBody>
              <a:bodyPr wrap="none" anchor="ctr"/>
              <a:lstStyle/>
              <a:p>
                <a:endParaRPr lang="en-US"/>
              </a:p>
            </p:txBody>
          </p:sp>
          <p:sp>
            <p:nvSpPr>
              <p:cNvPr id="849017" name="AutoShape 121"/>
              <p:cNvSpPr>
                <a:spLocks noChangeArrowheads="1"/>
              </p:cNvSpPr>
              <p:nvPr/>
            </p:nvSpPr>
            <p:spPr bwMode="auto">
              <a:xfrm rot="-16200000">
                <a:off x="1428" y="1609"/>
                <a:ext cx="144" cy="640"/>
              </a:xfrm>
              <a:prstGeom prst="curvedLeftArrow">
                <a:avLst>
                  <a:gd name="adj1" fmla="val 88889"/>
                  <a:gd name="adj2" fmla="val 177778"/>
                  <a:gd name="adj3" fmla="val 33333"/>
                </a:avLst>
              </a:prstGeom>
              <a:gradFill rotWithShape="0">
                <a:gsLst>
                  <a:gs pos="0">
                    <a:srgbClr val="006699"/>
                  </a:gs>
                  <a:gs pos="9500">
                    <a:srgbClr val="1170FF"/>
                  </a:gs>
                  <a:gs pos="14499">
                    <a:srgbClr val="3333CC"/>
                  </a:gs>
                  <a:gs pos="20000">
                    <a:srgbClr val="2E6792"/>
                  </a:gs>
                  <a:gs pos="26500">
                    <a:srgbClr val="9999FF"/>
                  </a:gs>
                  <a:gs pos="42000">
                    <a:srgbClr val="00CCCC"/>
                  </a:gs>
                  <a:gs pos="50000">
                    <a:srgbClr val="3399FF"/>
                  </a:gs>
                  <a:gs pos="58000">
                    <a:srgbClr val="00CCCC"/>
                  </a:gs>
                  <a:gs pos="73500">
                    <a:srgbClr val="9999FF"/>
                  </a:gs>
                  <a:gs pos="80001">
                    <a:srgbClr val="2E6792"/>
                  </a:gs>
                  <a:gs pos="85501">
                    <a:srgbClr val="3333CC"/>
                  </a:gs>
                  <a:gs pos="90500">
                    <a:srgbClr val="1170FF"/>
                  </a:gs>
                  <a:gs pos="100000">
                    <a:srgbClr val="006699"/>
                  </a:gs>
                </a:gsLst>
                <a:lin ang="0" scaled="1"/>
              </a:gradFill>
              <a:ln w="28575">
                <a:solidFill>
                  <a:srgbClr val="9900FF"/>
                </a:solidFill>
                <a:miter lim="800000"/>
                <a:headEnd/>
                <a:tailEnd/>
              </a:ln>
              <a:effectLst/>
            </p:spPr>
            <p:txBody>
              <a:bodyPr wrap="none" anchor="ctr"/>
              <a:lstStyle/>
              <a:p>
                <a:endParaRPr lang="en-US"/>
              </a:p>
            </p:txBody>
          </p:sp>
          <p:sp>
            <p:nvSpPr>
              <p:cNvPr id="849018" name="AutoShape 122"/>
              <p:cNvSpPr>
                <a:spLocks noChangeArrowheads="1"/>
              </p:cNvSpPr>
              <p:nvPr/>
            </p:nvSpPr>
            <p:spPr bwMode="auto">
              <a:xfrm rot="-5400000">
                <a:off x="1464" y="1393"/>
                <a:ext cx="144" cy="640"/>
              </a:xfrm>
              <a:prstGeom prst="curvedLeftArrow">
                <a:avLst>
                  <a:gd name="adj1" fmla="val 88889"/>
                  <a:gd name="adj2" fmla="val 177778"/>
                  <a:gd name="adj3" fmla="val 33333"/>
                </a:avLst>
              </a:prstGeom>
              <a:gradFill rotWithShape="0">
                <a:gsLst>
                  <a:gs pos="0">
                    <a:srgbClr val="006699"/>
                  </a:gs>
                  <a:gs pos="9500">
                    <a:srgbClr val="1170FF"/>
                  </a:gs>
                  <a:gs pos="14499">
                    <a:srgbClr val="3333CC"/>
                  </a:gs>
                  <a:gs pos="20000">
                    <a:srgbClr val="2E6792"/>
                  </a:gs>
                  <a:gs pos="26500">
                    <a:srgbClr val="9999FF"/>
                  </a:gs>
                  <a:gs pos="42000">
                    <a:srgbClr val="00CCCC"/>
                  </a:gs>
                  <a:gs pos="50000">
                    <a:srgbClr val="3399FF"/>
                  </a:gs>
                  <a:gs pos="58000">
                    <a:srgbClr val="00CCCC"/>
                  </a:gs>
                  <a:gs pos="73500">
                    <a:srgbClr val="9999FF"/>
                  </a:gs>
                  <a:gs pos="80001">
                    <a:srgbClr val="2E6792"/>
                  </a:gs>
                  <a:gs pos="85501">
                    <a:srgbClr val="3333CC"/>
                  </a:gs>
                  <a:gs pos="90500">
                    <a:srgbClr val="1170FF"/>
                  </a:gs>
                  <a:gs pos="100000">
                    <a:srgbClr val="006699"/>
                  </a:gs>
                </a:gsLst>
                <a:lin ang="0" scaled="1"/>
              </a:gradFill>
              <a:ln w="28575">
                <a:solidFill>
                  <a:srgbClr val="9900FF"/>
                </a:solidFill>
                <a:miter lim="800000"/>
                <a:headEnd/>
                <a:tailEnd/>
              </a:ln>
              <a:effectLst/>
            </p:spPr>
            <p:txBody>
              <a:bodyPr wrap="none" anchor="ctr"/>
              <a:lstStyle/>
              <a:p>
                <a:endParaRPr lang="en-US"/>
              </a:p>
            </p:txBody>
          </p:sp>
          <p:sp>
            <p:nvSpPr>
              <p:cNvPr id="849019" name="AutoShape 123"/>
              <p:cNvSpPr>
                <a:spLocks noChangeArrowheads="1"/>
              </p:cNvSpPr>
              <p:nvPr/>
            </p:nvSpPr>
            <p:spPr bwMode="auto">
              <a:xfrm rot="-16200000">
                <a:off x="1428" y="1609"/>
                <a:ext cx="144" cy="640"/>
              </a:xfrm>
              <a:prstGeom prst="curvedLeftArrow">
                <a:avLst>
                  <a:gd name="adj1" fmla="val 88889"/>
                  <a:gd name="adj2" fmla="val 177778"/>
                  <a:gd name="adj3" fmla="val 33333"/>
                </a:avLst>
              </a:prstGeom>
              <a:gradFill rotWithShape="0">
                <a:gsLst>
                  <a:gs pos="0">
                    <a:srgbClr val="006699"/>
                  </a:gs>
                  <a:gs pos="9500">
                    <a:srgbClr val="1170FF"/>
                  </a:gs>
                  <a:gs pos="14499">
                    <a:srgbClr val="3333CC"/>
                  </a:gs>
                  <a:gs pos="20000">
                    <a:srgbClr val="2E6792"/>
                  </a:gs>
                  <a:gs pos="26500">
                    <a:srgbClr val="9999FF"/>
                  </a:gs>
                  <a:gs pos="42000">
                    <a:srgbClr val="00CCCC"/>
                  </a:gs>
                  <a:gs pos="50000">
                    <a:srgbClr val="3399FF"/>
                  </a:gs>
                  <a:gs pos="58000">
                    <a:srgbClr val="00CCCC"/>
                  </a:gs>
                  <a:gs pos="73500">
                    <a:srgbClr val="9999FF"/>
                  </a:gs>
                  <a:gs pos="80001">
                    <a:srgbClr val="2E6792"/>
                  </a:gs>
                  <a:gs pos="85501">
                    <a:srgbClr val="3333CC"/>
                  </a:gs>
                  <a:gs pos="90500">
                    <a:srgbClr val="1170FF"/>
                  </a:gs>
                  <a:gs pos="100000">
                    <a:srgbClr val="006699"/>
                  </a:gs>
                </a:gsLst>
                <a:lin ang="0" scaled="1"/>
              </a:gradFill>
              <a:ln w="28575">
                <a:solidFill>
                  <a:srgbClr val="9900FF"/>
                </a:solidFill>
                <a:miter lim="800000"/>
                <a:headEnd/>
                <a:tailEnd/>
              </a:ln>
              <a:effectLst/>
            </p:spPr>
            <p:txBody>
              <a:bodyPr wrap="none" anchor="ctr"/>
              <a:lstStyle/>
              <a:p>
                <a:endParaRPr lang="en-US"/>
              </a:p>
            </p:txBody>
          </p:sp>
          <p:sp>
            <p:nvSpPr>
              <p:cNvPr id="849020" name="AutoShape 124"/>
              <p:cNvSpPr>
                <a:spLocks noChangeArrowheads="1"/>
              </p:cNvSpPr>
              <p:nvPr/>
            </p:nvSpPr>
            <p:spPr bwMode="auto">
              <a:xfrm rot="-5400000">
                <a:off x="1464" y="1393"/>
                <a:ext cx="144" cy="640"/>
              </a:xfrm>
              <a:prstGeom prst="curvedLeftArrow">
                <a:avLst>
                  <a:gd name="adj1" fmla="val 88889"/>
                  <a:gd name="adj2" fmla="val 177778"/>
                  <a:gd name="adj3" fmla="val 33333"/>
                </a:avLst>
              </a:prstGeom>
              <a:gradFill rotWithShape="0">
                <a:gsLst>
                  <a:gs pos="0">
                    <a:srgbClr val="006699"/>
                  </a:gs>
                  <a:gs pos="9500">
                    <a:srgbClr val="1170FF"/>
                  </a:gs>
                  <a:gs pos="14499">
                    <a:srgbClr val="3333CC"/>
                  </a:gs>
                  <a:gs pos="20000">
                    <a:srgbClr val="2E6792"/>
                  </a:gs>
                  <a:gs pos="26500">
                    <a:srgbClr val="9999FF"/>
                  </a:gs>
                  <a:gs pos="42000">
                    <a:srgbClr val="00CCCC"/>
                  </a:gs>
                  <a:gs pos="50000">
                    <a:srgbClr val="3399FF"/>
                  </a:gs>
                  <a:gs pos="58000">
                    <a:srgbClr val="00CCCC"/>
                  </a:gs>
                  <a:gs pos="73500">
                    <a:srgbClr val="9999FF"/>
                  </a:gs>
                  <a:gs pos="80001">
                    <a:srgbClr val="2E6792"/>
                  </a:gs>
                  <a:gs pos="85501">
                    <a:srgbClr val="3333CC"/>
                  </a:gs>
                  <a:gs pos="90500">
                    <a:srgbClr val="1170FF"/>
                  </a:gs>
                  <a:gs pos="100000">
                    <a:srgbClr val="006699"/>
                  </a:gs>
                </a:gsLst>
                <a:lin ang="0" scaled="1"/>
              </a:gradFill>
              <a:ln w="28575">
                <a:solidFill>
                  <a:srgbClr val="9900FF"/>
                </a:solidFill>
                <a:miter lim="800000"/>
                <a:headEnd/>
                <a:tailEnd/>
              </a:ln>
              <a:effectLst/>
            </p:spPr>
            <p:txBody>
              <a:bodyPr wrap="none" anchor="ctr"/>
              <a:lstStyle/>
              <a:p>
                <a:endParaRPr lang="en-US"/>
              </a:p>
            </p:txBody>
          </p:sp>
          <p:sp>
            <p:nvSpPr>
              <p:cNvPr id="849021" name="AutoShape 125"/>
              <p:cNvSpPr>
                <a:spLocks noChangeArrowheads="1"/>
              </p:cNvSpPr>
              <p:nvPr/>
            </p:nvSpPr>
            <p:spPr bwMode="auto">
              <a:xfrm rot="-16200000">
                <a:off x="1428" y="1609"/>
                <a:ext cx="144" cy="640"/>
              </a:xfrm>
              <a:prstGeom prst="curvedLeftArrow">
                <a:avLst>
                  <a:gd name="adj1" fmla="val 88889"/>
                  <a:gd name="adj2" fmla="val 177778"/>
                  <a:gd name="adj3" fmla="val 33333"/>
                </a:avLst>
              </a:prstGeom>
              <a:gradFill rotWithShape="0">
                <a:gsLst>
                  <a:gs pos="0">
                    <a:srgbClr val="006699"/>
                  </a:gs>
                  <a:gs pos="9500">
                    <a:srgbClr val="1170FF"/>
                  </a:gs>
                  <a:gs pos="14499">
                    <a:srgbClr val="3333CC"/>
                  </a:gs>
                  <a:gs pos="20000">
                    <a:srgbClr val="2E6792"/>
                  </a:gs>
                  <a:gs pos="26500">
                    <a:srgbClr val="9999FF"/>
                  </a:gs>
                  <a:gs pos="42000">
                    <a:srgbClr val="00CCCC"/>
                  </a:gs>
                  <a:gs pos="50000">
                    <a:srgbClr val="3399FF"/>
                  </a:gs>
                  <a:gs pos="58000">
                    <a:srgbClr val="00CCCC"/>
                  </a:gs>
                  <a:gs pos="73500">
                    <a:srgbClr val="9999FF"/>
                  </a:gs>
                  <a:gs pos="80001">
                    <a:srgbClr val="2E6792"/>
                  </a:gs>
                  <a:gs pos="85501">
                    <a:srgbClr val="3333CC"/>
                  </a:gs>
                  <a:gs pos="90500">
                    <a:srgbClr val="1170FF"/>
                  </a:gs>
                  <a:gs pos="100000">
                    <a:srgbClr val="006699"/>
                  </a:gs>
                </a:gsLst>
                <a:lin ang="0" scaled="1"/>
              </a:gradFill>
              <a:ln w="28575">
                <a:solidFill>
                  <a:srgbClr val="9900FF"/>
                </a:solidFill>
                <a:miter lim="800000"/>
                <a:headEnd/>
                <a:tailEnd/>
              </a:ln>
              <a:effectLst/>
            </p:spPr>
            <p:txBody>
              <a:bodyPr wrap="none" anchor="ctr"/>
              <a:lstStyle/>
              <a:p>
                <a:endParaRPr lang="en-US"/>
              </a:p>
            </p:txBody>
          </p:sp>
        </p:grpSp>
        <p:grpSp>
          <p:nvGrpSpPr>
            <p:cNvPr id="849022" name="Group 126"/>
            <p:cNvGrpSpPr>
              <a:grpSpLocks/>
            </p:cNvGrpSpPr>
            <p:nvPr/>
          </p:nvGrpSpPr>
          <p:grpSpPr bwMode="auto">
            <a:xfrm>
              <a:off x="2360" y="1010"/>
              <a:ext cx="1016" cy="1109"/>
              <a:chOff x="2592" y="480"/>
              <a:chExt cx="576" cy="629"/>
            </a:xfrm>
          </p:grpSpPr>
          <p:sp>
            <p:nvSpPr>
              <p:cNvPr id="849023" name="AutoShape 127"/>
              <p:cNvSpPr>
                <a:spLocks noChangeArrowheads="1"/>
              </p:cNvSpPr>
              <p:nvPr/>
            </p:nvSpPr>
            <p:spPr bwMode="auto">
              <a:xfrm rot="-5400000">
                <a:off x="2833" y="433"/>
                <a:ext cx="144" cy="526"/>
              </a:xfrm>
              <a:prstGeom prst="curvedLeftArrow">
                <a:avLst>
                  <a:gd name="adj1" fmla="val 73056"/>
                  <a:gd name="adj2" fmla="val 146111"/>
                  <a:gd name="adj3" fmla="val 33333"/>
                </a:avLst>
              </a:prstGeom>
              <a:gradFill rotWithShape="0">
                <a:gsLst>
                  <a:gs pos="0">
                    <a:srgbClr val="006699"/>
                  </a:gs>
                  <a:gs pos="9500">
                    <a:srgbClr val="1170FF"/>
                  </a:gs>
                  <a:gs pos="14499">
                    <a:srgbClr val="3333CC"/>
                  </a:gs>
                  <a:gs pos="20000">
                    <a:srgbClr val="2E6792"/>
                  </a:gs>
                  <a:gs pos="26500">
                    <a:srgbClr val="9999FF"/>
                  </a:gs>
                  <a:gs pos="42000">
                    <a:srgbClr val="00CCCC"/>
                  </a:gs>
                  <a:gs pos="50000">
                    <a:srgbClr val="3399FF"/>
                  </a:gs>
                  <a:gs pos="58000">
                    <a:srgbClr val="00CCCC"/>
                  </a:gs>
                  <a:gs pos="73500">
                    <a:srgbClr val="9999FF"/>
                  </a:gs>
                  <a:gs pos="80001">
                    <a:srgbClr val="2E6792"/>
                  </a:gs>
                  <a:gs pos="85501">
                    <a:srgbClr val="3333CC"/>
                  </a:gs>
                  <a:gs pos="90500">
                    <a:srgbClr val="1170FF"/>
                  </a:gs>
                  <a:gs pos="100000">
                    <a:srgbClr val="006699"/>
                  </a:gs>
                </a:gsLst>
                <a:lin ang="0" scaled="1"/>
              </a:gradFill>
              <a:ln w="28575">
                <a:solidFill>
                  <a:srgbClr val="9900FF"/>
                </a:solidFill>
                <a:miter lim="800000"/>
                <a:headEnd/>
                <a:tailEnd/>
              </a:ln>
              <a:effectLst/>
            </p:spPr>
            <p:txBody>
              <a:bodyPr wrap="none" anchor="ctr"/>
              <a:lstStyle/>
              <a:p>
                <a:endParaRPr lang="en-US"/>
              </a:p>
            </p:txBody>
          </p:sp>
          <p:sp>
            <p:nvSpPr>
              <p:cNvPr id="849024" name="AutoShape 128"/>
              <p:cNvSpPr>
                <a:spLocks noChangeArrowheads="1"/>
              </p:cNvSpPr>
              <p:nvPr/>
            </p:nvSpPr>
            <p:spPr bwMode="auto">
              <a:xfrm rot="-5400000">
                <a:off x="2833" y="433"/>
                <a:ext cx="144" cy="526"/>
              </a:xfrm>
              <a:prstGeom prst="curvedLeftArrow">
                <a:avLst>
                  <a:gd name="adj1" fmla="val 73056"/>
                  <a:gd name="adj2" fmla="val 146111"/>
                  <a:gd name="adj3" fmla="val 33333"/>
                </a:avLst>
              </a:prstGeom>
              <a:gradFill rotWithShape="0">
                <a:gsLst>
                  <a:gs pos="0">
                    <a:srgbClr val="006699"/>
                  </a:gs>
                  <a:gs pos="9500">
                    <a:srgbClr val="1170FF"/>
                  </a:gs>
                  <a:gs pos="14499">
                    <a:srgbClr val="3333CC"/>
                  </a:gs>
                  <a:gs pos="20000">
                    <a:srgbClr val="2E6792"/>
                  </a:gs>
                  <a:gs pos="26500">
                    <a:srgbClr val="9999FF"/>
                  </a:gs>
                  <a:gs pos="42000">
                    <a:srgbClr val="00CCCC"/>
                  </a:gs>
                  <a:gs pos="50000">
                    <a:srgbClr val="3399FF"/>
                  </a:gs>
                  <a:gs pos="58000">
                    <a:srgbClr val="00CCCC"/>
                  </a:gs>
                  <a:gs pos="73500">
                    <a:srgbClr val="9999FF"/>
                  </a:gs>
                  <a:gs pos="80001">
                    <a:srgbClr val="2E6792"/>
                  </a:gs>
                  <a:gs pos="85501">
                    <a:srgbClr val="3333CC"/>
                  </a:gs>
                  <a:gs pos="90500">
                    <a:srgbClr val="1170FF"/>
                  </a:gs>
                  <a:gs pos="100000">
                    <a:srgbClr val="006699"/>
                  </a:gs>
                </a:gsLst>
                <a:lin ang="0" scaled="1"/>
              </a:gradFill>
              <a:ln w="28575">
                <a:solidFill>
                  <a:srgbClr val="9900FF"/>
                </a:solidFill>
                <a:miter lim="800000"/>
                <a:headEnd/>
                <a:tailEnd/>
              </a:ln>
              <a:effectLst/>
            </p:spPr>
            <p:txBody>
              <a:bodyPr wrap="none" anchor="ctr"/>
              <a:lstStyle/>
              <a:p>
                <a:endParaRPr lang="en-US"/>
              </a:p>
            </p:txBody>
          </p:sp>
          <p:sp>
            <p:nvSpPr>
              <p:cNvPr id="849025" name="AutoShape 129"/>
              <p:cNvSpPr>
                <a:spLocks noChangeArrowheads="1"/>
              </p:cNvSpPr>
              <p:nvPr/>
            </p:nvSpPr>
            <p:spPr bwMode="auto">
              <a:xfrm rot="-5400000">
                <a:off x="2833" y="433"/>
                <a:ext cx="144" cy="526"/>
              </a:xfrm>
              <a:prstGeom prst="curvedLeftArrow">
                <a:avLst>
                  <a:gd name="adj1" fmla="val 73056"/>
                  <a:gd name="adj2" fmla="val 146111"/>
                  <a:gd name="adj3" fmla="val 33333"/>
                </a:avLst>
              </a:prstGeom>
              <a:gradFill rotWithShape="0">
                <a:gsLst>
                  <a:gs pos="0">
                    <a:srgbClr val="006699"/>
                  </a:gs>
                  <a:gs pos="9500">
                    <a:srgbClr val="1170FF"/>
                  </a:gs>
                  <a:gs pos="14499">
                    <a:srgbClr val="3333CC"/>
                  </a:gs>
                  <a:gs pos="20000">
                    <a:srgbClr val="2E6792"/>
                  </a:gs>
                  <a:gs pos="26500">
                    <a:srgbClr val="9999FF"/>
                  </a:gs>
                  <a:gs pos="42000">
                    <a:srgbClr val="00CCCC"/>
                  </a:gs>
                  <a:gs pos="50000">
                    <a:srgbClr val="3399FF"/>
                  </a:gs>
                  <a:gs pos="58000">
                    <a:srgbClr val="00CCCC"/>
                  </a:gs>
                  <a:gs pos="73500">
                    <a:srgbClr val="9999FF"/>
                  </a:gs>
                  <a:gs pos="80001">
                    <a:srgbClr val="2E6792"/>
                  </a:gs>
                  <a:gs pos="85501">
                    <a:srgbClr val="3333CC"/>
                  </a:gs>
                  <a:gs pos="90500">
                    <a:srgbClr val="1170FF"/>
                  </a:gs>
                  <a:gs pos="100000">
                    <a:srgbClr val="006699"/>
                  </a:gs>
                </a:gsLst>
                <a:lin ang="0" scaled="1"/>
              </a:gradFill>
              <a:ln w="28575">
                <a:solidFill>
                  <a:srgbClr val="9900FF"/>
                </a:solidFill>
                <a:miter lim="800000"/>
                <a:headEnd/>
                <a:tailEnd/>
              </a:ln>
              <a:effectLst/>
            </p:spPr>
            <p:txBody>
              <a:bodyPr wrap="none" anchor="ctr"/>
              <a:lstStyle/>
              <a:p>
                <a:endParaRPr lang="en-US"/>
              </a:p>
            </p:txBody>
          </p:sp>
          <p:sp>
            <p:nvSpPr>
              <p:cNvPr id="849026" name="AutoShape 130"/>
              <p:cNvSpPr>
                <a:spLocks noChangeArrowheads="1"/>
              </p:cNvSpPr>
              <p:nvPr/>
            </p:nvSpPr>
            <p:spPr bwMode="auto">
              <a:xfrm rot="-16200000">
                <a:off x="2787" y="673"/>
                <a:ext cx="144" cy="526"/>
              </a:xfrm>
              <a:prstGeom prst="curvedLeftArrow">
                <a:avLst>
                  <a:gd name="adj1" fmla="val 73056"/>
                  <a:gd name="adj2" fmla="val 146111"/>
                  <a:gd name="adj3" fmla="val 33333"/>
                </a:avLst>
              </a:prstGeom>
              <a:gradFill rotWithShape="0">
                <a:gsLst>
                  <a:gs pos="0">
                    <a:srgbClr val="006699"/>
                  </a:gs>
                  <a:gs pos="9500">
                    <a:srgbClr val="1170FF"/>
                  </a:gs>
                  <a:gs pos="14499">
                    <a:srgbClr val="3333CC"/>
                  </a:gs>
                  <a:gs pos="20000">
                    <a:srgbClr val="2E6792"/>
                  </a:gs>
                  <a:gs pos="26500">
                    <a:srgbClr val="9999FF"/>
                  </a:gs>
                  <a:gs pos="42000">
                    <a:srgbClr val="00CCCC"/>
                  </a:gs>
                  <a:gs pos="50000">
                    <a:srgbClr val="3399FF"/>
                  </a:gs>
                  <a:gs pos="58000">
                    <a:srgbClr val="00CCCC"/>
                  </a:gs>
                  <a:gs pos="73500">
                    <a:srgbClr val="9999FF"/>
                  </a:gs>
                  <a:gs pos="80001">
                    <a:srgbClr val="2E6792"/>
                  </a:gs>
                  <a:gs pos="85501">
                    <a:srgbClr val="3333CC"/>
                  </a:gs>
                  <a:gs pos="90500">
                    <a:srgbClr val="1170FF"/>
                  </a:gs>
                  <a:gs pos="100000">
                    <a:srgbClr val="006699"/>
                  </a:gs>
                </a:gsLst>
                <a:lin ang="0" scaled="1"/>
              </a:gradFill>
              <a:ln w="28575">
                <a:solidFill>
                  <a:srgbClr val="9900FF"/>
                </a:solidFill>
                <a:miter lim="800000"/>
                <a:headEnd/>
                <a:tailEnd/>
              </a:ln>
              <a:effectLst/>
            </p:spPr>
            <p:txBody>
              <a:bodyPr wrap="none" anchor="ctr"/>
              <a:lstStyle/>
              <a:p>
                <a:endParaRPr lang="en-US"/>
              </a:p>
            </p:txBody>
          </p:sp>
          <p:sp>
            <p:nvSpPr>
              <p:cNvPr id="849027" name="AutoShape 131"/>
              <p:cNvSpPr>
                <a:spLocks noChangeArrowheads="1"/>
              </p:cNvSpPr>
              <p:nvPr/>
            </p:nvSpPr>
            <p:spPr bwMode="auto">
              <a:xfrm rot="-16200000">
                <a:off x="2783" y="673"/>
                <a:ext cx="144" cy="526"/>
              </a:xfrm>
              <a:prstGeom prst="curvedLeftArrow">
                <a:avLst>
                  <a:gd name="adj1" fmla="val 73056"/>
                  <a:gd name="adj2" fmla="val 146111"/>
                  <a:gd name="adj3" fmla="val 33333"/>
                </a:avLst>
              </a:prstGeom>
              <a:gradFill rotWithShape="0">
                <a:gsLst>
                  <a:gs pos="0">
                    <a:srgbClr val="006699"/>
                  </a:gs>
                  <a:gs pos="9500">
                    <a:srgbClr val="1170FF"/>
                  </a:gs>
                  <a:gs pos="14499">
                    <a:srgbClr val="3333CC"/>
                  </a:gs>
                  <a:gs pos="20000">
                    <a:srgbClr val="2E6792"/>
                  </a:gs>
                  <a:gs pos="26500">
                    <a:srgbClr val="9999FF"/>
                  </a:gs>
                  <a:gs pos="42000">
                    <a:srgbClr val="00CCCC"/>
                  </a:gs>
                  <a:gs pos="50000">
                    <a:srgbClr val="3399FF"/>
                  </a:gs>
                  <a:gs pos="58000">
                    <a:srgbClr val="00CCCC"/>
                  </a:gs>
                  <a:gs pos="73500">
                    <a:srgbClr val="9999FF"/>
                  </a:gs>
                  <a:gs pos="80001">
                    <a:srgbClr val="2E6792"/>
                  </a:gs>
                  <a:gs pos="85501">
                    <a:srgbClr val="3333CC"/>
                  </a:gs>
                  <a:gs pos="90500">
                    <a:srgbClr val="1170FF"/>
                  </a:gs>
                  <a:gs pos="100000">
                    <a:srgbClr val="006699"/>
                  </a:gs>
                </a:gsLst>
                <a:lin ang="0" scaled="1"/>
              </a:gradFill>
              <a:ln w="28575">
                <a:solidFill>
                  <a:srgbClr val="9900FF"/>
                </a:solidFill>
                <a:miter lim="800000"/>
                <a:headEnd/>
                <a:tailEnd/>
              </a:ln>
              <a:effectLst/>
            </p:spPr>
            <p:txBody>
              <a:bodyPr wrap="none" anchor="ctr"/>
              <a:lstStyle/>
              <a:p>
                <a:endParaRPr lang="en-US"/>
              </a:p>
            </p:txBody>
          </p:sp>
          <p:sp>
            <p:nvSpPr>
              <p:cNvPr id="849028" name="AutoShape 132"/>
              <p:cNvSpPr>
                <a:spLocks noChangeArrowheads="1"/>
              </p:cNvSpPr>
              <p:nvPr/>
            </p:nvSpPr>
            <p:spPr bwMode="auto">
              <a:xfrm rot="-16200000">
                <a:off x="2783" y="673"/>
                <a:ext cx="144" cy="526"/>
              </a:xfrm>
              <a:prstGeom prst="curvedLeftArrow">
                <a:avLst>
                  <a:gd name="adj1" fmla="val 73056"/>
                  <a:gd name="adj2" fmla="val 146111"/>
                  <a:gd name="adj3" fmla="val 33333"/>
                </a:avLst>
              </a:prstGeom>
              <a:gradFill rotWithShape="0">
                <a:gsLst>
                  <a:gs pos="0">
                    <a:srgbClr val="006699"/>
                  </a:gs>
                  <a:gs pos="9500">
                    <a:srgbClr val="1170FF"/>
                  </a:gs>
                  <a:gs pos="14499">
                    <a:srgbClr val="3333CC"/>
                  </a:gs>
                  <a:gs pos="20000">
                    <a:srgbClr val="2E6792"/>
                  </a:gs>
                  <a:gs pos="26500">
                    <a:srgbClr val="9999FF"/>
                  </a:gs>
                  <a:gs pos="42000">
                    <a:srgbClr val="00CCCC"/>
                  </a:gs>
                  <a:gs pos="50000">
                    <a:srgbClr val="3399FF"/>
                  </a:gs>
                  <a:gs pos="58000">
                    <a:srgbClr val="00CCCC"/>
                  </a:gs>
                  <a:gs pos="73500">
                    <a:srgbClr val="9999FF"/>
                  </a:gs>
                  <a:gs pos="80001">
                    <a:srgbClr val="2E6792"/>
                  </a:gs>
                  <a:gs pos="85501">
                    <a:srgbClr val="3333CC"/>
                  </a:gs>
                  <a:gs pos="90500">
                    <a:srgbClr val="1170FF"/>
                  </a:gs>
                  <a:gs pos="100000">
                    <a:srgbClr val="006699"/>
                  </a:gs>
                </a:gsLst>
                <a:lin ang="0" scaled="1"/>
              </a:gradFill>
              <a:ln w="28575">
                <a:solidFill>
                  <a:srgbClr val="9900FF"/>
                </a:solidFill>
                <a:miter lim="800000"/>
                <a:headEnd/>
                <a:tailEnd/>
              </a:ln>
              <a:effectLst/>
            </p:spPr>
            <p:txBody>
              <a:bodyPr wrap="none" anchor="ctr"/>
              <a:lstStyle/>
              <a:p>
                <a:endParaRPr lang="en-US"/>
              </a:p>
            </p:txBody>
          </p:sp>
          <p:sp>
            <p:nvSpPr>
              <p:cNvPr id="849029" name="AutoShape 133"/>
              <p:cNvSpPr>
                <a:spLocks noChangeArrowheads="1"/>
              </p:cNvSpPr>
              <p:nvPr/>
            </p:nvSpPr>
            <p:spPr bwMode="auto">
              <a:xfrm rot="-10800000">
                <a:off x="2688" y="480"/>
                <a:ext cx="144" cy="576"/>
              </a:xfrm>
              <a:prstGeom prst="curvedLeftArrow">
                <a:avLst>
                  <a:gd name="adj1" fmla="val 80000"/>
                  <a:gd name="adj2" fmla="val 160000"/>
                  <a:gd name="adj3" fmla="val 33333"/>
                </a:avLst>
              </a:prstGeom>
              <a:gradFill rotWithShape="0">
                <a:gsLst>
                  <a:gs pos="0">
                    <a:srgbClr val="006699"/>
                  </a:gs>
                  <a:gs pos="9500">
                    <a:srgbClr val="1170FF"/>
                  </a:gs>
                  <a:gs pos="14499">
                    <a:srgbClr val="3333CC"/>
                  </a:gs>
                  <a:gs pos="20000">
                    <a:srgbClr val="2E6792"/>
                  </a:gs>
                  <a:gs pos="26500">
                    <a:srgbClr val="9999FF"/>
                  </a:gs>
                  <a:gs pos="42000">
                    <a:srgbClr val="00CCCC"/>
                  </a:gs>
                  <a:gs pos="50000">
                    <a:srgbClr val="3399FF"/>
                  </a:gs>
                  <a:gs pos="58000">
                    <a:srgbClr val="00CCCC"/>
                  </a:gs>
                  <a:gs pos="73500">
                    <a:srgbClr val="9999FF"/>
                  </a:gs>
                  <a:gs pos="80001">
                    <a:srgbClr val="2E6792"/>
                  </a:gs>
                  <a:gs pos="85501">
                    <a:srgbClr val="3333CC"/>
                  </a:gs>
                  <a:gs pos="90500">
                    <a:srgbClr val="1170FF"/>
                  </a:gs>
                  <a:gs pos="100000">
                    <a:srgbClr val="006699"/>
                  </a:gs>
                </a:gsLst>
                <a:lin ang="0" scaled="1"/>
              </a:gradFill>
              <a:ln w="28575">
                <a:solidFill>
                  <a:srgbClr val="9900FF"/>
                </a:solidFill>
                <a:miter lim="800000"/>
                <a:headEnd/>
                <a:tailEnd/>
              </a:ln>
              <a:effectLst/>
            </p:spPr>
            <p:txBody>
              <a:bodyPr wrap="none" anchor="ctr"/>
              <a:lstStyle/>
              <a:p>
                <a:endParaRPr lang="en-US"/>
              </a:p>
            </p:txBody>
          </p:sp>
          <p:sp>
            <p:nvSpPr>
              <p:cNvPr id="849030" name="AutoShape 134"/>
              <p:cNvSpPr>
                <a:spLocks noChangeArrowheads="1"/>
              </p:cNvSpPr>
              <p:nvPr/>
            </p:nvSpPr>
            <p:spPr bwMode="auto">
              <a:xfrm rot="-10800000">
                <a:off x="2688" y="480"/>
                <a:ext cx="144" cy="576"/>
              </a:xfrm>
              <a:prstGeom prst="curvedLeftArrow">
                <a:avLst>
                  <a:gd name="adj1" fmla="val 80000"/>
                  <a:gd name="adj2" fmla="val 160000"/>
                  <a:gd name="adj3" fmla="val 33333"/>
                </a:avLst>
              </a:prstGeom>
              <a:gradFill rotWithShape="0">
                <a:gsLst>
                  <a:gs pos="0">
                    <a:srgbClr val="006699"/>
                  </a:gs>
                  <a:gs pos="9500">
                    <a:srgbClr val="1170FF"/>
                  </a:gs>
                  <a:gs pos="14499">
                    <a:srgbClr val="3333CC"/>
                  </a:gs>
                  <a:gs pos="20000">
                    <a:srgbClr val="2E6792"/>
                  </a:gs>
                  <a:gs pos="26500">
                    <a:srgbClr val="9999FF"/>
                  </a:gs>
                  <a:gs pos="42000">
                    <a:srgbClr val="00CCCC"/>
                  </a:gs>
                  <a:gs pos="50000">
                    <a:srgbClr val="3399FF"/>
                  </a:gs>
                  <a:gs pos="58000">
                    <a:srgbClr val="00CCCC"/>
                  </a:gs>
                  <a:gs pos="73500">
                    <a:srgbClr val="9999FF"/>
                  </a:gs>
                  <a:gs pos="80001">
                    <a:srgbClr val="2E6792"/>
                  </a:gs>
                  <a:gs pos="85501">
                    <a:srgbClr val="3333CC"/>
                  </a:gs>
                  <a:gs pos="90500">
                    <a:srgbClr val="1170FF"/>
                  </a:gs>
                  <a:gs pos="100000">
                    <a:srgbClr val="006699"/>
                  </a:gs>
                </a:gsLst>
                <a:lin ang="0" scaled="1"/>
              </a:gradFill>
              <a:ln w="28575">
                <a:solidFill>
                  <a:srgbClr val="9900FF"/>
                </a:solidFill>
                <a:miter lim="800000"/>
                <a:headEnd/>
                <a:tailEnd/>
              </a:ln>
              <a:effectLst/>
            </p:spPr>
            <p:txBody>
              <a:bodyPr wrap="none" anchor="ctr"/>
              <a:lstStyle/>
              <a:p>
                <a:endParaRPr lang="en-US"/>
              </a:p>
            </p:txBody>
          </p:sp>
          <p:sp>
            <p:nvSpPr>
              <p:cNvPr id="849031" name="AutoShape 135"/>
              <p:cNvSpPr>
                <a:spLocks noChangeArrowheads="1"/>
              </p:cNvSpPr>
              <p:nvPr/>
            </p:nvSpPr>
            <p:spPr bwMode="auto">
              <a:xfrm rot="-10800000">
                <a:off x="2688" y="480"/>
                <a:ext cx="144" cy="576"/>
              </a:xfrm>
              <a:prstGeom prst="curvedLeftArrow">
                <a:avLst>
                  <a:gd name="adj1" fmla="val 80000"/>
                  <a:gd name="adj2" fmla="val 160000"/>
                  <a:gd name="adj3" fmla="val 33333"/>
                </a:avLst>
              </a:prstGeom>
              <a:gradFill rotWithShape="0">
                <a:gsLst>
                  <a:gs pos="0">
                    <a:srgbClr val="006699"/>
                  </a:gs>
                  <a:gs pos="9500">
                    <a:srgbClr val="1170FF"/>
                  </a:gs>
                  <a:gs pos="14499">
                    <a:srgbClr val="3333CC"/>
                  </a:gs>
                  <a:gs pos="20000">
                    <a:srgbClr val="2E6792"/>
                  </a:gs>
                  <a:gs pos="26500">
                    <a:srgbClr val="9999FF"/>
                  </a:gs>
                  <a:gs pos="42000">
                    <a:srgbClr val="00CCCC"/>
                  </a:gs>
                  <a:gs pos="50000">
                    <a:srgbClr val="3399FF"/>
                  </a:gs>
                  <a:gs pos="58000">
                    <a:srgbClr val="00CCCC"/>
                  </a:gs>
                  <a:gs pos="73500">
                    <a:srgbClr val="9999FF"/>
                  </a:gs>
                  <a:gs pos="80001">
                    <a:srgbClr val="2E6792"/>
                  </a:gs>
                  <a:gs pos="85501">
                    <a:srgbClr val="3333CC"/>
                  </a:gs>
                  <a:gs pos="90500">
                    <a:srgbClr val="1170FF"/>
                  </a:gs>
                  <a:gs pos="100000">
                    <a:srgbClr val="006699"/>
                  </a:gs>
                </a:gsLst>
                <a:lin ang="0" scaled="1"/>
              </a:gradFill>
              <a:ln w="28575">
                <a:solidFill>
                  <a:srgbClr val="9900FF"/>
                </a:solidFill>
                <a:miter lim="800000"/>
                <a:headEnd/>
                <a:tailEnd/>
              </a:ln>
              <a:effectLst/>
            </p:spPr>
            <p:txBody>
              <a:bodyPr wrap="none" anchor="ctr"/>
              <a:lstStyle/>
              <a:p>
                <a:endParaRPr lang="en-US"/>
              </a:p>
            </p:txBody>
          </p:sp>
          <p:sp>
            <p:nvSpPr>
              <p:cNvPr id="849032" name="AutoShape 136"/>
              <p:cNvSpPr>
                <a:spLocks noChangeArrowheads="1"/>
              </p:cNvSpPr>
              <p:nvPr/>
            </p:nvSpPr>
            <p:spPr bwMode="auto">
              <a:xfrm>
                <a:off x="2928" y="533"/>
                <a:ext cx="144" cy="576"/>
              </a:xfrm>
              <a:prstGeom prst="curvedLeftArrow">
                <a:avLst>
                  <a:gd name="adj1" fmla="val 80000"/>
                  <a:gd name="adj2" fmla="val 160000"/>
                  <a:gd name="adj3" fmla="val 33333"/>
                </a:avLst>
              </a:prstGeom>
              <a:gradFill rotWithShape="0">
                <a:gsLst>
                  <a:gs pos="0">
                    <a:srgbClr val="006699"/>
                  </a:gs>
                  <a:gs pos="9500">
                    <a:srgbClr val="1170FF"/>
                  </a:gs>
                  <a:gs pos="14499">
                    <a:srgbClr val="3333CC"/>
                  </a:gs>
                  <a:gs pos="20000">
                    <a:srgbClr val="2E6792"/>
                  </a:gs>
                  <a:gs pos="26500">
                    <a:srgbClr val="9999FF"/>
                  </a:gs>
                  <a:gs pos="42000">
                    <a:srgbClr val="00CCCC"/>
                  </a:gs>
                  <a:gs pos="50000">
                    <a:srgbClr val="3399FF"/>
                  </a:gs>
                  <a:gs pos="58000">
                    <a:srgbClr val="00CCCC"/>
                  </a:gs>
                  <a:gs pos="73500">
                    <a:srgbClr val="9999FF"/>
                  </a:gs>
                  <a:gs pos="80001">
                    <a:srgbClr val="2E6792"/>
                  </a:gs>
                  <a:gs pos="85501">
                    <a:srgbClr val="3333CC"/>
                  </a:gs>
                  <a:gs pos="90500">
                    <a:srgbClr val="1170FF"/>
                  </a:gs>
                  <a:gs pos="100000">
                    <a:srgbClr val="006699"/>
                  </a:gs>
                </a:gsLst>
                <a:lin ang="0" scaled="1"/>
              </a:gradFill>
              <a:ln w="28575">
                <a:solidFill>
                  <a:srgbClr val="9900FF"/>
                </a:solidFill>
                <a:miter lim="800000"/>
                <a:headEnd/>
                <a:tailEnd/>
              </a:ln>
              <a:effectLst/>
            </p:spPr>
            <p:txBody>
              <a:bodyPr wrap="none" anchor="ctr"/>
              <a:lstStyle/>
              <a:p>
                <a:endParaRPr lang="en-US"/>
              </a:p>
            </p:txBody>
          </p:sp>
          <p:sp>
            <p:nvSpPr>
              <p:cNvPr id="849033" name="AutoShape 137"/>
              <p:cNvSpPr>
                <a:spLocks noChangeArrowheads="1"/>
              </p:cNvSpPr>
              <p:nvPr/>
            </p:nvSpPr>
            <p:spPr bwMode="auto">
              <a:xfrm>
                <a:off x="2928" y="528"/>
                <a:ext cx="144" cy="576"/>
              </a:xfrm>
              <a:prstGeom prst="curvedLeftArrow">
                <a:avLst>
                  <a:gd name="adj1" fmla="val 80000"/>
                  <a:gd name="adj2" fmla="val 160000"/>
                  <a:gd name="adj3" fmla="val 33333"/>
                </a:avLst>
              </a:prstGeom>
              <a:gradFill rotWithShape="0">
                <a:gsLst>
                  <a:gs pos="0">
                    <a:srgbClr val="006699"/>
                  </a:gs>
                  <a:gs pos="9500">
                    <a:srgbClr val="1170FF"/>
                  </a:gs>
                  <a:gs pos="14499">
                    <a:srgbClr val="3333CC"/>
                  </a:gs>
                  <a:gs pos="20000">
                    <a:srgbClr val="2E6792"/>
                  </a:gs>
                  <a:gs pos="26500">
                    <a:srgbClr val="9999FF"/>
                  </a:gs>
                  <a:gs pos="42000">
                    <a:srgbClr val="00CCCC"/>
                  </a:gs>
                  <a:gs pos="50000">
                    <a:srgbClr val="3399FF"/>
                  </a:gs>
                  <a:gs pos="58000">
                    <a:srgbClr val="00CCCC"/>
                  </a:gs>
                  <a:gs pos="73500">
                    <a:srgbClr val="9999FF"/>
                  </a:gs>
                  <a:gs pos="80001">
                    <a:srgbClr val="2E6792"/>
                  </a:gs>
                  <a:gs pos="85501">
                    <a:srgbClr val="3333CC"/>
                  </a:gs>
                  <a:gs pos="90500">
                    <a:srgbClr val="1170FF"/>
                  </a:gs>
                  <a:gs pos="100000">
                    <a:srgbClr val="006699"/>
                  </a:gs>
                </a:gsLst>
                <a:lin ang="0" scaled="1"/>
              </a:gradFill>
              <a:ln w="28575">
                <a:solidFill>
                  <a:srgbClr val="9900FF"/>
                </a:solidFill>
                <a:miter lim="800000"/>
                <a:headEnd/>
                <a:tailEnd/>
              </a:ln>
              <a:effectLst/>
            </p:spPr>
            <p:txBody>
              <a:bodyPr wrap="none" anchor="ctr"/>
              <a:lstStyle/>
              <a:p>
                <a:endParaRPr lang="en-US"/>
              </a:p>
            </p:txBody>
          </p:sp>
          <p:sp>
            <p:nvSpPr>
              <p:cNvPr id="849034" name="AutoShape 138"/>
              <p:cNvSpPr>
                <a:spLocks noChangeArrowheads="1"/>
              </p:cNvSpPr>
              <p:nvPr/>
            </p:nvSpPr>
            <p:spPr bwMode="auto">
              <a:xfrm>
                <a:off x="2928" y="528"/>
                <a:ext cx="144" cy="576"/>
              </a:xfrm>
              <a:prstGeom prst="curvedLeftArrow">
                <a:avLst>
                  <a:gd name="adj1" fmla="val 80000"/>
                  <a:gd name="adj2" fmla="val 160000"/>
                  <a:gd name="adj3" fmla="val 33333"/>
                </a:avLst>
              </a:prstGeom>
              <a:gradFill rotWithShape="0">
                <a:gsLst>
                  <a:gs pos="0">
                    <a:srgbClr val="006699"/>
                  </a:gs>
                  <a:gs pos="9500">
                    <a:srgbClr val="1170FF"/>
                  </a:gs>
                  <a:gs pos="14499">
                    <a:srgbClr val="3333CC"/>
                  </a:gs>
                  <a:gs pos="20000">
                    <a:srgbClr val="2E6792"/>
                  </a:gs>
                  <a:gs pos="26500">
                    <a:srgbClr val="9999FF"/>
                  </a:gs>
                  <a:gs pos="42000">
                    <a:srgbClr val="00CCCC"/>
                  </a:gs>
                  <a:gs pos="50000">
                    <a:srgbClr val="3399FF"/>
                  </a:gs>
                  <a:gs pos="58000">
                    <a:srgbClr val="00CCCC"/>
                  </a:gs>
                  <a:gs pos="73500">
                    <a:srgbClr val="9999FF"/>
                  </a:gs>
                  <a:gs pos="80001">
                    <a:srgbClr val="2E6792"/>
                  </a:gs>
                  <a:gs pos="85501">
                    <a:srgbClr val="3333CC"/>
                  </a:gs>
                  <a:gs pos="90500">
                    <a:srgbClr val="1170FF"/>
                  </a:gs>
                  <a:gs pos="100000">
                    <a:srgbClr val="006699"/>
                  </a:gs>
                </a:gsLst>
                <a:lin ang="0" scaled="1"/>
              </a:gradFill>
              <a:ln w="28575">
                <a:solidFill>
                  <a:srgbClr val="9900FF"/>
                </a:solidFill>
                <a:miter lim="800000"/>
                <a:headEnd/>
                <a:tailEnd/>
              </a:ln>
              <a:effectLst/>
            </p:spPr>
            <p:txBody>
              <a:bodyPr wrap="none" anchor="ctr"/>
              <a:lstStyle/>
              <a:p>
                <a:endParaRPr lang="en-US"/>
              </a:p>
            </p:txBody>
          </p:sp>
        </p:grpSp>
        <p:grpSp>
          <p:nvGrpSpPr>
            <p:cNvPr id="849035" name="Group 139"/>
            <p:cNvGrpSpPr>
              <a:grpSpLocks/>
            </p:cNvGrpSpPr>
            <p:nvPr/>
          </p:nvGrpSpPr>
          <p:grpSpPr bwMode="auto">
            <a:xfrm rot="8438307">
              <a:off x="1920" y="919"/>
              <a:ext cx="624" cy="273"/>
              <a:chOff x="1180" y="1641"/>
              <a:chExt cx="676" cy="360"/>
            </a:xfrm>
          </p:grpSpPr>
          <p:sp>
            <p:nvSpPr>
              <p:cNvPr id="849036" name="AutoShape 140"/>
              <p:cNvSpPr>
                <a:spLocks noChangeArrowheads="1"/>
              </p:cNvSpPr>
              <p:nvPr/>
            </p:nvSpPr>
            <p:spPr bwMode="auto">
              <a:xfrm rot="-5400000">
                <a:off x="1464" y="1393"/>
                <a:ext cx="144" cy="640"/>
              </a:xfrm>
              <a:prstGeom prst="curvedLeftArrow">
                <a:avLst>
                  <a:gd name="adj1" fmla="val 88889"/>
                  <a:gd name="adj2" fmla="val 177778"/>
                  <a:gd name="adj3" fmla="val 33333"/>
                </a:avLst>
              </a:prstGeom>
              <a:gradFill rotWithShape="0">
                <a:gsLst>
                  <a:gs pos="0">
                    <a:srgbClr val="006699"/>
                  </a:gs>
                  <a:gs pos="9500">
                    <a:srgbClr val="1170FF"/>
                  </a:gs>
                  <a:gs pos="14499">
                    <a:srgbClr val="3333CC"/>
                  </a:gs>
                  <a:gs pos="20000">
                    <a:srgbClr val="2E6792"/>
                  </a:gs>
                  <a:gs pos="26500">
                    <a:srgbClr val="9999FF"/>
                  </a:gs>
                  <a:gs pos="42000">
                    <a:srgbClr val="00CCCC"/>
                  </a:gs>
                  <a:gs pos="50000">
                    <a:srgbClr val="3399FF"/>
                  </a:gs>
                  <a:gs pos="58000">
                    <a:srgbClr val="00CCCC"/>
                  </a:gs>
                  <a:gs pos="73500">
                    <a:srgbClr val="9999FF"/>
                  </a:gs>
                  <a:gs pos="80001">
                    <a:srgbClr val="2E6792"/>
                  </a:gs>
                  <a:gs pos="85501">
                    <a:srgbClr val="3333CC"/>
                  </a:gs>
                  <a:gs pos="90500">
                    <a:srgbClr val="1170FF"/>
                  </a:gs>
                  <a:gs pos="100000">
                    <a:srgbClr val="006699"/>
                  </a:gs>
                </a:gsLst>
                <a:lin ang="0" scaled="1"/>
              </a:gradFill>
              <a:ln w="28575">
                <a:solidFill>
                  <a:srgbClr val="9900FF"/>
                </a:solidFill>
                <a:miter lim="800000"/>
                <a:headEnd/>
                <a:tailEnd/>
              </a:ln>
              <a:effectLst/>
            </p:spPr>
            <p:txBody>
              <a:bodyPr wrap="none" anchor="ctr"/>
              <a:lstStyle/>
              <a:p>
                <a:endParaRPr lang="en-US"/>
              </a:p>
            </p:txBody>
          </p:sp>
          <p:sp>
            <p:nvSpPr>
              <p:cNvPr id="849037" name="AutoShape 141"/>
              <p:cNvSpPr>
                <a:spLocks noChangeArrowheads="1"/>
              </p:cNvSpPr>
              <p:nvPr/>
            </p:nvSpPr>
            <p:spPr bwMode="auto">
              <a:xfrm rot="-16200000">
                <a:off x="1428" y="1609"/>
                <a:ext cx="144" cy="640"/>
              </a:xfrm>
              <a:prstGeom prst="curvedLeftArrow">
                <a:avLst>
                  <a:gd name="adj1" fmla="val 88889"/>
                  <a:gd name="adj2" fmla="val 177778"/>
                  <a:gd name="adj3" fmla="val 33333"/>
                </a:avLst>
              </a:prstGeom>
              <a:gradFill rotWithShape="0">
                <a:gsLst>
                  <a:gs pos="0">
                    <a:srgbClr val="006699"/>
                  </a:gs>
                  <a:gs pos="9500">
                    <a:srgbClr val="1170FF"/>
                  </a:gs>
                  <a:gs pos="14499">
                    <a:srgbClr val="3333CC"/>
                  </a:gs>
                  <a:gs pos="20000">
                    <a:srgbClr val="2E6792"/>
                  </a:gs>
                  <a:gs pos="26500">
                    <a:srgbClr val="9999FF"/>
                  </a:gs>
                  <a:gs pos="42000">
                    <a:srgbClr val="00CCCC"/>
                  </a:gs>
                  <a:gs pos="50000">
                    <a:srgbClr val="3399FF"/>
                  </a:gs>
                  <a:gs pos="58000">
                    <a:srgbClr val="00CCCC"/>
                  </a:gs>
                  <a:gs pos="73500">
                    <a:srgbClr val="9999FF"/>
                  </a:gs>
                  <a:gs pos="80001">
                    <a:srgbClr val="2E6792"/>
                  </a:gs>
                  <a:gs pos="85501">
                    <a:srgbClr val="3333CC"/>
                  </a:gs>
                  <a:gs pos="90500">
                    <a:srgbClr val="1170FF"/>
                  </a:gs>
                  <a:gs pos="100000">
                    <a:srgbClr val="006699"/>
                  </a:gs>
                </a:gsLst>
                <a:lin ang="0" scaled="1"/>
              </a:gradFill>
              <a:ln w="28575">
                <a:solidFill>
                  <a:srgbClr val="9900FF"/>
                </a:solidFill>
                <a:miter lim="800000"/>
                <a:headEnd/>
                <a:tailEnd/>
              </a:ln>
              <a:effectLst/>
            </p:spPr>
            <p:txBody>
              <a:bodyPr wrap="none" anchor="ctr"/>
              <a:lstStyle/>
              <a:p>
                <a:endParaRPr lang="en-US"/>
              </a:p>
            </p:txBody>
          </p:sp>
          <p:sp>
            <p:nvSpPr>
              <p:cNvPr id="849038" name="AutoShape 142"/>
              <p:cNvSpPr>
                <a:spLocks noChangeArrowheads="1"/>
              </p:cNvSpPr>
              <p:nvPr/>
            </p:nvSpPr>
            <p:spPr bwMode="auto">
              <a:xfrm rot="-5400000">
                <a:off x="1464" y="1393"/>
                <a:ext cx="144" cy="640"/>
              </a:xfrm>
              <a:prstGeom prst="curvedLeftArrow">
                <a:avLst>
                  <a:gd name="adj1" fmla="val 88889"/>
                  <a:gd name="adj2" fmla="val 177778"/>
                  <a:gd name="adj3" fmla="val 33333"/>
                </a:avLst>
              </a:prstGeom>
              <a:gradFill rotWithShape="0">
                <a:gsLst>
                  <a:gs pos="0">
                    <a:srgbClr val="006699"/>
                  </a:gs>
                  <a:gs pos="9500">
                    <a:srgbClr val="1170FF"/>
                  </a:gs>
                  <a:gs pos="14499">
                    <a:srgbClr val="3333CC"/>
                  </a:gs>
                  <a:gs pos="20000">
                    <a:srgbClr val="2E6792"/>
                  </a:gs>
                  <a:gs pos="26500">
                    <a:srgbClr val="9999FF"/>
                  </a:gs>
                  <a:gs pos="42000">
                    <a:srgbClr val="00CCCC"/>
                  </a:gs>
                  <a:gs pos="50000">
                    <a:srgbClr val="3399FF"/>
                  </a:gs>
                  <a:gs pos="58000">
                    <a:srgbClr val="00CCCC"/>
                  </a:gs>
                  <a:gs pos="73500">
                    <a:srgbClr val="9999FF"/>
                  </a:gs>
                  <a:gs pos="80001">
                    <a:srgbClr val="2E6792"/>
                  </a:gs>
                  <a:gs pos="85501">
                    <a:srgbClr val="3333CC"/>
                  </a:gs>
                  <a:gs pos="90500">
                    <a:srgbClr val="1170FF"/>
                  </a:gs>
                  <a:gs pos="100000">
                    <a:srgbClr val="006699"/>
                  </a:gs>
                </a:gsLst>
                <a:lin ang="0" scaled="1"/>
              </a:gradFill>
              <a:ln w="28575">
                <a:solidFill>
                  <a:srgbClr val="9900FF"/>
                </a:solidFill>
                <a:miter lim="800000"/>
                <a:headEnd/>
                <a:tailEnd/>
              </a:ln>
              <a:effectLst/>
            </p:spPr>
            <p:txBody>
              <a:bodyPr wrap="none" anchor="ctr"/>
              <a:lstStyle/>
              <a:p>
                <a:endParaRPr lang="en-US"/>
              </a:p>
            </p:txBody>
          </p:sp>
          <p:sp>
            <p:nvSpPr>
              <p:cNvPr id="849039" name="AutoShape 143"/>
              <p:cNvSpPr>
                <a:spLocks noChangeArrowheads="1"/>
              </p:cNvSpPr>
              <p:nvPr/>
            </p:nvSpPr>
            <p:spPr bwMode="auto">
              <a:xfrm rot="-16200000">
                <a:off x="1428" y="1609"/>
                <a:ext cx="144" cy="640"/>
              </a:xfrm>
              <a:prstGeom prst="curvedLeftArrow">
                <a:avLst>
                  <a:gd name="adj1" fmla="val 88889"/>
                  <a:gd name="adj2" fmla="val 177778"/>
                  <a:gd name="adj3" fmla="val 33333"/>
                </a:avLst>
              </a:prstGeom>
              <a:gradFill rotWithShape="0">
                <a:gsLst>
                  <a:gs pos="0">
                    <a:srgbClr val="006699"/>
                  </a:gs>
                  <a:gs pos="9500">
                    <a:srgbClr val="1170FF"/>
                  </a:gs>
                  <a:gs pos="14499">
                    <a:srgbClr val="3333CC"/>
                  </a:gs>
                  <a:gs pos="20000">
                    <a:srgbClr val="2E6792"/>
                  </a:gs>
                  <a:gs pos="26500">
                    <a:srgbClr val="9999FF"/>
                  </a:gs>
                  <a:gs pos="42000">
                    <a:srgbClr val="00CCCC"/>
                  </a:gs>
                  <a:gs pos="50000">
                    <a:srgbClr val="3399FF"/>
                  </a:gs>
                  <a:gs pos="58000">
                    <a:srgbClr val="00CCCC"/>
                  </a:gs>
                  <a:gs pos="73500">
                    <a:srgbClr val="9999FF"/>
                  </a:gs>
                  <a:gs pos="80001">
                    <a:srgbClr val="2E6792"/>
                  </a:gs>
                  <a:gs pos="85501">
                    <a:srgbClr val="3333CC"/>
                  </a:gs>
                  <a:gs pos="90500">
                    <a:srgbClr val="1170FF"/>
                  </a:gs>
                  <a:gs pos="100000">
                    <a:srgbClr val="006699"/>
                  </a:gs>
                </a:gsLst>
                <a:lin ang="0" scaled="1"/>
              </a:gradFill>
              <a:ln w="28575">
                <a:solidFill>
                  <a:srgbClr val="9900FF"/>
                </a:solidFill>
                <a:miter lim="800000"/>
                <a:headEnd/>
                <a:tailEnd/>
              </a:ln>
              <a:effectLst/>
            </p:spPr>
            <p:txBody>
              <a:bodyPr wrap="none" anchor="ctr"/>
              <a:lstStyle/>
              <a:p>
                <a:endParaRPr lang="en-US"/>
              </a:p>
            </p:txBody>
          </p:sp>
          <p:sp>
            <p:nvSpPr>
              <p:cNvPr id="849040" name="AutoShape 144"/>
              <p:cNvSpPr>
                <a:spLocks noChangeArrowheads="1"/>
              </p:cNvSpPr>
              <p:nvPr/>
            </p:nvSpPr>
            <p:spPr bwMode="auto">
              <a:xfrm rot="-5400000">
                <a:off x="1464" y="1393"/>
                <a:ext cx="144" cy="640"/>
              </a:xfrm>
              <a:prstGeom prst="curvedLeftArrow">
                <a:avLst>
                  <a:gd name="adj1" fmla="val 88889"/>
                  <a:gd name="adj2" fmla="val 177778"/>
                  <a:gd name="adj3" fmla="val 33333"/>
                </a:avLst>
              </a:prstGeom>
              <a:gradFill rotWithShape="0">
                <a:gsLst>
                  <a:gs pos="0">
                    <a:srgbClr val="006699"/>
                  </a:gs>
                  <a:gs pos="9500">
                    <a:srgbClr val="1170FF"/>
                  </a:gs>
                  <a:gs pos="14499">
                    <a:srgbClr val="3333CC"/>
                  </a:gs>
                  <a:gs pos="20000">
                    <a:srgbClr val="2E6792"/>
                  </a:gs>
                  <a:gs pos="26500">
                    <a:srgbClr val="9999FF"/>
                  </a:gs>
                  <a:gs pos="42000">
                    <a:srgbClr val="00CCCC"/>
                  </a:gs>
                  <a:gs pos="50000">
                    <a:srgbClr val="3399FF"/>
                  </a:gs>
                  <a:gs pos="58000">
                    <a:srgbClr val="00CCCC"/>
                  </a:gs>
                  <a:gs pos="73500">
                    <a:srgbClr val="9999FF"/>
                  </a:gs>
                  <a:gs pos="80001">
                    <a:srgbClr val="2E6792"/>
                  </a:gs>
                  <a:gs pos="85501">
                    <a:srgbClr val="3333CC"/>
                  </a:gs>
                  <a:gs pos="90500">
                    <a:srgbClr val="1170FF"/>
                  </a:gs>
                  <a:gs pos="100000">
                    <a:srgbClr val="006699"/>
                  </a:gs>
                </a:gsLst>
                <a:lin ang="0" scaled="1"/>
              </a:gradFill>
              <a:ln w="28575">
                <a:solidFill>
                  <a:srgbClr val="9900FF"/>
                </a:solidFill>
                <a:miter lim="800000"/>
                <a:headEnd/>
                <a:tailEnd/>
              </a:ln>
              <a:effectLst/>
            </p:spPr>
            <p:txBody>
              <a:bodyPr wrap="none" anchor="ctr"/>
              <a:lstStyle/>
              <a:p>
                <a:endParaRPr lang="en-US"/>
              </a:p>
            </p:txBody>
          </p:sp>
          <p:sp>
            <p:nvSpPr>
              <p:cNvPr id="849041" name="AutoShape 145"/>
              <p:cNvSpPr>
                <a:spLocks noChangeArrowheads="1"/>
              </p:cNvSpPr>
              <p:nvPr/>
            </p:nvSpPr>
            <p:spPr bwMode="auto">
              <a:xfrm rot="-16200000">
                <a:off x="1428" y="1609"/>
                <a:ext cx="144" cy="640"/>
              </a:xfrm>
              <a:prstGeom prst="curvedLeftArrow">
                <a:avLst>
                  <a:gd name="adj1" fmla="val 88889"/>
                  <a:gd name="adj2" fmla="val 177778"/>
                  <a:gd name="adj3" fmla="val 33333"/>
                </a:avLst>
              </a:prstGeom>
              <a:gradFill rotWithShape="0">
                <a:gsLst>
                  <a:gs pos="0">
                    <a:srgbClr val="006699"/>
                  </a:gs>
                  <a:gs pos="9500">
                    <a:srgbClr val="1170FF"/>
                  </a:gs>
                  <a:gs pos="14499">
                    <a:srgbClr val="3333CC"/>
                  </a:gs>
                  <a:gs pos="20000">
                    <a:srgbClr val="2E6792"/>
                  </a:gs>
                  <a:gs pos="26500">
                    <a:srgbClr val="9999FF"/>
                  </a:gs>
                  <a:gs pos="42000">
                    <a:srgbClr val="00CCCC"/>
                  </a:gs>
                  <a:gs pos="50000">
                    <a:srgbClr val="3399FF"/>
                  </a:gs>
                  <a:gs pos="58000">
                    <a:srgbClr val="00CCCC"/>
                  </a:gs>
                  <a:gs pos="73500">
                    <a:srgbClr val="9999FF"/>
                  </a:gs>
                  <a:gs pos="80001">
                    <a:srgbClr val="2E6792"/>
                  </a:gs>
                  <a:gs pos="85501">
                    <a:srgbClr val="3333CC"/>
                  </a:gs>
                  <a:gs pos="90500">
                    <a:srgbClr val="1170FF"/>
                  </a:gs>
                  <a:gs pos="100000">
                    <a:srgbClr val="006699"/>
                  </a:gs>
                </a:gsLst>
                <a:lin ang="0" scaled="1"/>
              </a:gradFill>
              <a:ln w="28575">
                <a:solidFill>
                  <a:srgbClr val="9900FF"/>
                </a:solidFill>
                <a:miter lim="800000"/>
                <a:headEnd/>
                <a:tailEnd/>
              </a:ln>
              <a:effectLst/>
            </p:spPr>
            <p:txBody>
              <a:bodyPr wrap="none" anchor="ctr"/>
              <a:lstStyle/>
              <a:p>
                <a:endParaRPr lang="en-US"/>
              </a:p>
            </p:txBody>
          </p:sp>
        </p:grpSp>
        <p:grpSp>
          <p:nvGrpSpPr>
            <p:cNvPr id="849042" name="Group 146"/>
            <p:cNvGrpSpPr>
              <a:grpSpLocks/>
            </p:cNvGrpSpPr>
            <p:nvPr/>
          </p:nvGrpSpPr>
          <p:grpSpPr bwMode="auto">
            <a:xfrm rot="2297680">
              <a:off x="1872" y="1927"/>
              <a:ext cx="624" cy="273"/>
              <a:chOff x="1180" y="1641"/>
              <a:chExt cx="676" cy="360"/>
            </a:xfrm>
          </p:grpSpPr>
          <p:sp>
            <p:nvSpPr>
              <p:cNvPr id="849043" name="AutoShape 147"/>
              <p:cNvSpPr>
                <a:spLocks noChangeArrowheads="1"/>
              </p:cNvSpPr>
              <p:nvPr/>
            </p:nvSpPr>
            <p:spPr bwMode="auto">
              <a:xfrm rot="-5400000">
                <a:off x="1464" y="1393"/>
                <a:ext cx="144" cy="640"/>
              </a:xfrm>
              <a:prstGeom prst="curvedLeftArrow">
                <a:avLst>
                  <a:gd name="adj1" fmla="val 88889"/>
                  <a:gd name="adj2" fmla="val 177778"/>
                  <a:gd name="adj3" fmla="val 33333"/>
                </a:avLst>
              </a:prstGeom>
              <a:gradFill rotWithShape="0">
                <a:gsLst>
                  <a:gs pos="0">
                    <a:srgbClr val="006699"/>
                  </a:gs>
                  <a:gs pos="9500">
                    <a:srgbClr val="1170FF"/>
                  </a:gs>
                  <a:gs pos="14499">
                    <a:srgbClr val="3333CC"/>
                  </a:gs>
                  <a:gs pos="20000">
                    <a:srgbClr val="2E6792"/>
                  </a:gs>
                  <a:gs pos="26500">
                    <a:srgbClr val="9999FF"/>
                  </a:gs>
                  <a:gs pos="42000">
                    <a:srgbClr val="00CCCC"/>
                  </a:gs>
                  <a:gs pos="50000">
                    <a:srgbClr val="3399FF"/>
                  </a:gs>
                  <a:gs pos="58000">
                    <a:srgbClr val="00CCCC"/>
                  </a:gs>
                  <a:gs pos="73500">
                    <a:srgbClr val="9999FF"/>
                  </a:gs>
                  <a:gs pos="80001">
                    <a:srgbClr val="2E6792"/>
                  </a:gs>
                  <a:gs pos="85501">
                    <a:srgbClr val="3333CC"/>
                  </a:gs>
                  <a:gs pos="90500">
                    <a:srgbClr val="1170FF"/>
                  </a:gs>
                  <a:gs pos="100000">
                    <a:srgbClr val="006699"/>
                  </a:gs>
                </a:gsLst>
                <a:lin ang="0" scaled="1"/>
              </a:gradFill>
              <a:ln w="28575">
                <a:solidFill>
                  <a:srgbClr val="9900FF"/>
                </a:solidFill>
                <a:miter lim="800000"/>
                <a:headEnd/>
                <a:tailEnd/>
              </a:ln>
              <a:effectLst/>
            </p:spPr>
            <p:txBody>
              <a:bodyPr wrap="none" anchor="ctr"/>
              <a:lstStyle/>
              <a:p>
                <a:endParaRPr lang="en-US"/>
              </a:p>
            </p:txBody>
          </p:sp>
          <p:sp>
            <p:nvSpPr>
              <p:cNvPr id="849044" name="AutoShape 148"/>
              <p:cNvSpPr>
                <a:spLocks noChangeArrowheads="1"/>
              </p:cNvSpPr>
              <p:nvPr/>
            </p:nvSpPr>
            <p:spPr bwMode="auto">
              <a:xfrm rot="-16200000">
                <a:off x="1428" y="1609"/>
                <a:ext cx="144" cy="640"/>
              </a:xfrm>
              <a:prstGeom prst="curvedLeftArrow">
                <a:avLst>
                  <a:gd name="adj1" fmla="val 88889"/>
                  <a:gd name="adj2" fmla="val 177778"/>
                  <a:gd name="adj3" fmla="val 33333"/>
                </a:avLst>
              </a:prstGeom>
              <a:gradFill rotWithShape="0">
                <a:gsLst>
                  <a:gs pos="0">
                    <a:srgbClr val="006699"/>
                  </a:gs>
                  <a:gs pos="9500">
                    <a:srgbClr val="1170FF"/>
                  </a:gs>
                  <a:gs pos="14499">
                    <a:srgbClr val="3333CC"/>
                  </a:gs>
                  <a:gs pos="20000">
                    <a:srgbClr val="2E6792"/>
                  </a:gs>
                  <a:gs pos="26500">
                    <a:srgbClr val="9999FF"/>
                  </a:gs>
                  <a:gs pos="42000">
                    <a:srgbClr val="00CCCC"/>
                  </a:gs>
                  <a:gs pos="50000">
                    <a:srgbClr val="3399FF"/>
                  </a:gs>
                  <a:gs pos="58000">
                    <a:srgbClr val="00CCCC"/>
                  </a:gs>
                  <a:gs pos="73500">
                    <a:srgbClr val="9999FF"/>
                  </a:gs>
                  <a:gs pos="80001">
                    <a:srgbClr val="2E6792"/>
                  </a:gs>
                  <a:gs pos="85501">
                    <a:srgbClr val="3333CC"/>
                  </a:gs>
                  <a:gs pos="90500">
                    <a:srgbClr val="1170FF"/>
                  </a:gs>
                  <a:gs pos="100000">
                    <a:srgbClr val="006699"/>
                  </a:gs>
                </a:gsLst>
                <a:lin ang="0" scaled="1"/>
              </a:gradFill>
              <a:ln w="28575">
                <a:solidFill>
                  <a:srgbClr val="9900FF"/>
                </a:solidFill>
                <a:miter lim="800000"/>
                <a:headEnd/>
                <a:tailEnd/>
              </a:ln>
              <a:effectLst/>
            </p:spPr>
            <p:txBody>
              <a:bodyPr wrap="none" anchor="ctr"/>
              <a:lstStyle/>
              <a:p>
                <a:endParaRPr lang="en-US"/>
              </a:p>
            </p:txBody>
          </p:sp>
          <p:sp>
            <p:nvSpPr>
              <p:cNvPr id="849045" name="AutoShape 149"/>
              <p:cNvSpPr>
                <a:spLocks noChangeArrowheads="1"/>
              </p:cNvSpPr>
              <p:nvPr/>
            </p:nvSpPr>
            <p:spPr bwMode="auto">
              <a:xfrm rot="-5400000">
                <a:off x="1464" y="1393"/>
                <a:ext cx="144" cy="640"/>
              </a:xfrm>
              <a:prstGeom prst="curvedLeftArrow">
                <a:avLst>
                  <a:gd name="adj1" fmla="val 88889"/>
                  <a:gd name="adj2" fmla="val 177778"/>
                  <a:gd name="adj3" fmla="val 33333"/>
                </a:avLst>
              </a:prstGeom>
              <a:gradFill rotWithShape="0">
                <a:gsLst>
                  <a:gs pos="0">
                    <a:srgbClr val="006699"/>
                  </a:gs>
                  <a:gs pos="9500">
                    <a:srgbClr val="1170FF"/>
                  </a:gs>
                  <a:gs pos="14499">
                    <a:srgbClr val="3333CC"/>
                  </a:gs>
                  <a:gs pos="20000">
                    <a:srgbClr val="2E6792"/>
                  </a:gs>
                  <a:gs pos="26500">
                    <a:srgbClr val="9999FF"/>
                  </a:gs>
                  <a:gs pos="42000">
                    <a:srgbClr val="00CCCC"/>
                  </a:gs>
                  <a:gs pos="50000">
                    <a:srgbClr val="3399FF"/>
                  </a:gs>
                  <a:gs pos="58000">
                    <a:srgbClr val="00CCCC"/>
                  </a:gs>
                  <a:gs pos="73500">
                    <a:srgbClr val="9999FF"/>
                  </a:gs>
                  <a:gs pos="80001">
                    <a:srgbClr val="2E6792"/>
                  </a:gs>
                  <a:gs pos="85501">
                    <a:srgbClr val="3333CC"/>
                  </a:gs>
                  <a:gs pos="90500">
                    <a:srgbClr val="1170FF"/>
                  </a:gs>
                  <a:gs pos="100000">
                    <a:srgbClr val="006699"/>
                  </a:gs>
                </a:gsLst>
                <a:lin ang="0" scaled="1"/>
              </a:gradFill>
              <a:ln w="28575">
                <a:solidFill>
                  <a:srgbClr val="9900FF"/>
                </a:solidFill>
                <a:miter lim="800000"/>
                <a:headEnd/>
                <a:tailEnd/>
              </a:ln>
              <a:effectLst/>
            </p:spPr>
            <p:txBody>
              <a:bodyPr wrap="none" anchor="ctr"/>
              <a:lstStyle/>
              <a:p>
                <a:endParaRPr lang="en-US"/>
              </a:p>
            </p:txBody>
          </p:sp>
          <p:sp>
            <p:nvSpPr>
              <p:cNvPr id="849046" name="AutoShape 150"/>
              <p:cNvSpPr>
                <a:spLocks noChangeArrowheads="1"/>
              </p:cNvSpPr>
              <p:nvPr/>
            </p:nvSpPr>
            <p:spPr bwMode="auto">
              <a:xfrm rot="-16200000">
                <a:off x="1428" y="1609"/>
                <a:ext cx="144" cy="640"/>
              </a:xfrm>
              <a:prstGeom prst="curvedLeftArrow">
                <a:avLst>
                  <a:gd name="adj1" fmla="val 88889"/>
                  <a:gd name="adj2" fmla="val 177778"/>
                  <a:gd name="adj3" fmla="val 33333"/>
                </a:avLst>
              </a:prstGeom>
              <a:gradFill rotWithShape="0">
                <a:gsLst>
                  <a:gs pos="0">
                    <a:srgbClr val="006699"/>
                  </a:gs>
                  <a:gs pos="9500">
                    <a:srgbClr val="1170FF"/>
                  </a:gs>
                  <a:gs pos="14499">
                    <a:srgbClr val="3333CC"/>
                  </a:gs>
                  <a:gs pos="20000">
                    <a:srgbClr val="2E6792"/>
                  </a:gs>
                  <a:gs pos="26500">
                    <a:srgbClr val="9999FF"/>
                  </a:gs>
                  <a:gs pos="42000">
                    <a:srgbClr val="00CCCC"/>
                  </a:gs>
                  <a:gs pos="50000">
                    <a:srgbClr val="3399FF"/>
                  </a:gs>
                  <a:gs pos="58000">
                    <a:srgbClr val="00CCCC"/>
                  </a:gs>
                  <a:gs pos="73500">
                    <a:srgbClr val="9999FF"/>
                  </a:gs>
                  <a:gs pos="80001">
                    <a:srgbClr val="2E6792"/>
                  </a:gs>
                  <a:gs pos="85501">
                    <a:srgbClr val="3333CC"/>
                  </a:gs>
                  <a:gs pos="90500">
                    <a:srgbClr val="1170FF"/>
                  </a:gs>
                  <a:gs pos="100000">
                    <a:srgbClr val="006699"/>
                  </a:gs>
                </a:gsLst>
                <a:lin ang="0" scaled="1"/>
              </a:gradFill>
              <a:ln w="28575">
                <a:solidFill>
                  <a:srgbClr val="9900FF"/>
                </a:solidFill>
                <a:miter lim="800000"/>
                <a:headEnd/>
                <a:tailEnd/>
              </a:ln>
              <a:effectLst/>
            </p:spPr>
            <p:txBody>
              <a:bodyPr wrap="none" anchor="ctr"/>
              <a:lstStyle/>
              <a:p>
                <a:endParaRPr lang="en-US"/>
              </a:p>
            </p:txBody>
          </p:sp>
          <p:sp>
            <p:nvSpPr>
              <p:cNvPr id="849047" name="AutoShape 151"/>
              <p:cNvSpPr>
                <a:spLocks noChangeArrowheads="1"/>
              </p:cNvSpPr>
              <p:nvPr/>
            </p:nvSpPr>
            <p:spPr bwMode="auto">
              <a:xfrm rot="-5400000">
                <a:off x="1464" y="1393"/>
                <a:ext cx="144" cy="640"/>
              </a:xfrm>
              <a:prstGeom prst="curvedLeftArrow">
                <a:avLst>
                  <a:gd name="adj1" fmla="val 88889"/>
                  <a:gd name="adj2" fmla="val 177778"/>
                  <a:gd name="adj3" fmla="val 33333"/>
                </a:avLst>
              </a:prstGeom>
              <a:gradFill rotWithShape="0">
                <a:gsLst>
                  <a:gs pos="0">
                    <a:srgbClr val="006699"/>
                  </a:gs>
                  <a:gs pos="9500">
                    <a:srgbClr val="1170FF"/>
                  </a:gs>
                  <a:gs pos="14499">
                    <a:srgbClr val="3333CC"/>
                  </a:gs>
                  <a:gs pos="20000">
                    <a:srgbClr val="2E6792"/>
                  </a:gs>
                  <a:gs pos="26500">
                    <a:srgbClr val="9999FF"/>
                  </a:gs>
                  <a:gs pos="42000">
                    <a:srgbClr val="00CCCC"/>
                  </a:gs>
                  <a:gs pos="50000">
                    <a:srgbClr val="3399FF"/>
                  </a:gs>
                  <a:gs pos="58000">
                    <a:srgbClr val="00CCCC"/>
                  </a:gs>
                  <a:gs pos="73500">
                    <a:srgbClr val="9999FF"/>
                  </a:gs>
                  <a:gs pos="80001">
                    <a:srgbClr val="2E6792"/>
                  </a:gs>
                  <a:gs pos="85501">
                    <a:srgbClr val="3333CC"/>
                  </a:gs>
                  <a:gs pos="90500">
                    <a:srgbClr val="1170FF"/>
                  </a:gs>
                  <a:gs pos="100000">
                    <a:srgbClr val="006699"/>
                  </a:gs>
                </a:gsLst>
                <a:lin ang="0" scaled="1"/>
              </a:gradFill>
              <a:ln w="28575">
                <a:solidFill>
                  <a:srgbClr val="9900FF"/>
                </a:solidFill>
                <a:miter lim="800000"/>
                <a:headEnd/>
                <a:tailEnd/>
              </a:ln>
              <a:effectLst/>
            </p:spPr>
            <p:txBody>
              <a:bodyPr wrap="none" anchor="ctr"/>
              <a:lstStyle/>
              <a:p>
                <a:endParaRPr lang="en-US"/>
              </a:p>
            </p:txBody>
          </p:sp>
          <p:sp>
            <p:nvSpPr>
              <p:cNvPr id="849048" name="AutoShape 152"/>
              <p:cNvSpPr>
                <a:spLocks noChangeArrowheads="1"/>
              </p:cNvSpPr>
              <p:nvPr/>
            </p:nvSpPr>
            <p:spPr bwMode="auto">
              <a:xfrm rot="-16200000">
                <a:off x="1428" y="1609"/>
                <a:ext cx="144" cy="640"/>
              </a:xfrm>
              <a:prstGeom prst="curvedLeftArrow">
                <a:avLst>
                  <a:gd name="adj1" fmla="val 88889"/>
                  <a:gd name="adj2" fmla="val 177778"/>
                  <a:gd name="adj3" fmla="val 33333"/>
                </a:avLst>
              </a:prstGeom>
              <a:gradFill rotWithShape="0">
                <a:gsLst>
                  <a:gs pos="0">
                    <a:srgbClr val="006699"/>
                  </a:gs>
                  <a:gs pos="9500">
                    <a:srgbClr val="1170FF"/>
                  </a:gs>
                  <a:gs pos="14499">
                    <a:srgbClr val="3333CC"/>
                  </a:gs>
                  <a:gs pos="20000">
                    <a:srgbClr val="2E6792"/>
                  </a:gs>
                  <a:gs pos="26500">
                    <a:srgbClr val="9999FF"/>
                  </a:gs>
                  <a:gs pos="42000">
                    <a:srgbClr val="00CCCC"/>
                  </a:gs>
                  <a:gs pos="50000">
                    <a:srgbClr val="3399FF"/>
                  </a:gs>
                  <a:gs pos="58000">
                    <a:srgbClr val="00CCCC"/>
                  </a:gs>
                  <a:gs pos="73500">
                    <a:srgbClr val="9999FF"/>
                  </a:gs>
                  <a:gs pos="80001">
                    <a:srgbClr val="2E6792"/>
                  </a:gs>
                  <a:gs pos="85501">
                    <a:srgbClr val="3333CC"/>
                  </a:gs>
                  <a:gs pos="90500">
                    <a:srgbClr val="1170FF"/>
                  </a:gs>
                  <a:gs pos="100000">
                    <a:srgbClr val="006699"/>
                  </a:gs>
                </a:gsLst>
                <a:lin ang="0" scaled="1"/>
              </a:gradFill>
              <a:ln w="28575">
                <a:solidFill>
                  <a:srgbClr val="9900FF"/>
                </a:solidFill>
                <a:miter lim="800000"/>
                <a:headEnd/>
                <a:tailEnd/>
              </a:ln>
              <a:effectLst/>
            </p:spPr>
            <p:txBody>
              <a:bodyPr wrap="none" anchor="ctr"/>
              <a:lstStyle/>
              <a:p>
                <a:endParaRPr lang="en-US"/>
              </a:p>
            </p:txBody>
          </p:sp>
        </p:grpSp>
        <p:grpSp>
          <p:nvGrpSpPr>
            <p:cNvPr id="849049" name="Group 153"/>
            <p:cNvGrpSpPr>
              <a:grpSpLocks/>
            </p:cNvGrpSpPr>
            <p:nvPr/>
          </p:nvGrpSpPr>
          <p:grpSpPr bwMode="auto">
            <a:xfrm rot="8438307">
              <a:off x="3216" y="1942"/>
              <a:ext cx="624" cy="273"/>
              <a:chOff x="1180" y="1641"/>
              <a:chExt cx="676" cy="360"/>
            </a:xfrm>
          </p:grpSpPr>
          <p:sp>
            <p:nvSpPr>
              <p:cNvPr id="849050" name="AutoShape 154"/>
              <p:cNvSpPr>
                <a:spLocks noChangeArrowheads="1"/>
              </p:cNvSpPr>
              <p:nvPr/>
            </p:nvSpPr>
            <p:spPr bwMode="auto">
              <a:xfrm rot="-5400000">
                <a:off x="1464" y="1393"/>
                <a:ext cx="144" cy="640"/>
              </a:xfrm>
              <a:prstGeom prst="curvedLeftArrow">
                <a:avLst>
                  <a:gd name="adj1" fmla="val 88889"/>
                  <a:gd name="adj2" fmla="val 177778"/>
                  <a:gd name="adj3" fmla="val 33333"/>
                </a:avLst>
              </a:prstGeom>
              <a:gradFill rotWithShape="0">
                <a:gsLst>
                  <a:gs pos="0">
                    <a:srgbClr val="006699"/>
                  </a:gs>
                  <a:gs pos="9500">
                    <a:srgbClr val="1170FF"/>
                  </a:gs>
                  <a:gs pos="14499">
                    <a:srgbClr val="3333CC"/>
                  </a:gs>
                  <a:gs pos="20000">
                    <a:srgbClr val="2E6792"/>
                  </a:gs>
                  <a:gs pos="26500">
                    <a:srgbClr val="9999FF"/>
                  </a:gs>
                  <a:gs pos="42000">
                    <a:srgbClr val="00CCCC"/>
                  </a:gs>
                  <a:gs pos="50000">
                    <a:srgbClr val="3399FF"/>
                  </a:gs>
                  <a:gs pos="58000">
                    <a:srgbClr val="00CCCC"/>
                  </a:gs>
                  <a:gs pos="73500">
                    <a:srgbClr val="9999FF"/>
                  </a:gs>
                  <a:gs pos="80001">
                    <a:srgbClr val="2E6792"/>
                  </a:gs>
                  <a:gs pos="85501">
                    <a:srgbClr val="3333CC"/>
                  </a:gs>
                  <a:gs pos="90500">
                    <a:srgbClr val="1170FF"/>
                  </a:gs>
                  <a:gs pos="100000">
                    <a:srgbClr val="006699"/>
                  </a:gs>
                </a:gsLst>
                <a:lin ang="0" scaled="1"/>
              </a:gradFill>
              <a:ln w="28575">
                <a:solidFill>
                  <a:srgbClr val="9900FF"/>
                </a:solidFill>
                <a:miter lim="800000"/>
                <a:headEnd/>
                <a:tailEnd/>
              </a:ln>
              <a:effectLst/>
            </p:spPr>
            <p:txBody>
              <a:bodyPr wrap="none" anchor="ctr"/>
              <a:lstStyle/>
              <a:p>
                <a:endParaRPr lang="en-US"/>
              </a:p>
            </p:txBody>
          </p:sp>
          <p:sp>
            <p:nvSpPr>
              <p:cNvPr id="849051" name="AutoShape 155"/>
              <p:cNvSpPr>
                <a:spLocks noChangeArrowheads="1"/>
              </p:cNvSpPr>
              <p:nvPr/>
            </p:nvSpPr>
            <p:spPr bwMode="auto">
              <a:xfrm rot="-16200000">
                <a:off x="1428" y="1609"/>
                <a:ext cx="144" cy="640"/>
              </a:xfrm>
              <a:prstGeom prst="curvedLeftArrow">
                <a:avLst>
                  <a:gd name="adj1" fmla="val 88889"/>
                  <a:gd name="adj2" fmla="val 177778"/>
                  <a:gd name="adj3" fmla="val 33333"/>
                </a:avLst>
              </a:prstGeom>
              <a:gradFill rotWithShape="0">
                <a:gsLst>
                  <a:gs pos="0">
                    <a:srgbClr val="006699"/>
                  </a:gs>
                  <a:gs pos="9500">
                    <a:srgbClr val="1170FF"/>
                  </a:gs>
                  <a:gs pos="14499">
                    <a:srgbClr val="3333CC"/>
                  </a:gs>
                  <a:gs pos="20000">
                    <a:srgbClr val="2E6792"/>
                  </a:gs>
                  <a:gs pos="26500">
                    <a:srgbClr val="9999FF"/>
                  </a:gs>
                  <a:gs pos="42000">
                    <a:srgbClr val="00CCCC"/>
                  </a:gs>
                  <a:gs pos="50000">
                    <a:srgbClr val="3399FF"/>
                  </a:gs>
                  <a:gs pos="58000">
                    <a:srgbClr val="00CCCC"/>
                  </a:gs>
                  <a:gs pos="73500">
                    <a:srgbClr val="9999FF"/>
                  </a:gs>
                  <a:gs pos="80001">
                    <a:srgbClr val="2E6792"/>
                  </a:gs>
                  <a:gs pos="85501">
                    <a:srgbClr val="3333CC"/>
                  </a:gs>
                  <a:gs pos="90500">
                    <a:srgbClr val="1170FF"/>
                  </a:gs>
                  <a:gs pos="100000">
                    <a:srgbClr val="006699"/>
                  </a:gs>
                </a:gsLst>
                <a:lin ang="0" scaled="1"/>
              </a:gradFill>
              <a:ln w="28575">
                <a:solidFill>
                  <a:srgbClr val="9900FF"/>
                </a:solidFill>
                <a:miter lim="800000"/>
                <a:headEnd/>
                <a:tailEnd/>
              </a:ln>
              <a:effectLst/>
            </p:spPr>
            <p:txBody>
              <a:bodyPr wrap="none" anchor="ctr"/>
              <a:lstStyle/>
              <a:p>
                <a:endParaRPr lang="en-US"/>
              </a:p>
            </p:txBody>
          </p:sp>
          <p:sp>
            <p:nvSpPr>
              <p:cNvPr id="849052" name="AutoShape 156"/>
              <p:cNvSpPr>
                <a:spLocks noChangeArrowheads="1"/>
              </p:cNvSpPr>
              <p:nvPr/>
            </p:nvSpPr>
            <p:spPr bwMode="auto">
              <a:xfrm rot="-5400000">
                <a:off x="1464" y="1393"/>
                <a:ext cx="144" cy="640"/>
              </a:xfrm>
              <a:prstGeom prst="curvedLeftArrow">
                <a:avLst>
                  <a:gd name="adj1" fmla="val 88889"/>
                  <a:gd name="adj2" fmla="val 177778"/>
                  <a:gd name="adj3" fmla="val 33333"/>
                </a:avLst>
              </a:prstGeom>
              <a:gradFill rotWithShape="0">
                <a:gsLst>
                  <a:gs pos="0">
                    <a:srgbClr val="006699"/>
                  </a:gs>
                  <a:gs pos="9500">
                    <a:srgbClr val="1170FF"/>
                  </a:gs>
                  <a:gs pos="14499">
                    <a:srgbClr val="3333CC"/>
                  </a:gs>
                  <a:gs pos="20000">
                    <a:srgbClr val="2E6792"/>
                  </a:gs>
                  <a:gs pos="26500">
                    <a:srgbClr val="9999FF"/>
                  </a:gs>
                  <a:gs pos="42000">
                    <a:srgbClr val="00CCCC"/>
                  </a:gs>
                  <a:gs pos="50000">
                    <a:srgbClr val="3399FF"/>
                  </a:gs>
                  <a:gs pos="58000">
                    <a:srgbClr val="00CCCC"/>
                  </a:gs>
                  <a:gs pos="73500">
                    <a:srgbClr val="9999FF"/>
                  </a:gs>
                  <a:gs pos="80001">
                    <a:srgbClr val="2E6792"/>
                  </a:gs>
                  <a:gs pos="85501">
                    <a:srgbClr val="3333CC"/>
                  </a:gs>
                  <a:gs pos="90500">
                    <a:srgbClr val="1170FF"/>
                  </a:gs>
                  <a:gs pos="100000">
                    <a:srgbClr val="006699"/>
                  </a:gs>
                </a:gsLst>
                <a:lin ang="0" scaled="1"/>
              </a:gradFill>
              <a:ln w="28575">
                <a:solidFill>
                  <a:srgbClr val="9900FF"/>
                </a:solidFill>
                <a:miter lim="800000"/>
                <a:headEnd/>
                <a:tailEnd/>
              </a:ln>
              <a:effectLst/>
            </p:spPr>
            <p:txBody>
              <a:bodyPr wrap="none" anchor="ctr"/>
              <a:lstStyle/>
              <a:p>
                <a:endParaRPr lang="en-US"/>
              </a:p>
            </p:txBody>
          </p:sp>
          <p:sp>
            <p:nvSpPr>
              <p:cNvPr id="849053" name="AutoShape 157"/>
              <p:cNvSpPr>
                <a:spLocks noChangeArrowheads="1"/>
              </p:cNvSpPr>
              <p:nvPr/>
            </p:nvSpPr>
            <p:spPr bwMode="auto">
              <a:xfrm rot="-16200000">
                <a:off x="1428" y="1609"/>
                <a:ext cx="144" cy="640"/>
              </a:xfrm>
              <a:prstGeom prst="curvedLeftArrow">
                <a:avLst>
                  <a:gd name="adj1" fmla="val 88889"/>
                  <a:gd name="adj2" fmla="val 177778"/>
                  <a:gd name="adj3" fmla="val 33333"/>
                </a:avLst>
              </a:prstGeom>
              <a:gradFill rotWithShape="0">
                <a:gsLst>
                  <a:gs pos="0">
                    <a:srgbClr val="006699"/>
                  </a:gs>
                  <a:gs pos="9500">
                    <a:srgbClr val="1170FF"/>
                  </a:gs>
                  <a:gs pos="14499">
                    <a:srgbClr val="3333CC"/>
                  </a:gs>
                  <a:gs pos="20000">
                    <a:srgbClr val="2E6792"/>
                  </a:gs>
                  <a:gs pos="26500">
                    <a:srgbClr val="9999FF"/>
                  </a:gs>
                  <a:gs pos="42000">
                    <a:srgbClr val="00CCCC"/>
                  </a:gs>
                  <a:gs pos="50000">
                    <a:srgbClr val="3399FF"/>
                  </a:gs>
                  <a:gs pos="58000">
                    <a:srgbClr val="00CCCC"/>
                  </a:gs>
                  <a:gs pos="73500">
                    <a:srgbClr val="9999FF"/>
                  </a:gs>
                  <a:gs pos="80001">
                    <a:srgbClr val="2E6792"/>
                  </a:gs>
                  <a:gs pos="85501">
                    <a:srgbClr val="3333CC"/>
                  </a:gs>
                  <a:gs pos="90500">
                    <a:srgbClr val="1170FF"/>
                  </a:gs>
                  <a:gs pos="100000">
                    <a:srgbClr val="006699"/>
                  </a:gs>
                </a:gsLst>
                <a:lin ang="0" scaled="1"/>
              </a:gradFill>
              <a:ln w="28575">
                <a:solidFill>
                  <a:srgbClr val="9900FF"/>
                </a:solidFill>
                <a:miter lim="800000"/>
                <a:headEnd/>
                <a:tailEnd/>
              </a:ln>
              <a:effectLst/>
            </p:spPr>
            <p:txBody>
              <a:bodyPr wrap="none" anchor="ctr"/>
              <a:lstStyle/>
              <a:p>
                <a:endParaRPr lang="en-US"/>
              </a:p>
            </p:txBody>
          </p:sp>
          <p:sp>
            <p:nvSpPr>
              <p:cNvPr id="849054" name="AutoShape 158"/>
              <p:cNvSpPr>
                <a:spLocks noChangeArrowheads="1"/>
              </p:cNvSpPr>
              <p:nvPr/>
            </p:nvSpPr>
            <p:spPr bwMode="auto">
              <a:xfrm rot="-5400000">
                <a:off x="1464" y="1393"/>
                <a:ext cx="144" cy="640"/>
              </a:xfrm>
              <a:prstGeom prst="curvedLeftArrow">
                <a:avLst>
                  <a:gd name="adj1" fmla="val 88889"/>
                  <a:gd name="adj2" fmla="val 177778"/>
                  <a:gd name="adj3" fmla="val 33333"/>
                </a:avLst>
              </a:prstGeom>
              <a:gradFill rotWithShape="0">
                <a:gsLst>
                  <a:gs pos="0">
                    <a:srgbClr val="006699"/>
                  </a:gs>
                  <a:gs pos="9500">
                    <a:srgbClr val="1170FF"/>
                  </a:gs>
                  <a:gs pos="14499">
                    <a:srgbClr val="3333CC"/>
                  </a:gs>
                  <a:gs pos="20000">
                    <a:srgbClr val="2E6792"/>
                  </a:gs>
                  <a:gs pos="26500">
                    <a:srgbClr val="9999FF"/>
                  </a:gs>
                  <a:gs pos="42000">
                    <a:srgbClr val="00CCCC"/>
                  </a:gs>
                  <a:gs pos="50000">
                    <a:srgbClr val="3399FF"/>
                  </a:gs>
                  <a:gs pos="58000">
                    <a:srgbClr val="00CCCC"/>
                  </a:gs>
                  <a:gs pos="73500">
                    <a:srgbClr val="9999FF"/>
                  </a:gs>
                  <a:gs pos="80001">
                    <a:srgbClr val="2E6792"/>
                  </a:gs>
                  <a:gs pos="85501">
                    <a:srgbClr val="3333CC"/>
                  </a:gs>
                  <a:gs pos="90500">
                    <a:srgbClr val="1170FF"/>
                  </a:gs>
                  <a:gs pos="100000">
                    <a:srgbClr val="006699"/>
                  </a:gs>
                </a:gsLst>
                <a:lin ang="0" scaled="1"/>
              </a:gradFill>
              <a:ln w="28575">
                <a:solidFill>
                  <a:srgbClr val="9900FF"/>
                </a:solidFill>
                <a:miter lim="800000"/>
                <a:headEnd/>
                <a:tailEnd/>
              </a:ln>
              <a:effectLst/>
            </p:spPr>
            <p:txBody>
              <a:bodyPr wrap="none" anchor="ctr"/>
              <a:lstStyle/>
              <a:p>
                <a:endParaRPr lang="en-US"/>
              </a:p>
            </p:txBody>
          </p:sp>
          <p:sp>
            <p:nvSpPr>
              <p:cNvPr id="849055" name="AutoShape 159"/>
              <p:cNvSpPr>
                <a:spLocks noChangeArrowheads="1"/>
              </p:cNvSpPr>
              <p:nvPr/>
            </p:nvSpPr>
            <p:spPr bwMode="auto">
              <a:xfrm rot="-16200000">
                <a:off x="1428" y="1609"/>
                <a:ext cx="144" cy="640"/>
              </a:xfrm>
              <a:prstGeom prst="curvedLeftArrow">
                <a:avLst>
                  <a:gd name="adj1" fmla="val 88889"/>
                  <a:gd name="adj2" fmla="val 177778"/>
                  <a:gd name="adj3" fmla="val 33333"/>
                </a:avLst>
              </a:prstGeom>
              <a:gradFill rotWithShape="0">
                <a:gsLst>
                  <a:gs pos="0">
                    <a:srgbClr val="006699"/>
                  </a:gs>
                  <a:gs pos="9500">
                    <a:srgbClr val="1170FF"/>
                  </a:gs>
                  <a:gs pos="14499">
                    <a:srgbClr val="3333CC"/>
                  </a:gs>
                  <a:gs pos="20000">
                    <a:srgbClr val="2E6792"/>
                  </a:gs>
                  <a:gs pos="26500">
                    <a:srgbClr val="9999FF"/>
                  </a:gs>
                  <a:gs pos="42000">
                    <a:srgbClr val="00CCCC"/>
                  </a:gs>
                  <a:gs pos="50000">
                    <a:srgbClr val="3399FF"/>
                  </a:gs>
                  <a:gs pos="58000">
                    <a:srgbClr val="00CCCC"/>
                  </a:gs>
                  <a:gs pos="73500">
                    <a:srgbClr val="9999FF"/>
                  </a:gs>
                  <a:gs pos="80001">
                    <a:srgbClr val="2E6792"/>
                  </a:gs>
                  <a:gs pos="85501">
                    <a:srgbClr val="3333CC"/>
                  </a:gs>
                  <a:gs pos="90500">
                    <a:srgbClr val="1170FF"/>
                  </a:gs>
                  <a:gs pos="100000">
                    <a:srgbClr val="006699"/>
                  </a:gs>
                </a:gsLst>
                <a:lin ang="0" scaled="1"/>
              </a:gradFill>
              <a:ln w="28575">
                <a:solidFill>
                  <a:srgbClr val="9900FF"/>
                </a:solidFill>
                <a:miter lim="800000"/>
                <a:headEnd/>
                <a:tailEnd/>
              </a:ln>
              <a:effectLst/>
            </p:spPr>
            <p:txBody>
              <a:bodyPr wrap="none" anchor="ctr"/>
              <a:lstStyle/>
              <a:p>
                <a:endParaRPr lang="en-US"/>
              </a:p>
            </p:txBody>
          </p:sp>
        </p:grpSp>
      </p:grpSp>
      <p:sp>
        <p:nvSpPr>
          <p:cNvPr id="849057" name="WordArt 161"/>
          <p:cNvSpPr>
            <a:spLocks noChangeArrowheads="1" noChangeShapeType="1" noTextEdit="1"/>
          </p:cNvSpPr>
          <p:nvPr/>
        </p:nvSpPr>
        <p:spPr bwMode="auto">
          <a:xfrm>
            <a:off x="1943100" y="4724400"/>
            <a:ext cx="5257800" cy="609600"/>
          </a:xfrm>
          <a:prstGeom prst="rect">
            <a:avLst/>
          </a:prstGeom>
        </p:spPr>
        <p:txBody>
          <a:bodyPr wrap="none" fromWordArt="1">
            <a:prstTxWarp prst="textInflate">
              <a:avLst>
                <a:gd name="adj" fmla="val 13634"/>
              </a:avLst>
            </a:prstTxWarp>
          </a:bodyPr>
          <a:lstStyle/>
          <a:p>
            <a:pPr algn="ctr"/>
            <a:r>
              <a:rPr lang="en-US" sz="3600" kern="10" dirty="0">
                <a:ln w="9525">
                  <a:solidFill>
                    <a:schemeClr val="bg1"/>
                  </a:solidFill>
                  <a:round/>
                  <a:headEnd/>
                  <a:tailEnd/>
                </a:ln>
                <a:solidFill>
                  <a:srgbClr val="0000FF"/>
                </a:solidFill>
                <a:effectLst>
                  <a:outerShdw dist="12700" dir="2700000" algn="ctr" rotWithShape="0">
                    <a:schemeClr val="bg1"/>
                  </a:outerShdw>
                </a:effectLst>
                <a:latin typeface="Impact"/>
              </a:rPr>
              <a:t>Fulfillment of the three object purpose</a:t>
            </a:r>
          </a:p>
        </p:txBody>
      </p:sp>
      <p:grpSp>
        <p:nvGrpSpPr>
          <p:cNvPr id="849058" name="Group 162"/>
          <p:cNvGrpSpPr>
            <a:grpSpLocks/>
          </p:cNvGrpSpPr>
          <p:nvPr/>
        </p:nvGrpSpPr>
        <p:grpSpPr bwMode="auto">
          <a:xfrm>
            <a:off x="762000" y="5638800"/>
            <a:ext cx="7772400" cy="1209675"/>
            <a:chOff x="528" y="3552"/>
            <a:chExt cx="4896" cy="762"/>
          </a:xfrm>
        </p:grpSpPr>
        <p:sp>
          <p:nvSpPr>
            <p:cNvPr id="849059" name="Text Box 163"/>
            <p:cNvSpPr txBox="1">
              <a:spLocks noChangeArrowheads="1"/>
            </p:cNvSpPr>
            <p:nvPr/>
          </p:nvSpPr>
          <p:spPr bwMode="auto">
            <a:xfrm>
              <a:off x="754" y="3552"/>
              <a:ext cx="4670" cy="697"/>
            </a:xfrm>
            <a:prstGeom prst="rect">
              <a:avLst/>
            </a:prstGeom>
            <a:noFill/>
            <a:ln w="9525">
              <a:noFill/>
              <a:miter lim="800000"/>
              <a:headEnd/>
              <a:tailEnd/>
            </a:ln>
            <a:effectLst/>
          </p:spPr>
          <p:txBody>
            <a:bodyPr>
              <a:spAutoFit/>
            </a:bodyPr>
            <a:lstStyle/>
            <a:p>
              <a:pPr>
                <a:lnSpc>
                  <a:spcPct val="85000"/>
                </a:lnSpc>
              </a:pPr>
              <a:r>
                <a:rPr lang="en-US" sz="2600" b="1">
                  <a:solidFill>
                    <a:schemeClr val="bg1"/>
                  </a:solidFill>
                  <a:latin typeface="Arial Narrow" pitchFamily="34" charset="0"/>
                </a:rPr>
                <a:t>When each of the </a:t>
              </a:r>
              <a:r>
                <a:rPr lang="en-US" sz="2600" b="1">
                  <a:solidFill>
                    <a:srgbClr val="FFFF99"/>
                  </a:solidFill>
                  <a:latin typeface="Arial Narrow" pitchFamily="34" charset="0"/>
                </a:rPr>
                <a:t>four</a:t>
              </a:r>
              <a:r>
                <a:rPr lang="en-US" sz="2600" b="1">
                  <a:solidFill>
                    <a:schemeClr val="bg1"/>
                  </a:solidFill>
                  <a:latin typeface="Arial Narrow" pitchFamily="34" charset="0"/>
                </a:rPr>
                <a:t> then acts as the subject partner and enters into </a:t>
              </a:r>
              <a:r>
                <a:rPr lang="en-US" sz="2600" b="1" u="sng">
                  <a:solidFill>
                    <a:schemeClr val="bg1"/>
                  </a:solidFill>
                  <a:latin typeface="Arial Narrow" pitchFamily="34" charset="0"/>
                </a:rPr>
                <a:t>give and take</a:t>
              </a:r>
              <a:r>
                <a:rPr lang="en-US" sz="2600" b="1">
                  <a:solidFill>
                    <a:schemeClr val="bg1"/>
                  </a:solidFill>
                  <a:latin typeface="Arial Narrow" pitchFamily="34" charset="0"/>
                </a:rPr>
                <a:t> </a:t>
              </a:r>
              <a:r>
                <a:rPr lang="en-US" sz="2600" b="1">
                  <a:solidFill>
                    <a:srgbClr val="FFFF99"/>
                  </a:solidFill>
                  <a:latin typeface="Arial Narrow" pitchFamily="34" charset="0"/>
                </a:rPr>
                <a:t>with</a:t>
              </a:r>
              <a:r>
                <a:rPr lang="en-US" sz="2600" b="1">
                  <a:solidFill>
                    <a:schemeClr val="bg1"/>
                  </a:solidFill>
                  <a:latin typeface="Arial Narrow" pitchFamily="34" charset="0"/>
                </a:rPr>
                <a:t> the other three, they fulfill the </a:t>
              </a:r>
              <a:r>
                <a:rPr lang="en-US" sz="2600" b="1" u="sng">
                  <a:solidFill>
                    <a:schemeClr val="bg1"/>
                  </a:solidFill>
                  <a:latin typeface="Arial Narrow" pitchFamily="34" charset="0"/>
                </a:rPr>
                <a:t>three object purpose</a:t>
              </a:r>
              <a:r>
                <a:rPr lang="en-US" sz="2600" b="1">
                  <a:solidFill>
                    <a:schemeClr val="bg1"/>
                  </a:solidFill>
                  <a:latin typeface="Arial Narrow" pitchFamily="34" charset="0"/>
                </a:rPr>
                <a:t>. </a:t>
              </a:r>
            </a:p>
          </p:txBody>
        </p:sp>
        <p:sp>
          <p:nvSpPr>
            <p:cNvPr id="849060" name="Text Box 164"/>
            <p:cNvSpPr txBox="1">
              <a:spLocks noChangeArrowheads="1"/>
            </p:cNvSpPr>
            <p:nvPr/>
          </p:nvSpPr>
          <p:spPr bwMode="auto">
            <a:xfrm>
              <a:off x="528" y="3552"/>
              <a:ext cx="247" cy="250"/>
            </a:xfrm>
            <a:prstGeom prst="rect">
              <a:avLst/>
            </a:prstGeom>
            <a:noFill/>
            <a:ln w="9525">
              <a:noFill/>
              <a:miter lim="800000"/>
              <a:headEnd/>
              <a:tailEnd/>
            </a:ln>
            <a:effectLst/>
          </p:spPr>
          <p:txBody>
            <a:bodyPr>
              <a:spAutoFit/>
            </a:bodyPr>
            <a:lstStyle/>
            <a:p>
              <a:pPr>
                <a:lnSpc>
                  <a:spcPct val="50000"/>
                </a:lnSpc>
              </a:pPr>
              <a:r>
                <a:rPr lang="en-US" sz="4000" b="1">
                  <a:solidFill>
                    <a:schemeClr val="bg1"/>
                  </a:solidFill>
                  <a:latin typeface="Times New Roman" pitchFamily="18" charset="0"/>
                  <a:sym typeface="CommonBullets" pitchFamily="34" charset="2"/>
                </a:rPr>
                <a:t></a:t>
              </a:r>
              <a:endParaRPr lang="en-US" sz="4000" b="1">
                <a:solidFill>
                  <a:schemeClr val="bg1"/>
                </a:solidFill>
                <a:latin typeface="Times New Roman" pitchFamily="18" charset="0"/>
              </a:endParaRPr>
            </a:p>
          </p:txBody>
        </p:sp>
        <p:sp>
          <p:nvSpPr>
            <p:cNvPr id="849061" name="Text Box 165"/>
            <p:cNvSpPr txBox="1">
              <a:spLocks noChangeArrowheads="1"/>
            </p:cNvSpPr>
            <p:nvPr/>
          </p:nvSpPr>
          <p:spPr bwMode="auto">
            <a:xfrm>
              <a:off x="706" y="3987"/>
              <a:ext cx="3017" cy="327"/>
            </a:xfrm>
            <a:prstGeom prst="rect">
              <a:avLst/>
            </a:prstGeom>
            <a:noFill/>
            <a:ln w="9525">
              <a:noFill/>
              <a:miter lim="800000"/>
              <a:headEnd/>
              <a:tailEnd/>
            </a:ln>
            <a:effectLst/>
          </p:spPr>
          <p:txBody>
            <a:bodyPr>
              <a:spAutoFit/>
            </a:bodyPr>
            <a:lstStyle/>
            <a:p>
              <a:pPr>
                <a:lnSpc>
                  <a:spcPct val="100000"/>
                </a:lnSpc>
                <a:spcBef>
                  <a:spcPct val="50000"/>
                </a:spcBef>
              </a:pPr>
              <a:endParaRPr lang="en-US" sz="2800" b="1">
                <a:solidFill>
                  <a:schemeClr val="bg1"/>
                </a:solidFill>
                <a:latin typeface="Arial Narrow" pitchFamily="34" charset="0"/>
              </a:endParaRPr>
            </a:p>
          </p:txBody>
        </p:sp>
      </p:grpSp>
    </p:spTree>
  </p:cSld>
  <p:clrMapOvr>
    <a:masterClrMapping/>
  </p:clrMapOvr>
  <p:transition advClick="0" advTm="0">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849014"/>
                                        </p:tgtEl>
                                        <p:attrNameLst>
                                          <p:attrName>style.visibility</p:attrName>
                                        </p:attrNameLst>
                                      </p:cBhvr>
                                      <p:to>
                                        <p:strVal val="visible"/>
                                      </p:to>
                                    </p:set>
                                    <p:animEffect transition="in" filter="fade">
                                      <p:cBhvr>
                                        <p:cTn id="7" dur="2000"/>
                                        <p:tgtEl>
                                          <p:spTgt spid="849014"/>
                                        </p:tgtEl>
                                      </p:cBhvr>
                                    </p:animEffect>
                                  </p:childTnLst>
                                </p:cTn>
                              </p:par>
                              <p:par>
                                <p:cTn id="8" presetID="16" presetClass="entr" presetSubtype="37" fill="hold" grpId="0" nodeType="withEffect">
                                  <p:stCondLst>
                                    <p:cond delay="1000"/>
                                  </p:stCondLst>
                                  <p:childTnLst>
                                    <p:set>
                                      <p:cBhvr>
                                        <p:cTn id="9" dur="1" fill="hold">
                                          <p:stCondLst>
                                            <p:cond delay="0"/>
                                          </p:stCondLst>
                                        </p:cTn>
                                        <p:tgtEl>
                                          <p:spTgt spid="849057"/>
                                        </p:tgtEl>
                                        <p:attrNameLst>
                                          <p:attrName>style.visibility</p:attrName>
                                        </p:attrNameLst>
                                      </p:cBhvr>
                                      <p:to>
                                        <p:strVal val="visible"/>
                                      </p:to>
                                    </p:set>
                                    <p:animEffect transition="in" filter="barn(outVertical)">
                                      <p:cBhvr>
                                        <p:cTn id="10" dur="500"/>
                                        <p:tgtEl>
                                          <p:spTgt spid="8490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05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chemeClr val="bg1"/>
            </a:gs>
            <a:gs pos="100000">
              <a:srgbClr val="CC99FF"/>
            </a:gs>
          </a:gsLst>
          <a:path path="shape">
            <a:fillToRect l="50000" t="50000" r="50000" b="50000"/>
          </a:path>
        </a:gradFill>
        <a:effectLst/>
      </p:bgPr>
    </p:bg>
    <p:spTree>
      <p:nvGrpSpPr>
        <p:cNvPr id="1" name=""/>
        <p:cNvGrpSpPr/>
        <p:nvPr/>
      </p:nvGrpSpPr>
      <p:grpSpPr>
        <a:xfrm>
          <a:off x="0" y="0"/>
          <a:ext cx="0" cy="0"/>
          <a:chOff x="0" y="0"/>
          <a:chExt cx="0" cy="0"/>
        </a:xfrm>
      </p:grpSpPr>
      <p:grpSp>
        <p:nvGrpSpPr>
          <p:cNvPr id="851970" name="Group 2"/>
          <p:cNvGrpSpPr>
            <a:grpSpLocks/>
          </p:cNvGrpSpPr>
          <p:nvPr/>
        </p:nvGrpSpPr>
        <p:grpSpPr bwMode="auto">
          <a:xfrm>
            <a:off x="190500" y="120650"/>
            <a:ext cx="2363788" cy="1816100"/>
            <a:chOff x="120" y="76"/>
            <a:chExt cx="1489" cy="1144"/>
          </a:xfrm>
        </p:grpSpPr>
        <p:grpSp>
          <p:nvGrpSpPr>
            <p:cNvPr id="851971" name="Group 3"/>
            <p:cNvGrpSpPr>
              <a:grpSpLocks/>
            </p:cNvGrpSpPr>
            <p:nvPr/>
          </p:nvGrpSpPr>
          <p:grpSpPr bwMode="auto">
            <a:xfrm>
              <a:off x="120" y="76"/>
              <a:ext cx="1489" cy="1144"/>
              <a:chOff x="120" y="76"/>
              <a:chExt cx="1489" cy="1144"/>
            </a:xfrm>
          </p:grpSpPr>
          <p:sp>
            <p:nvSpPr>
              <p:cNvPr id="851972" name="Oval 4"/>
              <p:cNvSpPr>
                <a:spLocks noChangeArrowheads="1"/>
              </p:cNvSpPr>
              <p:nvPr/>
            </p:nvSpPr>
            <p:spPr bwMode="auto">
              <a:xfrm>
                <a:off x="1102" y="535"/>
                <a:ext cx="507" cy="278"/>
              </a:xfrm>
              <a:prstGeom prst="ellipse">
                <a:avLst/>
              </a:prstGeom>
              <a:noFill/>
              <a:ln w="9525">
                <a:solidFill>
                  <a:schemeClr val="tx1"/>
                </a:solidFill>
                <a:round/>
                <a:headEnd/>
                <a:tailEnd/>
              </a:ln>
              <a:effectLst/>
              <a:scene3d>
                <a:camera prst="legacyPerspectiveBottomLeft"/>
                <a:lightRig rig="legacyFlat3" dir="t"/>
              </a:scene3d>
              <a:sp3d extrusionH="887400" prstMaterial="legacyMatte">
                <a:bevelT w="13500" h="13500" prst="angle"/>
                <a:bevelB w="13500" h="13500" prst="angle"/>
                <a:extrusionClr>
                  <a:srgbClr val="CCFF33"/>
                </a:extrusionClr>
              </a:sp3d>
            </p:spPr>
            <p:txBody>
              <a:bodyPr wrap="none" anchor="ctr">
                <a:flatTx/>
              </a:bodyPr>
              <a:lstStyle/>
              <a:p>
                <a:pPr algn="ctr"/>
                <a:endParaRPr lang="en-US" sz="2800" b="1">
                  <a:solidFill>
                    <a:srgbClr val="008000"/>
                  </a:solidFill>
                </a:endParaRPr>
              </a:p>
            </p:txBody>
          </p:sp>
          <p:sp>
            <p:nvSpPr>
              <p:cNvPr id="851973" name="Oval 5"/>
              <p:cNvSpPr>
                <a:spLocks noChangeArrowheads="1"/>
              </p:cNvSpPr>
              <p:nvPr/>
            </p:nvSpPr>
            <p:spPr bwMode="auto">
              <a:xfrm>
                <a:off x="596" y="943"/>
                <a:ext cx="505" cy="277"/>
              </a:xfrm>
              <a:prstGeom prst="ellipse">
                <a:avLst/>
              </a:prstGeom>
              <a:noFill/>
              <a:ln w="9525">
                <a:solidFill>
                  <a:schemeClr val="tx1"/>
                </a:solidFill>
                <a:round/>
                <a:headEnd/>
                <a:tailEnd/>
              </a:ln>
              <a:effectLst/>
              <a:scene3d>
                <a:camera prst="legacyPerspectiveBottomLeft"/>
                <a:lightRig rig="legacyFlat3" dir="t"/>
              </a:scene3d>
              <a:sp3d extrusionH="887400" prstMaterial="legacyMatte">
                <a:bevelT w="13500" h="13500" prst="angle"/>
                <a:bevelB w="13500" h="13500" prst="angle"/>
                <a:extrusionClr>
                  <a:srgbClr val="FFE5E5"/>
                </a:extrusionClr>
              </a:sp3d>
            </p:spPr>
            <p:txBody>
              <a:bodyPr wrap="none" anchor="ctr">
                <a:flatTx/>
              </a:bodyPr>
              <a:lstStyle/>
              <a:p>
                <a:pPr algn="ctr">
                  <a:lnSpc>
                    <a:spcPct val="100000"/>
                  </a:lnSpc>
                </a:pPr>
                <a:endParaRPr lang="en-US" sz="2400" b="1">
                  <a:solidFill>
                    <a:srgbClr val="6600CC"/>
                  </a:solidFill>
                </a:endParaRPr>
              </a:p>
            </p:txBody>
          </p:sp>
          <p:sp>
            <p:nvSpPr>
              <p:cNvPr id="851974" name="Oval 6"/>
              <p:cNvSpPr>
                <a:spLocks noChangeArrowheads="1"/>
              </p:cNvSpPr>
              <p:nvPr/>
            </p:nvSpPr>
            <p:spPr bwMode="auto">
              <a:xfrm>
                <a:off x="573" y="76"/>
                <a:ext cx="551" cy="324"/>
              </a:xfrm>
              <a:prstGeom prst="ellipse">
                <a:avLst/>
              </a:prstGeom>
              <a:gradFill rotWithShape="0">
                <a:gsLst>
                  <a:gs pos="0">
                    <a:srgbClr val="EAEAEA"/>
                  </a:gs>
                  <a:gs pos="100000">
                    <a:schemeClr val="bg1"/>
                  </a:gs>
                </a:gsLst>
                <a:path path="shape">
                  <a:fillToRect l="50000" t="50000" r="50000" b="50000"/>
                </a:path>
              </a:gradFill>
              <a:ln w="12700">
                <a:round/>
                <a:headEnd/>
                <a:tailEnd/>
              </a:ln>
              <a:effectLst/>
              <a:scene3d>
                <a:camera prst="legacyPerspectiveBottomLeft"/>
                <a:lightRig rig="legacyFlat3" dir="t"/>
              </a:scene3d>
              <a:sp3d extrusionH="887400" prstMaterial="legacyMatte">
                <a:bevelT w="13500" h="13500" prst="angle"/>
                <a:bevelB w="13500" h="13500" prst="angle"/>
                <a:extrusionClr>
                  <a:schemeClr val="bg1"/>
                </a:extrusionClr>
              </a:sp3d>
            </p:spPr>
            <p:txBody>
              <a:bodyPr wrap="none" anchor="ctr">
                <a:flatTx/>
              </a:bodyPr>
              <a:lstStyle/>
              <a:p>
                <a:pPr algn="ctr">
                  <a:lnSpc>
                    <a:spcPct val="100000"/>
                  </a:lnSpc>
                </a:pPr>
                <a:endParaRPr lang="en-US" sz="4800" b="1">
                  <a:solidFill>
                    <a:srgbClr val="6600CC"/>
                  </a:solidFill>
                </a:endParaRPr>
              </a:p>
            </p:txBody>
          </p:sp>
          <p:sp>
            <p:nvSpPr>
              <p:cNvPr id="851975" name="Oval 7"/>
              <p:cNvSpPr>
                <a:spLocks noChangeArrowheads="1"/>
              </p:cNvSpPr>
              <p:nvPr/>
            </p:nvSpPr>
            <p:spPr bwMode="auto">
              <a:xfrm>
                <a:off x="120" y="535"/>
                <a:ext cx="507" cy="278"/>
              </a:xfrm>
              <a:prstGeom prst="ellipse">
                <a:avLst/>
              </a:prstGeom>
              <a:noFill/>
              <a:ln w="9525">
                <a:solidFill>
                  <a:schemeClr val="tx1"/>
                </a:solidFill>
                <a:round/>
                <a:headEnd/>
                <a:tailEnd/>
              </a:ln>
              <a:effectLst/>
              <a:scene3d>
                <a:camera prst="legacyPerspectiveBottomLeft"/>
                <a:lightRig rig="legacyFlat3" dir="t"/>
              </a:scene3d>
              <a:sp3d extrusionH="887400" prstMaterial="legacyMatte">
                <a:bevelT w="13500" h="13500" prst="angle"/>
                <a:bevelB w="13500" h="13500" prst="angle"/>
                <a:extrusionClr>
                  <a:srgbClr val="FFCCFF"/>
                </a:extrusionClr>
              </a:sp3d>
            </p:spPr>
            <p:txBody>
              <a:bodyPr wrap="none" anchor="ctr">
                <a:flatTx/>
              </a:bodyPr>
              <a:lstStyle/>
              <a:p>
                <a:pPr algn="ctr"/>
                <a:endParaRPr lang="en-US" sz="2800">
                  <a:solidFill>
                    <a:srgbClr val="9900CC"/>
                  </a:solidFill>
                  <a:effectLst>
                    <a:outerShdw blurRad="38100" dist="38100" dir="2700000" algn="tl">
                      <a:srgbClr val="000000"/>
                    </a:outerShdw>
                  </a:effectLst>
                </a:endParaRPr>
              </a:p>
            </p:txBody>
          </p:sp>
        </p:grpSp>
        <p:grpSp>
          <p:nvGrpSpPr>
            <p:cNvPr id="851976" name="Group 8"/>
            <p:cNvGrpSpPr>
              <a:grpSpLocks/>
            </p:cNvGrpSpPr>
            <p:nvPr/>
          </p:nvGrpSpPr>
          <p:grpSpPr bwMode="auto">
            <a:xfrm>
              <a:off x="401" y="400"/>
              <a:ext cx="891" cy="539"/>
              <a:chOff x="401" y="400"/>
              <a:chExt cx="891" cy="539"/>
            </a:xfrm>
          </p:grpSpPr>
          <p:sp>
            <p:nvSpPr>
              <p:cNvPr id="851977" name="AutoShape 9"/>
              <p:cNvSpPr>
                <a:spLocks noChangeArrowheads="1"/>
              </p:cNvSpPr>
              <p:nvPr/>
            </p:nvSpPr>
            <p:spPr bwMode="auto">
              <a:xfrm rot="-3102320">
                <a:off x="1134" y="301"/>
                <a:ext cx="49" cy="266"/>
              </a:xfrm>
              <a:prstGeom prst="curvedLeftArrow">
                <a:avLst>
                  <a:gd name="adj1" fmla="val 108571"/>
                  <a:gd name="adj2" fmla="val 217143"/>
                  <a:gd name="adj3" fmla="val 33333"/>
                </a:avLst>
              </a:prstGeom>
              <a:gradFill rotWithShape="0">
                <a:gsLst>
                  <a:gs pos="0">
                    <a:srgbClr val="9966FF"/>
                  </a:gs>
                  <a:gs pos="100000">
                    <a:srgbClr val="FFFFFF"/>
                  </a:gs>
                </a:gsLst>
                <a:path path="rect">
                  <a:fillToRect r="100000" b="100000"/>
                </a:path>
              </a:gradFill>
              <a:ln w="28575">
                <a:solidFill>
                  <a:srgbClr val="B445FF"/>
                </a:solidFill>
                <a:miter lim="800000"/>
                <a:headEnd/>
                <a:tailEnd/>
              </a:ln>
              <a:effectLst/>
            </p:spPr>
            <p:txBody>
              <a:bodyPr wrap="none" anchor="ctr"/>
              <a:lstStyle/>
              <a:p>
                <a:endParaRPr lang="en-US"/>
              </a:p>
            </p:txBody>
          </p:sp>
          <p:sp>
            <p:nvSpPr>
              <p:cNvPr id="851978" name="AutoShape 10"/>
              <p:cNvSpPr>
                <a:spLocks noChangeArrowheads="1"/>
              </p:cNvSpPr>
              <p:nvPr/>
            </p:nvSpPr>
            <p:spPr bwMode="auto">
              <a:xfrm rot="-13902320">
                <a:off x="1070" y="350"/>
                <a:ext cx="49" cy="266"/>
              </a:xfrm>
              <a:prstGeom prst="curvedLeftArrow">
                <a:avLst>
                  <a:gd name="adj1" fmla="val 108571"/>
                  <a:gd name="adj2" fmla="val 217143"/>
                  <a:gd name="adj3" fmla="val 33333"/>
                </a:avLst>
              </a:prstGeom>
              <a:gradFill rotWithShape="0">
                <a:gsLst>
                  <a:gs pos="0">
                    <a:srgbClr val="9966FF"/>
                  </a:gs>
                  <a:gs pos="100000">
                    <a:srgbClr val="FFFFFF"/>
                  </a:gs>
                </a:gsLst>
                <a:path path="rect">
                  <a:fillToRect r="100000" b="100000"/>
                </a:path>
              </a:gradFill>
              <a:ln w="28575">
                <a:solidFill>
                  <a:srgbClr val="B445FF"/>
                </a:solidFill>
                <a:miter lim="800000"/>
                <a:headEnd/>
                <a:tailEnd/>
              </a:ln>
              <a:effectLst/>
            </p:spPr>
            <p:txBody>
              <a:bodyPr wrap="none" anchor="ctr"/>
              <a:lstStyle/>
              <a:p>
                <a:endParaRPr lang="en-US"/>
              </a:p>
            </p:txBody>
          </p:sp>
          <p:sp>
            <p:nvSpPr>
              <p:cNvPr id="851979" name="AutoShape 11"/>
              <p:cNvSpPr>
                <a:spLocks noChangeArrowheads="1"/>
              </p:cNvSpPr>
              <p:nvPr/>
            </p:nvSpPr>
            <p:spPr bwMode="auto">
              <a:xfrm rot="-10800000">
                <a:off x="696" y="445"/>
                <a:ext cx="115" cy="457"/>
              </a:xfrm>
              <a:prstGeom prst="curvedLeftArrow">
                <a:avLst>
                  <a:gd name="adj1" fmla="val 79478"/>
                  <a:gd name="adj2" fmla="val 158957"/>
                  <a:gd name="adj3" fmla="val 33333"/>
                </a:avLst>
              </a:prstGeom>
              <a:gradFill rotWithShape="0">
                <a:gsLst>
                  <a:gs pos="0">
                    <a:srgbClr val="9966FF"/>
                  </a:gs>
                  <a:gs pos="100000">
                    <a:srgbClr val="FFFFFF"/>
                  </a:gs>
                </a:gsLst>
                <a:path path="rect">
                  <a:fillToRect r="100000" b="100000"/>
                </a:path>
              </a:gradFill>
              <a:ln w="28575">
                <a:solidFill>
                  <a:srgbClr val="B445FF"/>
                </a:solidFill>
                <a:miter lim="800000"/>
                <a:headEnd/>
                <a:tailEnd/>
              </a:ln>
              <a:effectLst/>
            </p:spPr>
            <p:txBody>
              <a:bodyPr wrap="none" anchor="ctr"/>
              <a:lstStyle/>
              <a:p>
                <a:endParaRPr lang="en-US"/>
              </a:p>
            </p:txBody>
          </p:sp>
          <p:sp>
            <p:nvSpPr>
              <p:cNvPr id="851980" name="AutoShape 12"/>
              <p:cNvSpPr>
                <a:spLocks noChangeArrowheads="1"/>
              </p:cNvSpPr>
              <p:nvPr/>
            </p:nvSpPr>
            <p:spPr bwMode="auto">
              <a:xfrm>
                <a:off x="887" y="483"/>
                <a:ext cx="114" cy="456"/>
              </a:xfrm>
              <a:prstGeom prst="curvedLeftArrow">
                <a:avLst>
                  <a:gd name="adj1" fmla="val 80000"/>
                  <a:gd name="adj2" fmla="val 160000"/>
                  <a:gd name="adj3" fmla="val 33333"/>
                </a:avLst>
              </a:prstGeom>
              <a:gradFill rotWithShape="0">
                <a:gsLst>
                  <a:gs pos="0">
                    <a:srgbClr val="9966FF"/>
                  </a:gs>
                  <a:gs pos="100000">
                    <a:srgbClr val="FFFFFF"/>
                  </a:gs>
                </a:gsLst>
                <a:path path="rect">
                  <a:fillToRect r="100000" b="100000"/>
                </a:path>
              </a:gradFill>
              <a:ln w="28575">
                <a:solidFill>
                  <a:srgbClr val="B445FF"/>
                </a:solidFill>
                <a:miter lim="800000"/>
                <a:headEnd/>
                <a:tailEnd/>
              </a:ln>
              <a:effectLst/>
            </p:spPr>
            <p:txBody>
              <a:bodyPr wrap="none" anchor="ctr"/>
              <a:lstStyle/>
              <a:p>
                <a:endParaRPr lang="en-US"/>
              </a:p>
            </p:txBody>
          </p:sp>
          <p:sp>
            <p:nvSpPr>
              <p:cNvPr id="851981" name="AutoShape 13"/>
              <p:cNvSpPr>
                <a:spLocks noChangeArrowheads="1"/>
              </p:cNvSpPr>
              <p:nvPr/>
            </p:nvSpPr>
            <p:spPr bwMode="auto">
              <a:xfrm rot="3038307">
                <a:off x="552" y="357"/>
                <a:ext cx="49" cy="265"/>
              </a:xfrm>
              <a:prstGeom prst="curvedLeftArrow">
                <a:avLst>
                  <a:gd name="adj1" fmla="val 108163"/>
                  <a:gd name="adj2" fmla="val 216327"/>
                  <a:gd name="adj3" fmla="val 33333"/>
                </a:avLst>
              </a:prstGeom>
              <a:gradFill rotWithShape="0">
                <a:gsLst>
                  <a:gs pos="0">
                    <a:srgbClr val="9966FF"/>
                  </a:gs>
                  <a:gs pos="100000">
                    <a:srgbClr val="FFFFFF"/>
                  </a:gs>
                </a:gsLst>
                <a:path path="rect">
                  <a:fillToRect r="100000" b="100000"/>
                </a:path>
              </a:gradFill>
              <a:ln w="28575">
                <a:solidFill>
                  <a:srgbClr val="B445FF"/>
                </a:solidFill>
                <a:miter lim="800000"/>
                <a:headEnd/>
                <a:tailEnd/>
              </a:ln>
              <a:effectLst/>
            </p:spPr>
            <p:txBody>
              <a:bodyPr wrap="none" anchor="ctr"/>
              <a:lstStyle/>
              <a:p>
                <a:endParaRPr lang="en-US"/>
              </a:p>
            </p:txBody>
          </p:sp>
          <p:sp>
            <p:nvSpPr>
              <p:cNvPr id="851982" name="AutoShape 14"/>
              <p:cNvSpPr>
                <a:spLocks noChangeArrowheads="1"/>
              </p:cNvSpPr>
              <p:nvPr/>
            </p:nvSpPr>
            <p:spPr bwMode="auto">
              <a:xfrm rot="-7761693">
                <a:off x="509" y="299"/>
                <a:ext cx="49" cy="265"/>
              </a:xfrm>
              <a:prstGeom prst="curvedLeftArrow">
                <a:avLst>
                  <a:gd name="adj1" fmla="val 108163"/>
                  <a:gd name="adj2" fmla="val 216327"/>
                  <a:gd name="adj3" fmla="val 33333"/>
                </a:avLst>
              </a:prstGeom>
              <a:gradFill rotWithShape="0">
                <a:gsLst>
                  <a:gs pos="0">
                    <a:srgbClr val="9966FF"/>
                  </a:gs>
                  <a:gs pos="100000">
                    <a:srgbClr val="FFFFFF"/>
                  </a:gs>
                </a:gsLst>
                <a:path path="rect">
                  <a:fillToRect r="100000" b="100000"/>
                </a:path>
              </a:gradFill>
              <a:ln w="28575">
                <a:solidFill>
                  <a:srgbClr val="B445FF"/>
                </a:solidFill>
                <a:miter lim="800000"/>
                <a:headEnd/>
                <a:tailEnd/>
              </a:ln>
              <a:effectLst/>
            </p:spPr>
            <p:txBody>
              <a:bodyPr wrap="none" anchor="ctr"/>
              <a:lstStyle/>
              <a:p>
                <a:endParaRPr lang="en-US"/>
              </a:p>
            </p:txBody>
          </p:sp>
          <p:sp>
            <p:nvSpPr>
              <p:cNvPr id="851983" name="AutoShape 15"/>
              <p:cNvSpPr>
                <a:spLocks noChangeArrowheads="1"/>
              </p:cNvSpPr>
              <p:nvPr/>
            </p:nvSpPr>
            <p:spPr bwMode="auto">
              <a:xfrm rot="-3102320">
                <a:off x="1134" y="294"/>
                <a:ext cx="49" cy="266"/>
              </a:xfrm>
              <a:prstGeom prst="curvedLeftArrow">
                <a:avLst>
                  <a:gd name="adj1" fmla="val 108571"/>
                  <a:gd name="adj2" fmla="val 217143"/>
                  <a:gd name="adj3" fmla="val 33333"/>
                </a:avLst>
              </a:prstGeom>
              <a:gradFill rotWithShape="0">
                <a:gsLst>
                  <a:gs pos="0">
                    <a:srgbClr val="9966FF"/>
                  </a:gs>
                  <a:gs pos="100000">
                    <a:srgbClr val="FFFFFF"/>
                  </a:gs>
                </a:gsLst>
                <a:path path="rect">
                  <a:fillToRect r="100000" b="100000"/>
                </a:path>
              </a:gradFill>
              <a:ln w="28575">
                <a:solidFill>
                  <a:srgbClr val="B445FF"/>
                </a:solidFill>
                <a:miter lim="800000"/>
                <a:headEnd/>
                <a:tailEnd/>
              </a:ln>
              <a:effectLst/>
            </p:spPr>
            <p:txBody>
              <a:bodyPr wrap="none" anchor="ctr"/>
              <a:lstStyle/>
              <a:p>
                <a:endParaRPr lang="en-US"/>
              </a:p>
            </p:txBody>
          </p:sp>
          <p:sp>
            <p:nvSpPr>
              <p:cNvPr id="851984" name="AutoShape 16"/>
              <p:cNvSpPr>
                <a:spLocks noChangeArrowheads="1"/>
              </p:cNvSpPr>
              <p:nvPr/>
            </p:nvSpPr>
            <p:spPr bwMode="auto">
              <a:xfrm rot="-13902320">
                <a:off x="1070" y="342"/>
                <a:ext cx="49" cy="266"/>
              </a:xfrm>
              <a:prstGeom prst="curvedLeftArrow">
                <a:avLst>
                  <a:gd name="adj1" fmla="val 108571"/>
                  <a:gd name="adj2" fmla="val 217143"/>
                  <a:gd name="adj3" fmla="val 33333"/>
                </a:avLst>
              </a:prstGeom>
              <a:gradFill rotWithShape="0">
                <a:gsLst>
                  <a:gs pos="0">
                    <a:srgbClr val="9966FF"/>
                  </a:gs>
                  <a:gs pos="100000">
                    <a:srgbClr val="FFFFFF"/>
                  </a:gs>
                </a:gsLst>
                <a:path path="rect">
                  <a:fillToRect r="100000" b="100000"/>
                </a:path>
              </a:gradFill>
              <a:ln w="28575">
                <a:solidFill>
                  <a:srgbClr val="B445FF"/>
                </a:solidFill>
                <a:miter lim="800000"/>
                <a:headEnd/>
                <a:tailEnd/>
              </a:ln>
              <a:effectLst/>
            </p:spPr>
            <p:txBody>
              <a:bodyPr wrap="none" anchor="ctr"/>
              <a:lstStyle/>
              <a:p>
                <a:endParaRPr lang="en-US"/>
              </a:p>
            </p:txBody>
          </p:sp>
          <p:sp>
            <p:nvSpPr>
              <p:cNvPr id="851985" name="AutoShape 17"/>
              <p:cNvSpPr>
                <a:spLocks noChangeArrowheads="1"/>
              </p:cNvSpPr>
              <p:nvPr/>
            </p:nvSpPr>
            <p:spPr bwMode="auto">
              <a:xfrm rot="-10800000">
                <a:off x="696" y="437"/>
                <a:ext cx="115" cy="457"/>
              </a:xfrm>
              <a:prstGeom prst="curvedLeftArrow">
                <a:avLst>
                  <a:gd name="adj1" fmla="val 79478"/>
                  <a:gd name="adj2" fmla="val 158957"/>
                  <a:gd name="adj3" fmla="val 33333"/>
                </a:avLst>
              </a:prstGeom>
              <a:gradFill rotWithShape="0">
                <a:gsLst>
                  <a:gs pos="0">
                    <a:srgbClr val="9966FF"/>
                  </a:gs>
                  <a:gs pos="100000">
                    <a:srgbClr val="FFFFFF"/>
                  </a:gs>
                </a:gsLst>
                <a:path path="rect">
                  <a:fillToRect r="100000" b="100000"/>
                </a:path>
              </a:gradFill>
              <a:ln w="28575">
                <a:solidFill>
                  <a:srgbClr val="B445FF"/>
                </a:solidFill>
                <a:miter lim="800000"/>
                <a:headEnd/>
                <a:tailEnd/>
              </a:ln>
              <a:effectLst/>
            </p:spPr>
            <p:txBody>
              <a:bodyPr wrap="none" anchor="ctr"/>
              <a:lstStyle/>
              <a:p>
                <a:endParaRPr lang="en-US"/>
              </a:p>
            </p:txBody>
          </p:sp>
          <p:sp>
            <p:nvSpPr>
              <p:cNvPr id="851986" name="AutoShape 18"/>
              <p:cNvSpPr>
                <a:spLocks noChangeArrowheads="1"/>
              </p:cNvSpPr>
              <p:nvPr/>
            </p:nvSpPr>
            <p:spPr bwMode="auto">
              <a:xfrm>
                <a:off x="887" y="475"/>
                <a:ext cx="114" cy="457"/>
              </a:xfrm>
              <a:prstGeom prst="curvedLeftArrow">
                <a:avLst>
                  <a:gd name="adj1" fmla="val 80175"/>
                  <a:gd name="adj2" fmla="val 160351"/>
                  <a:gd name="adj3" fmla="val 33333"/>
                </a:avLst>
              </a:prstGeom>
              <a:gradFill rotWithShape="0">
                <a:gsLst>
                  <a:gs pos="0">
                    <a:srgbClr val="9966FF"/>
                  </a:gs>
                  <a:gs pos="100000">
                    <a:srgbClr val="FFFFFF"/>
                  </a:gs>
                </a:gsLst>
                <a:path path="rect">
                  <a:fillToRect r="100000" b="100000"/>
                </a:path>
              </a:gradFill>
              <a:ln w="28575">
                <a:solidFill>
                  <a:srgbClr val="B445FF"/>
                </a:solidFill>
                <a:miter lim="800000"/>
                <a:headEnd/>
                <a:tailEnd/>
              </a:ln>
              <a:effectLst/>
            </p:spPr>
            <p:txBody>
              <a:bodyPr wrap="none" anchor="ctr"/>
              <a:lstStyle/>
              <a:p>
                <a:endParaRPr lang="en-US"/>
              </a:p>
            </p:txBody>
          </p:sp>
          <p:sp>
            <p:nvSpPr>
              <p:cNvPr id="851987" name="AutoShape 19"/>
              <p:cNvSpPr>
                <a:spLocks noChangeArrowheads="1"/>
              </p:cNvSpPr>
              <p:nvPr/>
            </p:nvSpPr>
            <p:spPr bwMode="auto">
              <a:xfrm rot="3038307">
                <a:off x="552" y="358"/>
                <a:ext cx="49" cy="265"/>
              </a:xfrm>
              <a:prstGeom prst="curvedLeftArrow">
                <a:avLst>
                  <a:gd name="adj1" fmla="val 108163"/>
                  <a:gd name="adj2" fmla="val 216327"/>
                  <a:gd name="adj3" fmla="val 33333"/>
                </a:avLst>
              </a:prstGeom>
              <a:gradFill rotWithShape="0">
                <a:gsLst>
                  <a:gs pos="0">
                    <a:srgbClr val="9966FF"/>
                  </a:gs>
                  <a:gs pos="100000">
                    <a:srgbClr val="FFFFFF"/>
                  </a:gs>
                </a:gsLst>
                <a:path path="rect">
                  <a:fillToRect r="100000" b="100000"/>
                </a:path>
              </a:gradFill>
              <a:ln w="28575">
                <a:solidFill>
                  <a:srgbClr val="B445FF"/>
                </a:solidFill>
                <a:miter lim="800000"/>
                <a:headEnd/>
                <a:tailEnd/>
              </a:ln>
              <a:effectLst/>
            </p:spPr>
            <p:txBody>
              <a:bodyPr wrap="none" anchor="ctr"/>
              <a:lstStyle/>
              <a:p>
                <a:endParaRPr lang="en-US"/>
              </a:p>
            </p:txBody>
          </p:sp>
          <p:sp>
            <p:nvSpPr>
              <p:cNvPr id="851988" name="AutoShape 20"/>
              <p:cNvSpPr>
                <a:spLocks noChangeArrowheads="1"/>
              </p:cNvSpPr>
              <p:nvPr/>
            </p:nvSpPr>
            <p:spPr bwMode="auto">
              <a:xfrm rot="-7761693">
                <a:off x="509" y="292"/>
                <a:ext cx="49" cy="265"/>
              </a:xfrm>
              <a:prstGeom prst="curvedLeftArrow">
                <a:avLst>
                  <a:gd name="adj1" fmla="val 108163"/>
                  <a:gd name="adj2" fmla="val 216327"/>
                  <a:gd name="adj3" fmla="val 33333"/>
                </a:avLst>
              </a:prstGeom>
              <a:gradFill rotWithShape="0">
                <a:gsLst>
                  <a:gs pos="0">
                    <a:srgbClr val="9966FF"/>
                  </a:gs>
                  <a:gs pos="100000">
                    <a:srgbClr val="FFFFFF"/>
                  </a:gs>
                </a:gsLst>
                <a:path path="rect">
                  <a:fillToRect r="100000" b="100000"/>
                </a:path>
              </a:gradFill>
              <a:ln w="28575">
                <a:solidFill>
                  <a:srgbClr val="B445FF"/>
                </a:solidFill>
                <a:miter lim="800000"/>
                <a:headEnd/>
                <a:tailEnd/>
              </a:ln>
              <a:effectLst/>
            </p:spPr>
            <p:txBody>
              <a:bodyPr wrap="none" anchor="ctr"/>
              <a:lstStyle/>
              <a:p>
                <a:endParaRPr lang="en-US"/>
              </a:p>
            </p:txBody>
          </p:sp>
          <p:sp>
            <p:nvSpPr>
              <p:cNvPr id="851989" name="AutoShape 21"/>
              <p:cNvSpPr>
                <a:spLocks noChangeArrowheads="1"/>
              </p:cNvSpPr>
              <p:nvPr/>
            </p:nvSpPr>
            <p:spPr bwMode="auto">
              <a:xfrm rot="3038307">
                <a:off x="552" y="355"/>
                <a:ext cx="49" cy="265"/>
              </a:xfrm>
              <a:prstGeom prst="curvedLeftArrow">
                <a:avLst>
                  <a:gd name="adj1" fmla="val 108163"/>
                  <a:gd name="adj2" fmla="val 216327"/>
                  <a:gd name="adj3" fmla="val 33333"/>
                </a:avLst>
              </a:prstGeom>
              <a:gradFill rotWithShape="0">
                <a:gsLst>
                  <a:gs pos="0">
                    <a:srgbClr val="9966FF"/>
                  </a:gs>
                  <a:gs pos="100000">
                    <a:srgbClr val="FFFFFF"/>
                  </a:gs>
                </a:gsLst>
                <a:path path="rect">
                  <a:fillToRect r="100000" b="100000"/>
                </a:path>
              </a:gradFill>
              <a:ln w="28575">
                <a:solidFill>
                  <a:srgbClr val="B445FF"/>
                </a:solidFill>
                <a:miter lim="800000"/>
                <a:headEnd/>
                <a:tailEnd/>
              </a:ln>
              <a:effectLst/>
            </p:spPr>
            <p:txBody>
              <a:bodyPr wrap="none" anchor="ctr"/>
              <a:lstStyle/>
              <a:p>
                <a:endParaRPr lang="en-US"/>
              </a:p>
            </p:txBody>
          </p:sp>
          <p:sp>
            <p:nvSpPr>
              <p:cNvPr id="851990" name="AutoShape 22"/>
              <p:cNvSpPr>
                <a:spLocks noChangeArrowheads="1"/>
              </p:cNvSpPr>
              <p:nvPr/>
            </p:nvSpPr>
            <p:spPr bwMode="auto">
              <a:xfrm rot="-7761693">
                <a:off x="509" y="298"/>
                <a:ext cx="49" cy="265"/>
              </a:xfrm>
              <a:prstGeom prst="curvedLeftArrow">
                <a:avLst>
                  <a:gd name="adj1" fmla="val 108163"/>
                  <a:gd name="adj2" fmla="val 216327"/>
                  <a:gd name="adj3" fmla="val 33333"/>
                </a:avLst>
              </a:prstGeom>
              <a:gradFill rotWithShape="0">
                <a:gsLst>
                  <a:gs pos="0">
                    <a:srgbClr val="9966FF"/>
                  </a:gs>
                  <a:gs pos="100000">
                    <a:srgbClr val="FFFFFF"/>
                  </a:gs>
                </a:gsLst>
                <a:path path="rect">
                  <a:fillToRect r="100000" b="100000"/>
                </a:path>
              </a:gradFill>
              <a:ln w="28575">
                <a:solidFill>
                  <a:srgbClr val="B445FF"/>
                </a:solidFill>
                <a:miter lim="800000"/>
                <a:headEnd/>
                <a:tailEnd/>
              </a:ln>
              <a:effectLst/>
            </p:spPr>
            <p:txBody>
              <a:bodyPr wrap="none" anchor="ctr"/>
              <a:lstStyle/>
              <a:p>
                <a:endParaRPr lang="en-US"/>
              </a:p>
            </p:txBody>
          </p:sp>
          <p:sp>
            <p:nvSpPr>
              <p:cNvPr id="851991" name="AutoShape 23"/>
              <p:cNvSpPr>
                <a:spLocks noChangeArrowheads="1"/>
              </p:cNvSpPr>
              <p:nvPr/>
            </p:nvSpPr>
            <p:spPr bwMode="auto">
              <a:xfrm rot="-3102320">
                <a:off x="1134" y="292"/>
                <a:ext cx="49" cy="266"/>
              </a:xfrm>
              <a:prstGeom prst="curvedLeftArrow">
                <a:avLst>
                  <a:gd name="adj1" fmla="val 108571"/>
                  <a:gd name="adj2" fmla="val 217143"/>
                  <a:gd name="adj3" fmla="val 33333"/>
                </a:avLst>
              </a:prstGeom>
              <a:gradFill rotWithShape="0">
                <a:gsLst>
                  <a:gs pos="0">
                    <a:srgbClr val="9966FF"/>
                  </a:gs>
                  <a:gs pos="100000">
                    <a:srgbClr val="FFFFFF"/>
                  </a:gs>
                </a:gsLst>
                <a:path path="rect">
                  <a:fillToRect r="100000" b="100000"/>
                </a:path>
              </a:gradFill>
              <a:ln w="28575">
                <a:solidFill>
                  <a:srgbClr val="B445FF"/>
                </a:solidFill>
                <a:miter lim="800000"/>
                <a:headEnd/>
                <a:tailEnd/>
              </a:ln>
              <a:effectLst/>
            </p:spPr>
            <p:txBody>
              <a:bodyPr wrap="none" anchor="ctr"/>
              <a:lstStyle/>
              <a:p>
                <a:endParaRPr lang="en-US"/>
              </a:p>
            </p:txBody>
          </p:sp>
          <p:sp>
            <p:nvSpPr>
              <p:cNvPr id="851992" name="AutoShape 24"/>
              <p:cNvSpPr>
                <a:spLocks noChangeArrowheads="1"/>
              </p:cNvSpPr>
              <p:nvPr/>
            </p:nvSpPr>
            <p:spPr bwMode="auto">
              <a:xfrm rot="-13902320">
                <a:off x="1070" y="340"/>
                <a:ext cx="49" cy="266"/>
              </a:xfrm>
              <a:prstGeom prst="curvedLeftArrow">
                <a:avLst>
                  <a:gd name="adj1" fmla="val 108571"/>
                  <a:gd name="adj2" fmla="val 217143"/>
                  <a:gd name="adj3" fmla="val 33333"/>
                </a:avLst>
              </a:prstGeom>
              <a:gradFill rotWithShape="0">
                <a:gsLst>
                  <a:gs pos="0">
                    <a:srgbClr val="9966FF"/>
                  </a:gs>
                  <a:gs pos="100000">
                    <a:srgbClr val="FFFFFF"/>
                  </a:gs>
                </a:gsLst>
                <a:path path="rect">
                  <a:fillToRect r="100000" b="100000"/>
                </a:path>
              </a:gradFill>
              <a:ln w="28575">
                <a:solidFill>
                  <a:srgbClr val="B445FF"/>
                </a:solidFill>
                <a:miter lim="800000"/>
                <a:headEnd/>
                <a:tailEnd/>
              </a:ln>
              <a:effectLst/>
            </p:spPr>
            <p:txBody>
              <a:bodyPr wrap="none" anchor="ctr"/>
              <a:lstStyle/>
              <a:p>
                <a:endParaRPr lang="en-US"/>
              </a:p>
            </p:txBody>
          </p:sp>
          <p:sp>
            <p:nvSpPr>
              <p:cNvPr id="851993" name="AutoShape 25"/>
              <p:cNvSpPr>
                <a:spLocks noChangeArrowheads="1"/>
              </p:cNvSpPr>
              <p:nvPr/>
            </p:nvSpPr>
            <p:spPr bwMode="auto">
              <a:xfrm rot="-10800000">
                <a:off x="696" y="435"/>
                <a:ext cx="115" cy="457"/>
              </a:xfrm>
              <a:prstGeom prst="curvedLeftArrow">
                <a:avLst>
                  <a:gd name="adj1" fmla="val 79478"/>
                  <a:gd name="adj2" fmla="val 158957"/>
                  <a:gd name="adj3" fmla="val 33333"/>
                </a:avLst>
              </a:prstGeom>
              <a:gradFill rotWithShape="0">
                <a:gsLst>
                  <a:gs pos="0">
                    <a:srgbClr val="9966FF"/>
                  </a:gs>
                  <a:gs pos="100000">
                    <a:srgbClr val="FFFFFF"/>
                  </a:gs>
                </a:gsLst>
                <a:path path="rect">
                  <a:fillToRect r="100000" b="100000"/>
                </a:path>
              </a:gradFill>
              <a:ln w="28575">
                <a:solidFill>
                  <a:srgbClr val="B445FF"/>
                </a:solidFill>
                <a:miter lim="800000"/>
                <a:headEnd/>
                <a:tailEnd/>
              </a:ln>
              <a:effectLst/>
            </p:spPr>
            <p:txBody>
              <a:bodyPr wrap="none" anchor="ctr"/>
              <a:lstStyle/>
              <a:p>
                <a:endParaRPr lang="en-US"/>
              </a:p>
            </p:txBody>
          </p:sp>
          <p:sp>
            <p:nvSpPr>
              <p:cNvPr id="851994" name="AutoShape 26"/>
              <p:cNvSpPr>
                <a:spLocks noChangeArrowheads="1"/>
              </p:cNvSpPr>
              <p:nvPr/>
            </p:nvSpPr>
            <p:spPr bwMode="auto">
              <a:xfrm>
                <a:off x="887" y="474"/>
                <a:ext cx="114" cy="456"/>
              </a:xfrm>
              <a:prstGeom prst="curvedLeftArrow">
                <a:avLst>
                  <a:gd name="adj1" fmla="val 80000"/>
                  <a:gd name="adj2" fmla="val 160000"/>
                  <a:gd name="adj3" fmla="val 33333"/>
                </a:avLst>
              </a:prstGeom>
              <a:gradFill rotWithShape="0">
                <a:gsLst>
                  <a:gs pos="0">
                    <a:srgbClr val="9966FF"/>
                  </a:gs>
                  <a:gs pos="100000">
                    <a:srgbClr val="FFFFFF"/>
                  </a:gs>
                </a:gsLst>
                <a:path path="rect">
                  <a:fillToRect r="100000" b="100000"/>
                </a:path>
              </a:gradFill>
              <a:ln w="28575">
                <a:solidFill>
                  <a:srgbClr val="B445FF"/>
                </a:solidFill>
                <a:miter lim="800000"/>
                <a:headEnd/>
                <a:tailEnd/>
              </a:ln>
              <a:effectLst/>
            </p:spPr>
            <p:txBody>
              <a:bodyPr wrap="none" anchor="ctr"/>
              <a:lstStyle/>
              <a:p>
                <a:endParaRPr lang="en-US"/>
              </a:p>
            </p:txBody>
          </p:sp>
        </p:grpSp>
      </p:grpSp>
      <p:grpSp>
        <p:nvGrpSpPr>
          <p:cNvPr id="851995" name="Group 27"/>
          <p:cNvGrpSpPr>
            <a:grpSpLocks/>
          </p:cNvGrpSpPr>
          <p:nvPr/>
        </p:nvGrpSpPr>
        <p:grpSpPr bwMode="auto">
          <a:xfrm>
            <a:off x="188913" y="3359150"/>
            <a:ext cx="2363787" cy="1816100"/>
            <a:chOff x="119" y="2116"/>
            <a:chExt cx="1489" cy="1144"/>
          </a:xfrm>
        </p:grpSpPr>
        <p:grpSp>
          <p:nvGrpSpPr>
            <p:cNvPr id="851996" name="Group 28"/>
            <p:cNvGrpSpPr>
              <a:grpSpLocks/>
            </p:cNvGrpSpPr>
            <p:nvPr/>
          </p:nvGrpSpPr>
          <p:grpSpPr bwMode="auto">
            <a:xfrm>
              <a:off x="119" y="2116"/>
              <a:ext cx="1489" cy="1144"/>
              <a:chOff x="119" y="2112"/>
              <a:chExt cx="1489" cy="1144"/>
            </a:xfrm>
          </p:grpSpPr>
          <p:sp>
            <p:nvSpPr>
              <p:cNvPr id="851997" name="Oval 29"/>
              <p:cNvSpPr>
                <a:spLocks noChangeArrowheads="1"/>
              </p:cNvSpPr>
              <p:nvPr/>
            </p:nvSpPr>
            <p:spPr bwMode="auto">
              <a:xfrm>
                <a:off x="1101" y="2571"/>
                <a:ext cx="507" cy="278"/>
              </a:xfrm>
              <a:prstGeom prst="ellipse">
                <a:avLst/>
              </a:prstGeom>
              <a:noFill/>
              <a:ln w="9525">
                <a:solidFill>
                  <a:schemeClr val="tx1"/>
                </a:solidFill>
                <a:round/>
                <a:headEnd/>
                <a:tailEnd/>
              </a:ln>
              <a:effectLst/>
              <a:scene3d>
                <a:camera prst="legacyPerspectiveBottomLeft"/>
                <a:lightRig rig="legacyFlat3" dir="t"/>
              </a:scene3d>
              <a:sp3d extrusionH="887400" prstMaterial="legacyMatte">
                <a:bevelT w="13500" h="13500" prst="angle"/>
                <a:bevelB w="13500" h="13500" prst="angle"/>
                <a:extrusionClr>
                  <a:srgbClr val="CCFF33"/>
                </a:extrusionClr>
              </a:sp3d>
            </p:spPr>
            <p:txBody>
              <a:bodyPr wrap="none" anchor="ctr">
                <a:flatTx/>
              </a:bodyPr>
              <a:lstStyle/>
              <a:p>
                <a:pPr algn="ctr"/>
                <a:endParaRPr lang="en-US" sz="2800" b="1">
                  <a:solidFill>
                    <a:srgbClr val="008000"/>
                  </a:solidFill>
                </a:endParaRPr>
              </a:p>
            </p:txBody>
          </p:sp>
          <p:sp>
            <p:nvSpPr>
              <p:cNvPr id="851998" name="Oval 30"/>
              <p:cNvSpPr>
                <a:spLocks noChangeArrowheads="1"/>
              </p:cNvSpPr>
              <p:nvPr/>
            </p:nvSpPr>
            <p:spPr bwMode="auto">
              <a:xfrm>
                <a:off x="595" y="2979"/>
                <a:ext cx="505" cy="277"/>
              </a:xfrm>
              <a:prstGeom prst="ellipse">
                <a:avLst/>
              </a:prstGeom>
              <a:noFill/>
              <a:ln w="9525">
                <a:solidFill>
                  <a:schemeClr val="tx1"/>
                </a:solidFill>
                <a:round/>
                <a:headEnd/>
                <a:tailEnd/>
              </a:ln>
              <a:effectLst/>
              <a:scene3d>
                <a:camera prst="legacyPerspectiveBottomLeft"/>
                <a:lightRig rig="legacyFlat3" dir="t"/>
              </a:scene3d>
              <a:sp3d extrusionH="887400" prstMaterial="legacyMatte">
                <a:bevelT w="13500" h="13500" prst="angle"/>
                <a:bevelB w="13500" h="13500" prst="angle"/>
                <a:extrusionClr>
                  <a:srgbClr val="FFE5E5"/>
                </a:extrusionClr>
              </a:sp3d>
            </p:spPr>
            <p:txBody>
              <a:bodyPr wrap="none" anchor="ctr">
                <a:flatTx/>
              </a:bodyPr>
              <a:lstStyle/>
              <a:p>
                <a:pPr algn="ctr">
                  <a:lnSpc>
                    <a:spcPct val="100000"/>
                  </a:lnSpc>
                </a:pPr>
                <a:endParaRPr lang="en-US" sz="2400" b="1">
                  <a:solidFill>
                    <a:srgbClr val="6600CC"/>
                  </a:solidFill>
                </a:endParaRPr>
              </a:p>
            </p:txBody>
          </p:sp>
          <p:sp>
            <p:nvSpPr>
              <p:cNvPr id="851999" name="Oval 31"/>
              <p:cNvSpPr>
                <a:spLocks noChangeArrowheads="1"/>
              </p:cNvSpPr>
              <p:nvPr/>
            </p:nvSpPr>
            <p:spPr bwMode="auto">
              <a:xfrm>
                <a:off x="572" y="2112"/>
                <a:ext cx="551" cy="324"/>
              </a:xfrm>
              <a:prstGeom prst="ellipse">
                <a:avLst/>
              </a:prstGeom>
              <a:noFill/>
              <a:ln w="12700">
                <a:solidFill>
                  <a:srgbClr val="9900FF"/>
                </a:solidFill>
                <a:round/>
                <a:headEnd/>
                <a:tailEnd/>
              </a:ln>
              <a:effectLst/>
              <a:scene3d>
                <a:camera prst="legacyPerspectiveBottomLeft"/>
                <a:lightRig rig="legacyFlat3" dir="t"/>
              </a:scene3d>
              <a:sp3d extrusionH="887400" prstMaterial="legacyMatte">
                <a:bevelT w="13500" h="13500" prst="angle"/>
                <a:bevelB w="13500" h="13500" prst="angle"/>
                <a:extrusionClr>
                  <a:schemeClr val="bg1"/>
                </a:extrusionClr>
              </a:sp3d>
            </p:spPr>
            <p:txBody>
              <a:bodyPr wrap="none" anchor="ctr">
                <a:flatTx/>
              </a:bodyPr>
              <a:lstStyle/>
              <a:p>
                <a:pPr algn="ctr">
                  <a:lnSpc>
                    <a:spcPct val="100000"/>
                  </a:lnSpc>
                </a:pPr>
                <a:endParaRPr lang="en-US" sz="4800" b="1">
                  <a:solidFill>
                    <a:srgbClr val="6600CC"/>
                  </a:solidFill>
                </a:endParaRPr>
              </a:p>
            </p:txBody>
          </p:sp>
          <p:sp>
            <p:nvSpPr>
              <p:cNvPr id="852000" name="Oval 32"/>
              <p:cNvSpPr>
                <a:spLocks noChangeArrowheads="1"/>
              </p:cNvSpPr>
              <p:nvPr/>
            </p:nvSpPr>
            <p:spPr bwMode="auto">
              <a:xfrm>
                <a:off x="119" y="2571"/>
                <a:ext cx="507" cy="278"/>
              </a:xfrm>
              <a:prstGeom prst="ellipse">
                <a:avLst/>
              </a:prstGeom>
              <a:gradFill rotWithShape="0">
                <a:gsLst>
                  <a:gs pos="0">
                    <a:schemeClr val="bg1"/>
                  </a:gs>
                  <a:gs pos="100000">
                    <a:srgbClr val="FFCCFF"/>
                  </a:gs>
                </a:gsLst>
                <a:path path="shape">
                  <a:fillToRect l="50000" t="50000" r="50000" b="50000"/>
                </a:path>
              </a:gradFill>
              <a:ln w="9525">
                <a:round/>
                <a:headEnd/>
                <a:tailEnd/>
              </a:ln>
              <a:effectLst/>
              <a:scene3d>
                <a:camera prst="legacyPerspectiveBottomLeft"/>
                <a:lightRig rig="legacyFlat3" dir="t"/>
              </a:scene3d>
              <a:sp3d extrusionH="887400" prstMaterial="legacyMatte">
                <a:bevelT w="13500" h="13500" prst="angle"/>
                <a:bevelB w="13500" h="13500" prst="angle"/>
                <a:extrusionClr>
                  <a:srgbClr val="FFCCFF"/>
                </a:extrusionClr>
              </a:sp3d>
            </p:spPr>
            <p:txBody>
              <a:bodyPr wrap="none" anchor="ctr">
                <a:flatTx/>
              </a:bodyPr>
              <a:lstStyle/>
              <a:p>
                <a:pPr algn="ctr"/>
                <a:endParaRPr lang="en-US" sz="2800">
                  <a:solidFill>
                    <a:srgbClr val="9900CC"/>
                  </a:solidFill>
                  <a:effectLst>
                    <a:outerShdw blurRad="38100" dist="38100" dir="2700000" algn="tl">
                      <a:srgbClr val="000000"/>
                    </a:outerShdw>
                  </a:effectLst>
                </a:endParaRPr>
              </a:p>
            </p:txBody>
          </p:sp>
        </p:grpSp>
        <p:grpSp>
          <p:nvGrpSpPr>
            <p:cNvPr id="852001" name="Group 33"/>
            <p:cNvGrpSpPr>
              <a:grpSpLocks/>
            </p:cNvGrpSpPr>
            <p:nvPr/>
          </p:nvGrpSpPr>
          <p:grpSpPr bwMode="auto">
            <a:xfrm>
              <a:off x="378" y="2436"/>
              <a:ext cx="698" cy="561"/>
              <a:chOff x="355" y="2436"/>
              <a:chExt cx="698" cy="561"/>
            </a:xfrm>
          </p:grpSpPr>
          <p:sp>
            <p:nvSpPr>
              <p:cNvPr id="852002" name="AutoShape 34"/>
              <p:cNvSpPr>
                <a:spLocks noChangeArrowheads="1"/>
              </p:cNvSpPr>
              <p:nvPr/>
            </p:nvSpPr>
            <p:spPr bwMode="auto">
              <a:xfrm rot="-5400000">
                <a:off x="786" y="2414"/>
                <a:ext cx="115" cy="418"/>
              </a:xfrm>
              <a:prstGeom prst="curvedLeftArrow">
                <a:avLst>
                  <a:gd name="adj1" fmla="val 72696"/>
                  <a:gd name="adj2" fmla="val 145391"/>
                  <a:gd name="adj3" fmla="val 33333"/>
                </a:avLst>
              </a:prstGeom>
              <a:gradFill rotWithShape="0">
                <a:gsLst>
                  <a:gs pos="0">
                    <a:srgbClr val="FFCCFF"/>
                  </a:gs>
                  <a:gs pos="50000">
                    <a:schemeClr val="bg1"/>
                  </a:gs>
                  <a:gs pos="100000">
                    <a:srgbClr val="FFCCFF"/>
                  </a:gs>
                </a:gsLst>
                <a:lin ang="0" scaled="1"/>
              </a:gradFill>
              <a:ln w="28575">
                <a:solidFill>
                  <a:srgbClr val="800080"/>
                </a:solidFill>
                <a:miter lim="800000"/>
                <a:headEnd/>
                <a:tailEnd/>
              </a:ln>
              <a:effectLst/>
            </p:spPr>
            <p:txBody>
              <a:bodyPr wrap="none" anchor="ctr"/>
              <a:lstStyle/>
              <a:p>
                <a:endParaRPr lang="en-US"/>
              </a:p>
            </p:txBody>
          </p:sp>
          <p:sp>
            <p:nvSpPr>
              <p:cNvPr id="852003" name="AutoShape 35"/>
              <p:cNvSpPr>
                <a:spLocks noChangeArrowheads="1"/>
              </p:cNvSpPr>
              <p:nvPr/>
            </p:nvSpPr>
            <p:spPr bwMode="auto">
              <a:xfrm rot="-16200000">
                <a:off x="748" y="2608"/>
                <a:ext cx="114" cy="417"/>
              </a:xfrm>
              <a:prstGeom prst="curvedLeftArrow">
                <a:avLst>
                  <a:gd name="adj1" fmla="val 73158"/>
                  <a:gd name="adj2" fmla="val 146316"/>
                  <a:gd name="adj3" fmla="val 33333"/>
                </a:avLst>
              </a:prstGeom>
              <a:gradFill rotWithShape="0">
                <a:gsLst>
                  <a:gs pos="0">
                    <a:srgbClr val="FFCCFF"/>
                  </a:gs>
                  <a:gs pos="50000">
                    <a:schemeClr val="bg1"/>
                  </a:gs>
                  <a:gs pos="100000">
                    <a:srgbClr val="FFCCFF"/>
                  </a:gs>
                </a:gsLst>
                <a:lin ang="0" scaled="1"/>
              </a:gradFill>
              <a:ln w="28575">
                <a:solidFill>
                  <a:srgbClr val="800080"/>
                </a:solidFill>
                <a:miter lim="800000"/>
                <a:headEnd/>
                <a:tailEnd/>
              </a:ln>
              <a:effectLst/>
            </p:spPr>
            <p:txBody>
              <a:bodyPr wrap="none" anchor="ctr"/>
              <a:lstStyle/>
              <a:p>
                <a:endParaRPr lang="en-US"/>
              </a:p>
            </p:txBody>
          </p:sp>
          <p:sp>
            <p:nvSpPr>
              <p:cNvPr id="852004" name="AutoShape 36"/>
              <p:cNvSpPr>
                <a:spLocks noChangeArrowheads="1"/>
              </p:cNvSpPr>
              <p:nvPr/>
            </p:nvSpPr>
            <p:spPr bwMode="auto">
              <a:xfrm rot="3038307">
                <a:off x="530" y="2396"/>
                <a:ext cx="49" cy="266"/>
              </a:xfrm>
              <a:prstGeom prst="curvedLeftArrow">
                <a:avLst>
                  <a:gd name="adj1" fmla="val 108571"/>
                  <a:gd name="adj2" fmla="val 217143"/>
                  <a:gd name="adj3" fmla="val 33333"/>
                </a:avLst>
              </a:prstGeom>
              <a:gradFill rotWithShape="0">
                <a:gsLst>
                  <a:gs pos="0">
                    <a:srgbClr val="FFCCFF"/>
                  </a:gs>
                  <a:gs pos="50000">
                    <a:schemeClr val="bg1"/>
                  </a:gs>
                  <a:gs pos="100000">
                    <a:srgbClr val="FFCCFF"/>
                  </a:gs>
                </a:gsLst>
                <a:lin ang="0" scaled="1"/>
              </a:gradFill>
              <a:ln w="28575">
                <a:solidFill>
                  <a:srgbClr val="800080"/>
                </a:solidFill>
                <a:miter lim="800000"/>
                <a:headEnd/>
                <a:tailEnd/>
              </a:ln>
              <a:effectLst/>
            </p:spPr>
            <p:txBody>
              <a:bodyPr wrap="none" anchor="ctr"/>
              <a:lstStyle/>
              <a:p>
                <a:endParaRPr lang="en-US"/>
              </a:p>
            </p:txBody>
          </p:sp>
          <p:sp>
            <p:nvSpPr>
              <p:cNvPr id="852005" name="AutoShape 37"/>
              <p:cNvSpPr>
                <a:spLocks noChangeArrowheads="1"/>
              </p:cNvSpPr>
              <p:nvPr/>
            </p:nvSpPr>
            <p:spPr bwMode="auto">
              <a:xfrm rot="-7761693">
                <a:off x="495" y="2329"/>
                <a:ext cx="49" cy="266"/>
              </a:xfrm>
              <a:prstGeom prst="curvedLeftArrow">
                <a:avLst>
                  <a:gd name="adj1" fmla="val 108571"/>
                  <a:gd name="adj2" fmla="val 217143"/>
                  <a:gd name="adj3" fmla="val 33333"/>
                </a:avLst>
              </a:prstGeom>
              <a:gradFill rotWithShape="0">
                <a:gsLst>
                  <a:gs pos="0">
                    <a:srgbClr val="FFCCFF"/>
                  </a:gs>
                  <a:gs pos="50000">
                    <a:schemeClr val="bg1"/>
                  </a:gs>
                  <a:gs pos="100000">
                    <a:srgbClr val="FFCCFF"/>
                  </a:gs>
                </a:gsLst>
                <a:lin ang="0" scaled="1"/>
              </a:gradFill>
              <a:ln w="28575">
                <a:solidFill>
                  <a:srgbClr val="800080"/>
                </a:solidFill>
                <a:miter lim="800000"/>
                <a:headEnd/>
                <a:tailEnd/>
              </a:ln>
              <a:effectLst/>
            </p:spPr>
            <p:txBody>
              <a:bodyPr wrap="none" anchor="ctr"/>
              <a:lstStyle/>
              <a:p>
                <a:endParaRPr lang="en-US"/>
              </a:p>
            </p:txBody>
          </p:sp>
          <p:sp>
            <p:nvSpPr>
              <p:cNvPr id="852006" name="AutoShape 38"/>
              <p:cNvSpPr>
                <a:spLocks noChangeArrowheads="1"/>
              </p:cNvSpPr>
              <p:nvPr/>
            </p:nvSpPr>
            <p:spPr bwMode="auto">
              <a:xfrm rot="-3102320">
                <a:off x="521" y="2791"/>
                <a:ext cx="49" cy="265"/>
              </a:xfrm>
              <a:prstGeom prst="curvedLeftArrow">
                <a:avLst>
                  <a:gd name="adj1" fmla="val 108163"/>
                  <a:gd name="adj2" fmla="val 216327"/>
                  <a:gd name="adj3" fmla="val 33333"/>
                </a:avLst>
              </a:prstGeom>
              <a:gradFill rotWithShape="0">
                <a:gsLst>
                  <a:gs pos="0">
                    <a:srgbClr val="FFCCFF"/>
                  </a:gs>
                  <a:gs pos="50000">
                    <a:schemeClr val="bg1"/>
                  </a:gs>
                  <a:gs pos="100000">
                    <a:srgbClr val="FFCCFF"/>
                  </a:gs>
                </a:gsLst>
                <a:lin ang="0" scaled="1"/>
              </a:gradFill>
              <a:ln w="28575">
                <a:solidFill>
                  <a:srgbClr val="800080"/>
                </a:solidFill>
                <a:miter lim="800000"/>
                <a:headEnd/>
                <a:tailEnd/>
              </a:ln>
              <a:effectLst/>
            </p:spPr>
            <p:txBody>
              <a:bodyPr wrap="none" anchor="ctr"/>
              <a:lstStyle/>
              <a:p>
                <a:endParaRPr lang="en-US"/>
              </a:p>
            </p:txBody>
          </p:sp>
          <p:sp>
            <p:nvSpPr>
              <p:cNvPr id="852007" name="AutoShape 39"/>
              <p:cNvSpPr>
                <a:spLocks noChangeArrowheads="1"/>
              </p:cNvSpPr>
              <p:nvPr/>
            </p:nvSpPr>
            <p:spPr bwMode="auto">
              <a:xfrm rot="-13902320">
                <a:off x="463" y="2840"/>
                <a:ext cx="49" cy="266"/>
              </a:xfrm>
              <a:prstGeom prst="curvedLeftArrow">
                <a:avLst>
                  <a:gd name="adj1" fmla="val 108571"/>
                  <a:gd name="adj2" fmla="val 217143"/>
                  <a:gd name="adj3" fmla="val 33333"/>
                </a:avLst>
              </a:prstGeom>
              <a:gradFill rotWithShape="0">
                <a:gsLst>
                  <a:gs pos="0">
                    <a:srgbClr val="FFCCFF"/>
                  </a:gs>
                  <a:gs pos="50000">
                    <a:schemeClr val="bg1"/>
                  </a:gs>
                  <a:gs pos="100000">
                    <a:srgbClr val="FFCCFF"/>
                  </a:gs>
                </a:gsLst>
                <a:lin ang="0" scaled="1"/>
              </a:gradFill>
              <a:ln w="28575">
                <a:solidFill>
                  <a:srgbClr val="800080"/>
                </a:solidFill>
                <a:miter lim="800000"/>
                <a:headEnd/>
                <a:tailEnd/>
              </a:ln>
              <a:effectLst/>
            </p:spPr>
            <p:txBody>
              <a:bodyPr wrap="none" anchor="ctr"/>
              <a:lstStyle/>
              <a:p>
                <a:endParaRPr lang="en-US"/>
              </a:p>
            </p:txBody>
          </p:sp>
          <p:sp>
            <p:nvSpPr>
              <p:cNvPr id="852008" name="AutoShape 40"/>
              <p:cNvSpPr>
                <a:spLocks noChangeArrowheads="1"/>
              </p:cNvSpPr>
              <p:nvPr/>
            </p:nvSpPr>
            <p:spPr bwMode="auto">
              <a:xfrm rot="-5400000">
                <a:off x="786" y="2414"/>
                <a:ext cx="115" cy="418"/>
              </a:xfrm>
              <a:prstGeom prst="curvedLeftArrow">
                <a:avLst>
                  <a:gd name="adj1" fmla="val 72696"/>
                  <a:gd name="adj2" fmla="val 145391"/>
                  <a:gd name="adj3" fmla="val 33333"/>
                </a:avLst>
              </a:prstGeom>
              <a:gradFill rotWithShape="0">
                <a:gsLst>
                  <a:gs pos="0">
                    <a:srgbClr val="FFCCFF"/>
                  </a:gs>
                  <a:gs pos="50000">
                    <a:schemeClr val="bg1"/>
                  </a:gs>
                  <a:gs pos="100000">
                    <a:srgbClr val="FFCCFF"/>
                  </a:gs>
                </a:gsLst>
                <a:lin ang="0" scaled="1"/>
              </a:gradFill>
              <a:ln w="28575">
                <a:solidFill>
                  <a:srgbClr val="800080"/>
                </a:solidFill>
                <a:miter lim="800000"/>
                <a:headEnd/>
                <a:tailEnd/>
              </a:ln>
              <a:effectLst/>
            </p:spPr>
            <p:txBody>
              <a:bodyPr wrap="none" anchor="ctr"/>
              <a:lstStyle/>
              <a:p>
                <a:endParaRPr lang="en-US"/>
              </a:p>
            </p:txBody>
          </p:sp>
          <p:sp>
            <p:nvSpPr>
              <p:cNvPr id="852009" name="AutoShape 41"/>
              <p:cNvSpPr>
                <a:spLocks noChangeArrowheads="1"/>
              </p:cNvSpPr>
              <p:nvPr/>
            </p:nvSpPr>
            <p:spPr bwMode="auto">
              <a:xfrm rot="-16200000">
                <a:off x="748" y="2608"/>
                <a:ext cx="114" cy="417"/>
              </a:xfrm>
              <a:prstGeom prst="curvedLeftArrow">
                <a:avLst>
                  <a:gd name="adj1" fmla="val 73158"/>
                  <a:gd name="adj2" fmla="val 146316"/>
                  <a:gd name="adj3" fmla="val 33333"/>
                </a:avLst>
              </a:prstGeom>
              <a:gradFill rotWithShape="0">
                <a:gsLst>
                  <a:gs pos="0">
                    <a:srgbClr val="FFCCFF"/>
                  </a:gs>
                  <a:gs pos="50000">
                    <a:schemeClr val="bg1"/>
                  </a:gs>
                  <a:gs pos="100000">
                    <a:srgbClr val="FFCCFF"/>
                  </a:gs>
                </a:gsLst>
                <a:lin ang="0" scaled="1"/>
              </a:gradFill>
              <a:ln w="28575">
                <a:solidFill>
                  <a:srgbClr val="800080"/>
                </a:solidFill>
                <a:miter lim="800000"/>
                <a:headEnd/>
                <a:tailEnd/>
              </a:ln>
              <a:effectLst/>
            </p:spPr>
            <p:txBody>
              <a:bodyPr wrap="none" anchor="ctr"/>
              <a:lstStyle/>
              <a:p>
                <a:endParaRPr lang="en-US"/>
              </a:p>
            </p:txBody>
          </p:sp>
          <p:sp>
            <p:nvSpPr>
              <p:cNvPr id="852010" name="AutoShape 42"/>
              <p:cNvSpPr>
                <a:spLocks noChangeArrowheads="1"/>
              </p:cNvSpPr>
              <p:nvPr/>
            </p:nvSpPr>
            <p:spPr bwMode="auto">
              <a:xfrm rot="-3102320">
                <a:off x="521" y="2790"/>
                <a:ext cx="49" cy="265"/>
              </a:xfrm>
              <a:prstGeom prst="curvedLeftArrow">
                <a:avLst>
                  <a:gd name="adj1" fmla="val 108163"/>
                  <a:gd name="adj2" fmla="val 216327"/>
                  <a:gd name="adj3" fmla="val 33333"/>
                </a:avLst>
              </a:prstGeom>
              <a:gradFill rotWithShape="0">
                <a:gsLst>
                  <a:gs pos="0">
                    <a:srgbClr val="FFCCFF"/>
                  </a:gs>
                  <a:gs pos="50000">
                    <a:schemeClr val="bg1"/>
                  </a:gs>
                  <a:gs pos="100000">
                    <a:srgbClr val="FFCCFF"/>
                  </a:gs>
                </a:gsLst>
                <a:lin ang="0" scaled="1"/>
              </a:gradFill>
              <a:ln w="28575">
                <a:solidFill>
                  <a:srgbClr val="800080"/>
                </a:solidFill>
                <a:miter lim="800000"/>
                <a:headEnd/>
                <a:tailEnd/>
              </a:ln>
              <a:effectLst/>
            </p:spPr>
            <p:txBody>
              <a:bodyPr wrap="none" anchor="ctr"/>
              <a:lstStyle/>
              <a:p>
                <a:endParaRPr lang="en-US"/>
              </a:p>
            </p:txBody>
          </p:sp>
          <p:sp>
            <p:nvSpPr>
              <p:cNvPr id="852011" name="AutoShape 43"/>
              <p:cNvSpPr>
                <a:spLocks noChangeArrowheads="1"/>
              </p:cNvSpPr>
              <p:nvPr/>
            </p:nvSpPr>
            <p:spPr bwMode="auto">
              <a:xfrm rot="-13902320">
                <a:off x="463" y="2839"/>
                <a:ext cx="49" cy="266"/>
              </a:xfrm>
              <a:prstGeom prst="curvedLeftArrow">
                <a:avLst>
                  <a:gd name="adj1" fmla="val 108571"/>
                  <a:gd name="adj2" fmla="val 217143"/>
                  <a:gd name="adj3" fmla="val 33333"/>
                </a:avLst>
              </a:prstGeom>
              <a:gradFill rotWithShape="0">
                <a:gsLst>
                  <a:gs pos="0">
                    <a:srgbClr val="FFCCFF"/>
                  </a:gs>
                  <a:gs pos="50000">
                    <a:schemeClr val="bg1"/>
                  </a:gs>
                  <a:gs pos="100000">
                    <a:srgbClr val="FFCCFF"/>
                  </a:gs>
                </a:gsLst>
                <a:lin ang="0" scaled="1"/>
              </a:gradFill>
              <a:ln w="28575">
                <a:solidFill>
                  <a:srgbClr val="800080"/>
                </a:solidFill>
                <a:miter lim="800000"/>
                <a:headEnd/>
                <a:tailEnd/>
              </a:ln>
              <a:effectLst/>
            </p:spPr>
            <p:txBody>
              <a:bodyPr wrap="none" anchor="ctr"/>
              <a:lstStyle/>
              <a:p>
                <a:endParaRPr lang="en-US"/>
              </a:p>
            </p:txBody>
          </p:sp>
          <p:sp>
            <p:nvSpPr>
              <p:cNvPr id="852012" name="AutoShape 44"/>
              <p:cNvSpPr>
                <a:spLocks noChangeArrowheads="1"/>
              </p:cNvSpPr>
              <p:nvPr/>
            </p:nvSpPr>
            <p:spPr bwMode="auto">
              <a:xfrm rot="-5400000">
                <a:off x="787" y="2411"/>
                <a:ext cx="114" cy="418"/>
              </a:xfrm>
              <a:prstGeom prst="curvedLeftArrow">
                <a:avLst>
                  <a:gd name="adj1" fmla="val 73333"/>
                  <a:gd name="adj2" fmla="val 146667"/>
                  <a:gd name="adj3" fmla="val 33333"/>
                </a:avLst>
              </a:prstGeom>
              <a:gradFill rotWithShape="0">
                <a:gsLst>
                  <a:gs pos="0">
                    <a:srgbClr val="FFCCFF"/>
                  </a:gs>
                  <a:gs pos="50000">
                    <a:schemeClr val="bg1"/>
                  </a:gs>
                  <a:gs pos="100000">
                    <a:srgbClr val="FFCCFF"/>
                  </a:gs>
                </a:gsLst>
                <a:lin ang="0" scaled="1"/>
              </a:gradFill>
              <a:ln w="28575">
                <a:solidFill>
                  <a:srgbClr val="800080"/>
                </a:solidFill>
                <a:miter lim="800000"/>
                <a:headEnd/>
                <a:tailEnd/>
              </a:ln>
              <a:effectLst/>
            </p:spPr>
            <p:txBody>
              <a:bodyPr wrap="none" anchor="ctr"/>
              <a:lstStyle/>
              <a:p>
                <a:endParaRPr lang="en-US"/>
              </a:p>
            </p:txBody>
          </p:sp>
          <p:sp>
            <p:nvSpPr>
              <p:cNvPr id="852013" name="AutoShape 45"/>
              <p:cNvSpPr>
                <a:spLocks noChangeArrowheads="1"/>
              </p:cNvSpPr>
              <p:nvPr/>
            </p:nvSpPr>
            <p:spPr bwMode="auto">
              <a:xfrm rot="-16200000">
                <a:off x="748" y="2601"/>
                <a:ext cx="114" cy="417"/>
              </a:xfrm>
              <a:prstGeom prst="curvedLeftArrow">
                <a:avLst>
                  <a:gd name="adj1" fmla="val 73158"/>
                  <a:gd name="adj2" fmla="val 146316"/>
                  <a:gd name="adj3" fmla="val 33333"/>
                </a:avLst>
              </a:prstGeom>
              <a:gradFill rotWithShape="0">
                <a:gsLst>
                  <a:gs pos="0">
                    <a:srgbClr val="FFCCFF"/>
                  </a:gs>
                  <a:gs pos="50000">
                    <a:schemeClr val="bg1"/>
                  </a:gs>
                  <a:gs pos="100000">
                    <a:srgbClr val="FFCCFF"/>
                  </a:gs>
                </a:gsLst>
                <a:lin ang="0" scaled="1"/>
              </a:gradFill>
              <a:ln w="28575">
                <a:solidFill>
                  <a:srgbClr val="800080"/>
                </a:solidFill>
                <a:miter lim="800000"/>
                <a:headEnd/>
                <a:tailEnd/>
              </a:ln>
              <a:effectLst/>
            </p:spPr>
            <p:txBody>
              <a:bodyPr wrap="none" anchor="ctr"/>
              <a:lstStyle/>
              <a:p>
                <a:endParaRPr lang="en-US"/>
              </a:p>
            </p:txBody>
          </p:sp>
          <p:sp>
            <p:nvSpPr>
              <p:cNvPr id="852014" name="AutoShape 46"/>
              <p:cNvSpPr>
                <a:spLocks noChangeArrowheads="1"/>
              </p:cNvSpPr>
              <p:nvPr/>
            </p:nvSpPr>
            <p:spPr bwMode="auto">
              <a:xfrm rot="3038307">
                <a:off x="528" y="2394"/>
                <a:ext cx="49" cy="265"/>
              </a:xfrm>
              <a:prstGeom prst="curvedLeftArrow">
                <a:avLst>
                  <a:gd name="adj1" fmla="val 108163"/>
                  <a:gd name="adj2" fmla="val 216327"/>
                  <a:gd name="adj3" fmla="val 33333"/>
                </a:avLst>
              </a:prstGeom>
              <a:gradFill rotWithShape="0">
                <a:gsLst>
                  <a:gs pos="0">
                    <a:srgbClr val="FFCCFF"/>
                  </a:gs>
                  <a:gs pos="50000">
                    <a:schemeClr val="bg1"/>
                  </a:gs>
                  <a:gs pos="100000">
                    <a:srgbClr val="FFCCFF"/>
                  </a:gs>
                </a:gsLst>
                <a:lin ang="0" scaled="1"/>
              </a:gradFill>
              <a:ln w="28575">
                <a:solidFill>
                  <a:srgbClr val="800080"/>
                </a:solidFill>
                <a:miter lim="800000"/>
                <a:headEnd/>
                <a:tailEnd/>
              </a:ln>
              <a:effectLst/>
            </p:spPr>
            <p:txBody>
              <a:bodyPr wrap="none" anchor="ctr"/>
              <a:lstStyle/>
              <a:p>
                <a:endParaRPr lang="en-US"/>
              </a:p>
            </p:txBody>
          </p:sp>
          <p:sp>
            <p:nvSpPr>
              <p:cNvPr id="852015" name="AutoShape 47"/>
              <p:cNvSpPr>
                <a:spLocks noChangeArrowheads="1"/>
              </p:cNvSpPr>
              <p:nvPr/>
            </p:nvSpPr>
            <p:spPr bwMode="auto">
              <a:xfrm rot="-7761693">
                <a:off x="499" y="2328"/>
                <a:ext cx="49" cy="266"/>
              </a:xfrm>
              <a:prstGeom prst="curvedLeftArrow">
                <a:avLst>
                  <a:gd name="adj1" fmla="val 108571"/>
                  <a:gd name="adj2" fmla="val 217143"/>
                  <a:gd name="adj3" fmla="val 33333"/>
                </a:avLst>
              </a:prstGeom>
              <a:gradFill rotWithShape="0">
                <a:gsLst>
                  <a:gs pos="0">
                    <a:srgbClr val="FFCCFF"/>
                  </a:gs>
                  <a:gs pos="50000">
                    <a:schemeClr val="bg1"/>
                  </a:gs>
                  <a:gs pos="100000">
                    <a:srgbClr val="FFCCFF"/>
                  </a:gs>
                </a:gsLst>
                <a:lin ang="0" scaled="1"/>
              </a:gradFill>
              <a:ln w="28575">
                <a:solidFill>
                  <a:srgbClr val="800080"/>
                </a:solidFill>
                <a:miter lim="800000"/>
                <a:headEnd/>
                <a:tailEnd/>
              </a:ln>
              <a:effectLst/>
            </p:spPr>
            <p:txBody>
              <a:bodyPr wrap="none" anchor="ctr"/>
              <a:lstStyle/>
              <a:p>
                <a:endParaRPr lang="en-US"/>
              </a:p>
            </p:txBody>
          </p:sp>
          <p:sp>
            <p:nvSpPr>
              <p:cNvPr id="852016" name="AutoShape 48"/>
              <p:cNvSpPr>
                <a:spLocks noChangeArrowheads="1"/>
              </p:cNvSpPr>
              <p:nvPr/>
            </p:nvSpPr>
            <p:spPr bwMode="auto">
              <a:xfrm rot="3038307">
                <a:off x="528" y="2394"/>
                <a:ext cx="49" cy="265"/>
              </a:xfrm>
              <a:prstGeom prst="curvedLeftArrow">
                <a:avLst>
                  <a:gd name="adj1" fmla="val 108163"/>
                  <a:gd name="adj2" fmla="val 216327"/>
                  <a:gd name="adj3" fmla="val 33333"/>
                </a:avLst>
              </a:prstGeom>
              <a:gradFill rotWithShape="0">
                <a:gsLst>
                  <a:gs pos="0">
                    <a:srgbClr val="FFCCFF"/>
                  </a:gs>
                  <a:gs pos="50000">
                    <a:schemeClr val="bg1"/>
                  </a:gs>
                  <a:gs pos="100000">
                    <a:srgbClr val="FFCCFF"/>
                  </a:gs>
                </a:gsLst>
                <a:lin ang="0" scaled="1"/>
              </a:gradFill>
              <a:ln w="28575">
                <a:solidFill>
                  <a:srgbClr val="800080"/>
                </a:solidFill>
                <a:miter lim="800000"/>
                <a:headEnd/>
                <a:tailEnd/>
              </a:ln>
              <a:effectLst/>
            </p:spPr>
            <p:txBody>
              <a:bodyPr wrap="none" anchor="ctr"/>
              <a:lstStyle/>
              <a:p>
                <a:endParaRPr lang="en-US"/>
              </a:p>
            </p:txBody>
          </p:sp>
          <p:sp>
            <p:nvSpPr>
              <p:cNvPr id="852017" name="AutoShape 49"/>
              <p:cNvSpPr>
                <a:spLocks noChangeArrowheads="1"/>
              </p:cNvSpPr>
              <p:nvPr/>
            </p:nvSpPr>
            <p:spPr bwMode="auto">
              <a:xfrm rot="-7761693">
                <a:off x="499" y="2328"/>
                <a:ext cx="49" cy="266"/>
              </a:xfrm>
              <a:prstGeom prst="curvedLeftArrow">
                <a:avLst>
                  <a:gd name="adj1" fmla="val 108571"/>
                  <a:gd name="adj2" fmla="val 217143"/>
                  <a:gd name="adj3" fmla="val 33333"/>
                </a:avLst>
              </a:prstGeom>
              <a:gradFill rotWithShape="0">
                <a:gsLst>
                  <a:gs pos="0">
                    <a:srgbClr val="FFCCFF"/>
                  </a:gs>
                  <a:gs pos="50000">
                    <a:schemeClr val="bg1"/>
                  </a:gs>
                  <a:gs pos="100000">
                    <a:srgbClr val="FFCCFF"/>
                  </a:gs>
                </a:gsLst>
                <a:lin ang="0" scaled="1"/>
              </a:gradFill>
              <a:ln w="28575">
                <a:solidFill>
                  <a:srgbClr val="800080"/>
                </a:solidFill>
                <a:miter lim="800000"/>
                <a:headEnd/>
                <a:tailEnd/>
              </a:ln>
              <a:effectLst/>
            </p:spPr>
            <p:txBody>
              <a:bodyPr wrap="none" anchor="ctr"/>
              <a:lstStyle/>
              <a:p>
                <a:endParaRPr lang="en-US"/>
              </a:p>
            </p:txBody>
          </p:sp>
          <p:sp>
            <p:nvSpPr>
              <p:cNvPr id="852018" name="AutoShape 50"/>
              <p:cNvSpPr>
                <a:spLocks noChangeArrowheads="1"/>
              </p:cNvSpPr>
              <p:nvPr/>
            </p:nvSpPr>
            <p:spPr bwMode="auto">
              <a:xfrm rot="-3102320">
                <a:off x="521" y="2790"/>
                <a:ext cx="49" cy="265"/>
              </a:xfrm>
              <a:prstGeom prst="curvedLeftArrow">
                <a:avLst>
                  <a:gd name="adj1" fmla="val 108163"/>
                  <a:gd name="adj2" fmla="val 216327"/>
                  <a:gd name="adj3" fmla="val 33333"/>
                </a:avLst>
              </a:prstGeom>
              <a:gradFill rotWithShape="0">
                <a:gsLst>
                  <a:gs pos="0">
                    <a:srgbClr val="FFCCFF"/>
                  </a:gs>
                  <a:gs pos="50000">
                    <a:schemeClr val="bg1"/>
                  </a:gs>
                  <a:gs pos="100000">
                    <a:srgbClr val="FFCCFF"/>
                  </a:gs>
                </a:gsLst>
                <a:lin ang="0" scaled="1"/>
              </a:gradFill>
              <a:ln w="28575">
                <a:solidFill>
                  <a:srgbClr val="800080"/>
                </a:solidFill>
                <a:miter lim="800000"/>
                <a:headEnd/>
                <a:tailEnd/>
              </a:ln>
              <a:effectLst/>
            </p:spPr>
            <p:txBody>
              <a:bodyPr wrap="none" anchor="ctr"/>
              <a:lstStyle/>
              <a:p>
                <a:endParaRPr lang="en-US"/>
              </a:p>
            </p:txBody>
          </p:sp>
          <p:sp>
            <p:nvSpPr>
              <p:cNvPr id="852019" name="AutoShape 51"/>
              <p:cNvSpPr>
                <a:spLocks noChangeArrowheads="1"/>
              </p:cNvSpPr>
              <p:nvPr/>
            </p:nvSpPr>
            <p:spPr bwMode="auto">
              <a:xfrm rot="-13902320">
                <a:off x="463" y="2839"/>
                <a:ext cx="49" cy="266"/>
              </a:xfrm>
              <a:prstGeom prst="curvedLeftArrow">
                <a:avLst>
                  <a:gd name="adj1" fmla="val 108571"/>
                  <a:gd name="adj2" fmla="val 217143"/>
                  <a:gd name="adj3" fmla="val 33333"/>
                </a:avLst>
              </a:prstGeom>
              <a:gradFill rotWithShape="0">
                <a:gsLst>
                  <a:gs pos="0">
                    <a:srgbClr val="FFCCFF"/>
                  </a:gs>
                  <a:gs pos="50000">
                    <a:schemeClr val="bg1"/>
                  </a:gs>
                  <a:gs pos="100000">
                    <a:srgbClr val="FFCCFF"/>
                  </a:gs>
                </a:gsLst>
                <a:lin ang="0" scaled="1"/>
              </a:gradFill>
              <a:ln w="28575">
                <a:solidFill>
                  <a:srgbClr val="800080"/>
                </a:solidFill>
                <a:miter lim="800000"/>
                <a:headEnd/>
                <a:tailEnd/>
              </a:ln>
              <a:effectLst/>
            </p:spPr>
            <p:txBody>
              <a:bodyPr wrap="none" anchor="ctr"/>
              <a:lstStyle/>
              <a:p>
                <a:endParaRPr lang="en-US"/>
              </a:p>
            </p:txBody>
          </p:sp>
        </p:grpSp>
      </p:grpSp>
      <p:grpSp>
        <p:nvGrpSpPr>
          <p:cNvPr id="852020" name="Group 52"/>
          <p:cNvGrpSpPr>
            <a:grpSpLocks/>
          </p:cNvGrpSpPr>
          <p:nvPr/>
        </p:nvGrpSpPr>
        <p:grpSpPr bwMode="auto">
          <a:xfrm>
            <a:off x="6704013" y="120650"/>
            <a:ext cx="2363787" cy="1816100"/>
            <a:chOff x="4223" y="76"/>
            <a:chExt cx="1489" cy="1144"/>
          </a:xfrm>
        </p:grpSpPr>
        <p:grpSp>
          <p:nvGrpSpPr>
            <p:cNvPr id="852021" name="Group 53"/>
            <p:cNvGrpSpPr>
              <a:grpSpLocks/>
            </p:cNvGrpSpPr>
            <p:nvPr/>
          </p:nvGrpSpPr>
          <p:grpSpPr bwMode="auto">
            <a:xfrm>
              <a:off x="4223" y="76"/>
              <a:ext cx="1489" cy="1144"/>
              <a:chOff x="4223" y="76"/>
              <a:chExt cx="1489" cy="1144"/>
            </a:xfrm>
          </p:grpSpPr>
          <p:sp>
            <p:nvSpPr>
              <p:cNvPr id="852022" name="Oval 54"/>
              <p:cNvSpPr>
                <a:spLocks noChangeArrowheads="1"/>
              </p:cNvSpPr>
              <p:nvPr/>
            </p:nvSpPr>
            <p:spPr bwMode="auto">
              <a:xfrm>
                <a:off x="4676" y="76"/>
                <a:ext cx="551" cy="324"/>
              </a:xfrm>
              <a:prstGeom prst="ellipse">
                <a:avLst/>
              </a:prstGeom>
              <a:noFill/>
              <a:ln w="12700">
                <a:solidFill>
                  <a:srgbClr val="9900FF"/>
                </a:solidFill>
                <a:round/>
                <a:headEnd/>
                <a:tailEnd/>
              </a:ln>
              <a:effectLst/>
              <a:scene3d>
                <a:camera prst="legacyPerspectiveBottomLeft"/>
                <a:lightRig rig="legacyFlat3" dir="t"/>
              </a:scene3d>
              <a:sp3d extrusionH="887400" prstMaterial="legacyMatte">
                <a:bevelT w="13500" h="13500" prst="angle"/>
                <a:bevelB w="13500" h="13500" prst="angle"/>
                <a:extrusionClr>
                  <a:schemeClr val="bg1"/>
                </a:extrusionClr>
              </a:sp3d>
            </p:spPr>
            <p:txBody>
              <a:bodyPr wrap="none" anchor="ctr">
                <a:flatTx/>
              </a:bodyPr>
              <a:lstStyle/>
              <a:p>
                <a:pPr algn="ctr">
                  <a:lnSpc>
                    <a:spcPct val="100000"/>
                  </a:lnSpc>
                </a:pPr>
                <a:endParaRPr lang="en-US" sz="4800" b="1">
                  <a:solidFill>
                    <a:srgbClr val="6600CC"/>
                  </a:solidFill>
                </a:endParaRPr>
              </a:p>
            </p:txBody>
          </p:sp>
          <p:sp>
            <p:nvSpPr>
              <p:cNvPr id="852023" name="Oval 55"/>
              <p:cNvSpPr>
                <a:spLocks noChangeArrowheads="1"/>
              </p:cNvSpPr>
              <p:nvPr/>
            </p:nvSpPr>
            <p:spPr bwMode="auto">
              <a:xfrm>
                <a:off x="5205" y="535"/>
                <a:ext cx="507" cy="278"/>
              </a:xfrm>
              <a:prstGeom prst="ellipse">
                <a:avLst/>
              </a:prstGeom>
              <a:gradFill rotWithShape="0">
                <a:gsLst>
                  <a:gs pos="0">
                    <a:schemeClr val="bg1"/>
                  </a:gs>
                  <a:gs pos="100000">
                    <a:srgbClr val="CCFF99"/>
                  </a:gs>
                </a:gsLst>
                <a:path path="shape">
                  <a:fillToRect l="50000" t="50000" r="50000" b="50000"/>
                </a:path>
              </a:gradFill>
              <a:ln w="9525">
                <a:round/>
                <a:headEnd/>
                <a:tailEnd/>
              </a:ln>
              <a:effectLst/>
              <a:scene3d>
                <a:camera prst="legacyPerspectiveBottomLeft"/>
                <a:lightRig rig="legacyFlat3" dir="t"/>
              </a:scene3d>
              <a:sp3d extrusionH="887400" prstMaterial="legacyMatte">
                <a:bevelT w="13500" h="13500" prst="angle"/>
                <a:bevelB w="13500" h="13500" prst="angle"/>
                <a:extrusionClr>
                  <a:srgbClr val="CCFF33"/>
                </a:extrusionClr>
              </a:sp3d>
            </p:spPr>
            <p:txBody>
              <a:bodyPr wrap="none" anchor="ctr">
                <a:flatTx/>
              </a:bodyPr>
              <a:lstStyle/>
              <a:p>
                <a:pPr algn="ctr">
                  <a:lnSpc>
                    <a:spcPct val="100000"/>
                  </a:lnSpc>
                </a:pPr>
                <a:endParaRPr lang="en-US" sz="2800" b="1">
                  <a:solidFill>
                    <a:srgbClr val="008000"/>
                  </a:solidFill>
                </a:endParaRPr>
              </a:p>
            </p:txBody>
          </p:sp>
          <p:sp>
            <p:nvSpPr>
              <p:cNvPr id="852024" name="Oval 56"/>
              <p:cNvSpPr>
                <a:spLocks noChangeArrowheads="1"/>
              </p:cNvSpPr>
              <p:nvPr/>
            </p:nvSpPr>
            <p:spPr bwMode="auto">
              <a:xfrm>
                <a:off x="4699" y="943"/>
                <a:ext cx="505" cy="277"/>
              </a:xfrm>
              <a:prstGeom prst="ellipse">
                <a:avLst/>
              </a:prstGeom>
              <a:noFill/>
              <a:ln w="9525">
                <a:solidFill>
                  <a:schemeClr val="tx1"/>
                </a:solidFill>
                <a:round/>
                <a:headEnd/>
                <a:tailEnd/>
              </a:ln>
              <a:effectLst/>
              <a:scene3d>
                <a:camera prst="legacyPerspectiveBottomLeft"/>
                <a:lightRig rig="legacyFlat3" dir="t"/>
              </a:scene3d>
              <a:sp3d extrusionH="887400" prstMaterial="legacyMatte">
                <a:bevelT w="13500" h="13500" prst="angle"/>
                <a:bevelB w="13500" h="13500" prst="angle"/>
                <a:extrusionClr>
                  <a:srgbClr val="FFE5E5"/>
                </a:extrusionClr>
              </a:sp3d>
            </p:spPr>
            <p:txBody>
              <a:bodyPr wrap="none" anchor="ctr">
                <a:flatTx/>
              </a:bodyPr>
              <a:lstStyle/>
              <a:p>
                <a:pPr algn="ctr">
                  <a:lnSpc>
                    <a:spcPct val="100000"/>
                  </a:lnSpc>
                </a:pPr>
                <a:endParaRPr lang="en-US" sz="2400" b="1">
                  <a:solidFill>
                    <a:srgbClr val="6600CC"/>
                  </a:solidFill>
                </a:endParaRPr>
              </a:p>
            </p:txBody>
          </p:sp>
          <p:sp>
            <p:nvSpPr>
              <p:cNvPr id="852025" name="Oval 57"/>
              <p:cNvSpPr>
                <a:spLocks noChangeArrowheads="1"/>
              </p:cNvSpPr>
              <p:nvPr/>
            </p:nvSpPr>
            <p:spPr bwMode="auto">
              <a:xfrm>
                <a:off x="4223" y="535"/>
                <a:ext cx="507" cy="278"/>
              </a:xfrm>
              <a:prstGeom prst="ellipse">
                <a:avLst/>
              </a:prstGeom>
              <a:noFill/>
              <a:ln w="9525">
                <a:solidFill>
                  <a:schemeClr val="tx1"/>
                </a:solidFill>
                <a:round/>
                <a:headEnd/>
                <a:tailEnd/>
              </a:ln>
              <a:effectLst/>
              <a:scene3d>
                <a:camera prst="legacyPerspectiveBottomLeft"/>
                <a:lightRig rig="legacyFlat3" dir="t"/>
              </a:scene3d>
              <a:sp3d extrusionH="887400" prstMaterial="legacyMatte">
                <a:bevelT w="13500" h="13500" prst="angle"/>
                <a:bevelB w="13500" h="13500" prst="angle"/>
                <a:extrusionClr>
                  <a:srgbClr val="FFCCFF"/>
                </a:extrusionClr>
              </a:sp3d>
            </p:spPr>
            <p:txBody>
              <a:bodyPr wrap="none" anchor="ctr">
                <a:flatTx/>
              </a:bodyPr>
              <a:lstStyle/>
              <a:p>
                <a:pPr algn="ctr">
                  <a:lnSpc>
                    <a:spcPct val="100000"/>
                  </a:lnSpc>
                </a:pPr>
                <a:endParaRPr lang="en-US" sz="2800">
                  <a:solidFill>
                    <a:srgbClr val="9900CC"/>
                  </a:solidFill>
                  <a:effectLst>
                    <a:outerShdw blurRad="38100" dist="38100" dir="2700000" algn="tl">
                      <a:srgbClr val="000000"/>
                    </a:outerShdw>
                  </a:effectLst>
                </a:endParaRPr>
              </a:p>
            </p:txBody>
          </p:sp>
        </p:grpSp>
        <p:grpSp>
          <p:nvGrpSpPr>
            <p:cNvPr id="852026" name="Group 58"/>
            <p:cNvGrpSpPr>
              <a:grpSpLocks/>
            </p:cNvGrpSpPr>
            <p:nvPr/>
          </p:nvGrpSpPr>
          <p:grpSpPr bwMode="auto">
            <a:xfrm>
              <a:off x="4719" y="400"/>
              <a:ext cx="675" cy="574"/>
              <a:chOff x="4719" y="400"/>
              <a:chExt cx="675" cy="574"/>
            </a:xfrm>
          </p:grpSpPr>
          <p:sp>
            <p:nvSpPr>
              <p:cNvPr id="852027" name="AutoShape 59"/>
              <p:cNvSpPr>
                <a:spLocks noChangeArrowheads="1"/>
              </p:cNvSpPr>
              <p:nvPr/>
            </p:nvSpPr>
            <p:spPr bwMode="auto">
              <a:xfrm rot="-3102320">
                <a:off x="5216" y="292"/>
                <a:ext cx="49" cy="265"/>
              </a:xfrm>
              <a:prstGeom prst="curvedLeftArrow">
                <a:avLst>
                  <a:gd name="adj1" fmla="val 108163"/>
                  <a:gd name="adj2" fmla="val 216327"/>
                  <a:gd name="adj3" fmla="val 33333"/>
                </a:avLst>
              </a:prstGeom>
              <a:gradFill rotWithShape="0">
                <a:gsLst>
                  <a:gs pos="0">
                    <a:srgbClr val="99FF33"/>
                  </a:gs>
                  <a:gs pos="50000">
                    <a:schemeClr val="bg1"/>
                  </a:gs>
                  <a:gs pos="100000">
                    <a:srgbClr val="99FF33"/>
                  </a:gs>
                </a:gsLst>
                <a:lin ang="0" scaled="1"/>
              </a:gradFill>
              <a:ln w="28575">
                <a:solidFill>
                  <a:srgbClr val="009900"/>
                </a:solidFill>
                <a:miter lim="800000"/>
                <a:headEnd/>
                <a:tailEnd/>
              </a:ln>
              <a:effectLst/>
            </p:spPr>
            <p:txBody>
              <a:bodyPr wrap="none" anchor="ctr"/>
              <a:lstStyle/>
              <a:p>
                <a:endParaRPr lang="en-US"/>
              </a:p>
            </p:txBody>
          </p:sp>
          <p:sp>
            <p:nvSpPr>
              <p:cNvPr id="852028" name="AutoShape 60"/>
              <p:cNvSpPr>
                <a:spLocks noChangeArrowheads="1"/>
              </p:cNvSpPr>
              <p:nvPr/>
            </p:nvSpPr>
            <p:spPr bwMode="auto">
              <a:xfrm rot="-13902320">
                <a:off x="5166" y="340"/>
                <a:ext cx="49" cy="266"/>
              </a:xfrm>
              <a:prstGeom prst="curvedLeftArrow">
                <a:avLst>
                  <a:gd name="adj1" fmla="val 108571"/>
                  <a:gd name="adj2" fmla="val 217143"/>
                  <a:gd name="adj3" fmla="val 33333"/>
                </a:avLst>
              </a:prstGeom>
              <a:gradFill rotWithShape="0">
                <a:gsLst>
                  <a:gs pos="0">
                    <a:srgbClr val="99FF33"/>
                  </a:gs>
                  <a:gs pos="50000">
                    <a:schemeClr val="bg1"/>
                  </a:gs>
                  <a:gs pos="100000">
                    <a:srgbClr val="99FF33"/>
                  </a:gs>
                </a:gsLst>
                <a:lin ang="0" scaled="1"/>
              </a:gradFill>
              <a:ln w="28575">
                <a:solidFill>
                  <a:srgbClr val="009900"/>
                </a:solidFill>
                <a:miter lim="800000"/>
                <a:headEnd/>
                <a:tailEnd/>
              </a:ln>
              <a:effectLst/>
            </p:spPr>
            <p:txBody>
              <a:bodyPr wrap="none" anchor="ctr"/>
              <a:lstStyle/>
              <a:p>
                <a:endParaRPr lang="en-US"/>
              </a:p>
            </p:txBody>
          </p:sp>
          <p:sp>
            <p:nvSpPr>
              <p:cNvPr id="852029" name="AutoShape 61"/>
              <p:cNvSpPr>
                <a:spLocks noChangeArrowheads="1"/>
              </p:cNvSpPr>
              <p:nvPr/>
            </p:nvSpPr>
            <p:spPr bwMode="auto">
              <a:xfrm rot="-5400000">
                <a:off x="4910" y="378"/>
                <a:ext cx="115" cy="417"/>
              </a:xfrm>
              <a:prstGeom prst="curvedLeftArrow">
                <a:avLst>
                  <a:gd name="adj1" fmla="val 72522"/>
                  <a:gd name="adj2" fmla="val 145043"/>
                  <a:gd name="adj3" fmla="val 33333"/>
                </a:avLst>
              </a:prstGeom>
              <a:gradFill rotWithShape="0">
                <a:gsLst>
                  <a:gs pos="0">
                    <a:srgbClr val="99FF33"/>
                  </a:gs>
                  <a:gs pos="50000">
                    <a:schemeClr val="bg1"/>
                  </a:gs>
                  <a:gs pos="100000">
                    <a:srgbClr val="99FF33"/>
                  </a:gs>
                </a:gsLst>
                <a:lin ang="0" scaled="1"/>
              </a:gradFill>
              <a:ln w="28575">
                <a:solidFill>
                  <a:srgbClr val="009900"/>
                </a:solidFill>
                <a:miter lim="800000"/>
                <a:headEnd/>
                <a:tailEnd/>
              </a:ln>
              <a:effectLst/>
            </p:spPr>
            <p:txBody>
              <a:bodyPr wrap="none" anchor="ctr"/>
              <a:lstStyle/>
              <a:p>
                <a:endParaRPr lang="en-US"/>
              </a:p>
            </p:txBody>
          </p:sp>
          <p:sp>
            <p:nvSpPr>
              <p:cNvPr id="852030" name="AutoShape 62"/>
              <p:cNvSpPr>
                <a:spLocks noChangeArrowheads="1"/>
              </p:cNvSpPr>
              <p:nvPr/>
            </p:nvSpPr>
            <p:spPr bwMode="auto">
              <a:xfrm rot="-16200000">
                <a:off x="4871" y="572"/>
                <a:ext cx="114" cy="418"/>
              </a:xfrm>
              <a:prstGeom prst="curvedLeftArrow">
                <a:avLst>
                  <a:gd name="adj1" fmla="val 73333"/>
                  <a:gd name="adj2" fmla="val 146667"/>
                  <a:gd name="adj3" fmla="val 33333"/>
                </a:avLst>
              </a:prstGeom>
              <a:gradFill rotWithShape="0">
                <a:gsLst>
                  <a:gs pos="0">
                    <a:srgbClr val="99FF33"/>
                  </a:gs>
                  <a:gs pos="50000">
                    <a:schemeClr val="bg1"/>
                  </a:gs>
                  <a:gs pos="100000">
                    <a:srgbClr val="99FF33"/>
                  </a:gs>
                </a:gsLst>
                <a:lin ang="0" scaled="1"/>
              </a:gradFill>
              <a:ln w="28575">
                <a:solidFill>
                  <a:srgbClr val="009900"/>
                </a:solidFill>
                <a:miter lim="800000"/>
                <a:headEnd/>
                <a:tailEnd/>
              </a:ln>
              <a:effectLst/>
            </p:spPr>
            <p:txBody>
              <a:bodyPr wrap="none" anchor="ctr"/>
              <a:lstStyle/>
              <a:p>
                <a:endParaRPr lang="en-US"/>
              </a:p>
            </p:txBody>
          </p:sp>
          <p:sp>
            <p:nvSpPr>
              <p:cNvPr id="852031" name="AutoShape 63"/>
              <p:cNvSpPr>
                <a:spLocks noChangeArrowheads="1"/>
              </p:cNvSpPr>
              <p:nvPr/>
            </p:nvSpPr>
            <p:spPr bwMode="auto">
              <a:xfrm rot="3038307">
                <a:off x="5236" y="817"/>
                <a:ext cx="49" cy="266"/>
              </a:xfrm>
              <a:prstGeom prst="curvedLeftArrow">
                <a:avLst>
                  <a:gd name="adj1" fmla="val 108571"/>
                  <a:gd name="adj2" fmla="val 217143"/>
                  <a:gd name="adj3" fmla="val 33333"/>
                </a:avLst>
              </a:prstGeom>
              <a:gradFill rotWithShape="0">
                <a:gsLst>
                  <a:gs pos="0">
                    <a:srgbClr val="99FF33"/>
                  </a:gs>
                  <a:gs pos="50000">
                    <a:schemeClr val="bg1"/>
                  </a:gs>
                  <a:gs pos="100000">
                    <a:srgbClr val="99FF33"/>
                  </a:gs>
                </a:gsLst>
                <a:lin ang="0" scaled="1"/>
              </a:gradFill>
              <a:ln w="28575">
                <a:solidFill>
                  <a:srgbClr val="009900"/>
                </a:solidFill>
                <a:miter lim="800000"/>
                <a:headEnd/>
                <a:tailEnd/>
              </a:ln>
              <a:effectLst/>
            </p:spPr>
            <p:txBody>
              <a:bodyPr wrap="none" anchor="ctr"/>
              <a:lstStyle/>
              <a:p>
                <a:endParaRPr lang="en-US"/>
              </a:p>
            </p:txBody>
          </p:sp>
          <p:sp>
            <p:nvSpPr>
              <p:cNvPr id="852032" name="AutoShape 64"/>
              <p:cNvSpPr>
                <a:spLocks noChangeArrowheads="1"/>
              </p:cNvSpPr>
              <p:nvPr/>
            </p:nvSpPr>
            <p:spPr bwMode="auto">
              <a:xfrm rot="-7761693">
                <a:off x="5201" y="750"/>
                <a:ext cx="49" cy="266"/>
              </a:xfrm>
              <a:prstGeom prst="curvedLeftArrow">
                <a:avLst>
                  <a:gd name="adj1" fmla="val 108571"/>
                  <a:gd name="adj2" fmla="val 217143"/>
                  <a:gd name="adj3" fmla="val 33333"/>
                </a:avLst>
              </a:prstGeom>
              <a:gradFill rotWithShape="0">
                <a:gsLst>
                  <a:gs pos="0">
                    <a:srgbClr val="99FF33"/>
                  </a:gs>
                  <a:gs pos="50000">
                    <a:schemeClr val="bg1"/>
                  </a:gs>
                  <a:gs pos="100000">
                    <a:srgbClr val="99FF33"/>
                  </a:gs>
                </a:gsLst>
                <a:lin ang="0" scaled="1"/>
              </a:gradFill>
              <a:ln w="28575">
                <a:solidFill>
                  <a:srgbClr val="009900"/>
                </a:solidFill>
                <a:miter lim="800000"/>
                <a:headEnd/>
                <a:tailEnd/>
              </a:ln>
              <a:effectLst/>
            </p:spPr>
            <p:txBody>
              <a:bodyPr wrap="none" anchor="ctr"/>
              <a:lstStyle/>
              <a:p>
                <a:endParaRPr lang="en-US"/>
              </a:p>
            </p:txBody>
          </p:sp>
          <p:sp>
            <p:nvSpPr>
              <p:cNvPr id="852033" name="AutoShape 65"/>
              <p:cNvSpPr>
                <a:spLocks noChangeArrowheads="1"/>
              </p:cNvSpPr>
              <p:nvPr/>
            </p:nvSpPr>
            <p:spPr bwMode="auto">
              <a:xfrm rot="-3102320">
                <a:off x="5216" y="292"/>
                <a:ext cx="49" cy="265"/>
              </a:xfrm>
              <a:prstGeom prst="curvedLeftArrow">
                <a:avLst>
                  <a:gd name="adj1" fmla="val 108163"/>
                  <a:gd name="adj2" fmla="val 216327"/>
                  <a:gd name="adj3" fmla="val 33333"/>
                </a:avLst>
              </a:prstGeom>
              <a:gradFill rotWithShape="0">
                <a:gsLst>
                  <a:gs pos="0">
                    <a:srgbClr val="99FF33"/>
                  </a:gs>
                  <a:gs pos="50000">
                    <a:schemeClr val="bg1"/>
                  </a:gs>
                  <a:gs pos="100000">
                    <a:srgbClr val="99FF33"/>
                  </a:gs>
                </a:gsLst>
                <a:lin ang="0" scaled="1"/>
              </a:gradFill>
              <a:ln w="28575">
                <a:solidFill>
                  <a:srgbClr val="009900"/>
                </a:solidFill>
                <a:miter lim="800000"/>
                <a:headEnd/>
                <a:tailEnd/>
              </a:ln>
              <a:effectLst/>
            </p:spPr>
            <p:txBody>
              <a:bodyPr wrap="none" anchor="ctr"/>
              <a:lstStyle/>
              <a:p>
                <a:endParaRPr lang="en-US"/>
              </a:p>
            </p:txBody>
          </p:sp>
          <p:sp>
            <p:nvSpPr>
              <p:cNvPr id="852034" name="AutoShape 66"/>
              <p:cNvSpPr>
                <a:spLocks noChangeArrowheads="1"/>
              </p:cNvSpPr>
              <p:nvPr/>
            </p:nvSpPr>
            <p:spPr bwMode="auto">
              <a:xfrm rot="-13902320">
                <a:off x="5166" y="340"/>
                <a:ext cx="49" cy="266"/>
              </a:xfrm>
              <a:prstGeom prst="curvedLeftArrow">
                <a:avLst>
                  <a:gd name="adj1" fmla="val 108571"/>
                  <a:gd name="adj2" fmla="val 217143"/>
                  <a:gd name="adj3" fmla="val 33333"/>
                </a:avLst>
              </a:prstGeom>
              <a:gradFill rotWithShape="0">
                <a:gsLst>
                  <a:gs pos="0">
                    <a:srgbClr val="99FF33"/>
                  </a:gs>
                  <a:gs pos="50000">
                    <a:schemeClr val="bg1"/>
                  </a:gs>
                  <a:gs pos="100000">
                    <a:srgbClr val="99FF33"/>
                  </a:gs>
                </a:gsLst>
                <a:lin ang="0" scaled="1"/>
              </a:gradFill>
              <a:ln w="28575">
                <a:solidFill>
                  <a:srgbClr val="009900"/>
                </a:solidFill>
                <a:miter lim="800000"/>
                <a:headEnd/>
                <a:tailEnd/>
              </a:ln>
              <a:effectLst/>
            </p:spPr>
            <p:txBody>
              <a:bodyPr wrap="none" anchor="ctr"/>
              <a:lstStyle/>
              <a:p>
                <a:endParaRPr lang="en-US"/>
              </a:p>
            </p:txBody>
          </p:sp>
          <p:sp>
            <p:nvSpPr>
              <p:cNvPr id="852035" name="AutoShape 67"/>
              <p:cNvSpPr>
                <a:spLocks noChangeArrowheads="1"/>
              </p:cNvSpPr>
              <p:nvPr/>
            </p:nvSpPr>
            <p:spPr bwMode="auto">
              <a:xfrm rot="-5400000">
                <a:off x="4910" y="378"/>
                <a:ext cx="115" cy="417"/>
              </a:xfrm>
              <a:prstGeom prst="curvedLeftArrow">
                <a:avLst>
                  <a:gd name="adj1" fmla="val 72522"/>
                  <a:gd name="adj2" fmla="val 145043"/>
                  <a:gd name="adj3" fmla="val 33333"/>
                </a:avLst>
              </a:prstGeom>
              <a:gradFill rotWithShape="0">
                <a:gsLst>
                  <a:gs pos="0">
                    <a:srgbClr val="99FF33"/>
                  </a:gs>
                  <a:gs pos="50000">
                    <a:schemeClr val="bg1"/>
                  </a:gs>
                  <a:gs pos="100000">
                    <a:srgbClr val="99FF33"/>
                  </a:gs>
                </a:gsLst>
                <a:lin ang="0" scaled="1"/>
              </a:gradFill>
              <a:ln w="28575">
                <a:solidFill>
                  <a:srgbClr val="009900"/>
                </a:solidFill>
                <a:miter lim="800000"/>
                <a:headEnd/>
                <a:tailEnd/>
              </a:ln>
              <a:effectLst/>
            </p:spPr>
            <p:txBody>
              <a:bodyPr wrap="none" anchor="ctr"/>
              <a:lstStyle/>
              <a:p>
                <a:endParaRPr lang="en-US"/>
              </a:p>
            </p:txBody>
          </p:sp>
          <p:sp>
            <p:nvSpPr>
              <p:cNvPr id="852036" name="AutoShape 68"/>
              <p:cNvSpPr>
                <a:spLocks noChangeArrowheads="1"/>
              </p:cNvSpPr>
              <p:nvPr/>
            </p:nvSpPr>
            <p:spPr bwMode="auto">
              <a:xfrm rot="-16200000">
                <a:off x="4871" y="572"/>
                <a:ext cx="114" cy="418"/>
              </a:xfrm>
              <a:prstGeom prst="curvedLeftArrow">
                <a:avLst>
                  <a:gd name="adj1" fmla="val 73333"/>
                  <a:gd name="adj2" fmla="val 146667"/>
                  <a:gd name="adj3" fmla="val 33333"/>
                </a:avLst>
              </a:prstGeom>
              <a:gradFill rotWithShape="0">
                <a:gsLst>
                  <a:gs pos="0">
                    <a:srgbClr val="99FF33"/>
                  </a:gs>
                  <a:gs pos="50000">
                    <a:schemeClr val="bg1"/>
                  </a:gs>
                  <a:gs pos="100000">
                    <a:srgbClr val="99FF33"/>
                  </a:gs>
                </a:gsLst>
                <a:lin ang="0" scaled="1"/>
              </a:gradFill>
              <a:ln w="28575">
                <a:solidFill>
                  <a:srgbClr val="009900"/>
                </a:solidFill>
                <a:miter lim="800000"/>
                <a:headEnd/>
                <a:tailEnd/>
              </a:ln>
              <a:effectLst/>
            </p:spPr>
            <p:txBody>
              <a:bodyPr wrap="none" anchor="ctr"/>
              <a:lstStyle/>
              <a:p>
                <a:endParaRPr lang="en-US"/>
              </a:p>
            </p:txBody>
          </p:sp>
          <p:sp>
            <p:nvSpPr>
              <p:cNvPr id="852037" name="AutoShape 69"/>
              <p:cNvSpPr>
                <a:spLocks noChangeArrowheads="1"/>
              </p:cNvSpPr>
              <p:nvPr/>
            </p:nvSpPr>
            <p:spPr bwMode="auto">
              <a:xfrm rot="3038307">
                <a:off x="5236" y="817"/>
                <a:ext cx="49" cy="266"/>
              </a:xfrm>
              <a:prstGeom prst="curvedLeftArrow">
                <a:avLst>
                  <a:gd name="adj1" fmla="val 108571"/>
                  <a:gd name="adj2" fmla="val 217143"/>
                  <a:gd name="adj3" fmla="val 33333"/>
                </a:avLst>
              </a:prstGeom>
              <a:gradFill rotWithShape="0">
                <a:gsLst>
                  <a:gs pos="0">
                    <a:srgbClr val="99FF33"/>
                  </a:gs>
                  <a:gs pos="50000">
                    <a:schemeClr val="bg1"/>
                  </a:gs>
                  <a:gs pos="100000">
                    <a:srgbClr val="99FF33"/>
                  </a:gs>
                </a:gsLst>
                <a:lin ang="0" scaled="1"/>
              </a:gradFill>
              <a:ln w="28575">
                <a:solidFill>
                  <a:srgbClr val="009900"/>
                </a:solidFill>
                <a:miter lim="800000"/>
                <a:headEnd/>
                <a:tailEnd/>
              </a:ln>
              <a:effectLst/>
            </p:spPr>
            <p:txBody>
              <a:bodyPr wrap="none" anchor="ctr"/>
              <a:lstStyle/>
              <a:p>
                <a:endParaRPr lang="en-US"/>
              </a:p>
            </p:txBody>
          </p:sp>
          <p:sp>
            <p:nvSpPr>
              <p:cNvPr id="852038" name="AutoShape 70"/>
              <p:cNvSpPr>
                <a:spLocks noChangeArrowheads="1"/>
              </p:cNvSpPr>
              <p:nvPr/>
            </p:nvSpPr>
            <p:spPr bwMode="auto">
              <a:xfrm rot="-7761693">
                <a:off x="5201" y="750"/>
                <a:ext cx="49" cy="266"/>
              </a:xfrm>
              <a:prstGeom prst="curvedLeftArrow">
                <a:avLst>
                  <a:gd name="adj1" fmla="val 108571"/>
                  <a:gd name="adj2" fmla="val 217143"/>
                  <a:gd name="adj3" fmla="val 33333"/>
                </a:avLst>
              </a:prstGeom>
              <a:gradFill rotWithShape="0">
                <a:gsLst>
                  <a:gs pos="0">
                    <a:srgbClr val="99FF33"/>
                  </a:gs>
                  <a:gs pos="50000">
                    <a:schemeClr val="bg1"/>
                  </a:gs>
                  <a:gs pos="100000">
                    <a:srgbClr val="99FF33"/>
                  </a:gs>
                </a:gsLst>
                <a:lin ang="0" scaled="1"/>
              </a:gradFill>
              <a:ln w="28575">
                <a:solidFill>
                  <a:srgbClr val="009900"/>
                </a:solidFill>
                <a:miter lim="800000"/>
                <a:headEnd/>
                <a:tailEnd/>
              </a:ln>
              <a:effectLst/>
            </p:spPr>
            <p:txBody>
              <a:bodyPr wrap="none" anchor="ctr"/>
              <a:lstStyle/>
              <a:p>
                <a:endParaRPr lang="en-US"/>
              </a:p>
            </p:txBody>
          </p:sp>
          <p:sp>
            <p:nvSpPr>
              <p:cNvPr id="852039" name="AutoShape 71"/>
              <p:cNvSpPr>
                <a:spLocks noChangeArrowheads="1"/>
              </p:cNvSpPr>
              <p:nvPr/>
            </p:nvSpPr>
            <p:spPr bwMode="auto">
              <a:xfrm rot="-3102320">
                <a:off x="5216" y="292"/>
                <a:ext cx="49" cy="265"/>
              </a:xfrm>
              <a:prstGeom prst="curvedLeftArrow">
                <a:avLst>
                  <a:gd name="adj1" fmla="val 108163"/>
                  <a:gd name="adj2" fmla="val 216327"/>
                  <a:gd name="adj3" fmla="val 33333"/>
                </a:avLst>
              </a:prstGeom>
              <a:gradFill rotWithShape="0">
                <a:gsLst>
                  <a:gs pos="0">
                    <a:srgbClr val="99FF33"/>
                  </a:gs>
                  <a:gs pos="50000">
                    <a:schemeClr val="bg1"/>
                  </a:gs>
                  <a:gs pos="100000">
                    <a:srgbClr val="99FF33"/>
                  </a:gs>
                </a:gsLst>
                <a:lin ang="0" scaled="1"/>
              </a:gradFill>
              <a:ln w="28575">
                <a:solidFill>
                  <a:srgbClr val="009900"/>
                </a:solidFill>
                <a:miter lim="800000"/>
                <a:headEnd/>
                <a:tailEnd/>
              </a:ln>
              <a:effectLst/>
            </p:spPr>
            <p:txBody>
              <a:bodyPr wrap="none" anchor="ctr"/>
              <a:lstStyle/>
              <a:p>
                <a:endParaRPr lang="en-US"/>
              </a:p>
            </p:txBody>
          </p:sp>
          <p:sp>
            <p:nvSpPr>
              <p:cNvPr id="852040" name="AutoShape 72"/>
              <p:cNvSpPr>
                <a:spLocks noChangeArrowheads="1"/>
              </p:cNvSpPr>
              <p:nvPr/>
            </p:nvSpPr>
            <p:spPr bwMode="auto">
              <a:xfrm rot="-13902320">
                <a:off x="5166" y="340"/>
                <a:ext cx="49" cy="266"/>
              </a:xfrm>
              <a:prstGeom prst="curvedLeftArrow">
                <a:avLst>
                  <a:gd name="adj1" fmla="val 108571"/>
                  <a:gd name="adj2" fmla="val 217143"/>
                  <a:gd name="adj3" fmla="val 33333"/>
                </a:avLst>
              </a:prstGeom>
              <a:gradFill rotWithShape="0">
                <a:gsLst>
                  <a:gs pos="0">
                    <a:srgbClr val="99FF33"/>
                  </a:gs>
                  <a:gs pos="50000">
                    <a:schemeClr val="bg1"/>
                  </a:gs>
                  <a:gs pos="100000">
                    <a:srgbClr val="99FF33"/>
                  </a:gs>
                </a:gsLst>
                <a:lin ang="0" scaled="1"/>
              </a:gradFill>
              <a:ln w="28575">
                <a:solidFill>
                  <a:srgbClr val="009900"/>
                </a:solidFill>
                <a:miter lim="800000"/>
                <a:headEnd/>
                <a:tailEnd/>
              </a:ln>
              <a:effectLst/>
            </p:spPr>
            <p:txBody>
              <a:bodyPr wrap="none" anchor="ctr"/>
              <a:lstStyle/>
              <a:p>
                <a:endParaRPr lang="en-US"/>
              </a:p>
            </p:txBody>
          </p:sp>
          <p:sp>
            <p:nvSpPr>
              <p:cNvPr id="852041" name="AutoShape 73"/>
              <p:cNvSpPr>
                <a:spLocks noChangeArrowheads="1"/>
              </p:cNvSpPr>
              <p:nvPr/>
            </p:nvSpPr>
            <p:spPr bwMode="auto">
              <a:xfrm rot="-5400000">
                <a:off x="4910" y="378"/>
                <a:ext cx="115" cy="417"/>
              </a:xfrm>
              <a:prstGeom prst="curvedLeftArrow">
                <a:avLst>
                  <a:gd name="adj1" fmla="val 72522"/>
                  <a:gd name="adj2" fmla="val 145043"/>
                  <a:gd name="adj3" fmla="val 33333"/>
                </a:avLst>
              </a:prstGeom>
              <a:gradFill rotWithShape="0">
                <a:gsLst>
                  <a:gs pos="0">
                    <a:srgbClr val="99FF33"/>
                  </a:gs>
                  <a:gs pos="50000">
                    <a:schemeClr val="bg1"/>
                  </a:gs>
                  <a:gs pos="100000">
                    <a:srgbClr val="99FF33"/>
                  </a:gs>
                </a:gsLst>
                <a:lin ang="0" scaled="1"/>
              </a:gradFill>
              <a:ln w="28575">
                <a:solidFill>
                  <a:srgbClr val="009900"/>
                </a:solidFill>
                <a:miter lim="800000"/>
                <a:headEnd/>
                <a:tailEnd/>
              </a:ln>
              <a:effectLst/>
            </p:spPr>
            <p:txBody>
              <a:bodyPr wrap="none" anchor="ctr"/>
              <a:lstStyle/>
              <a:p>
                <a:endParaRPr lang="en-US"/>
              </a:p>
            </p:txBody>
          </p:sp>
          <p:sp>
            <p:nvSpPr>
              <p:cNvPr id="852042" name="AutoShape 74"/>
              <p:cNvSpPr>
                <a:spLocks noChangeArrowheads="1"/>
              </p:cNvSpPr>
              <p:nvPr/>
            </p:nvSpPr>
            <p:spPr bwMode="auto">
              <a:xfrm rot="-16200000">
                <a:off x="4871" y="565"/>
                <a:ext cx="114" cy="418"/>
              </a:xfrm>
              <a:prstGeom prst="curvedLeftArrow">
                <a:avLst>
                  <a:gd name="adj1" fmla="val 73333"/>
                  <a:gd name="adj2" fmla="val 146667"/>
                  <a:gd name="adj3" fmla="val 33333"/>
                </a:avLst>
              </a:prstGeom>
              <a:gradFill rotWithShape="0">
                <a:gsLst>
                  <a:gs pos="0">
                    <a:srgbClr val="99FF33"/>
                  </a:gs>
                  <a:gs pos="50000">
                    <a:schemeClr val="bg1"/>
                  </a:gs>
                  <a:gs pos="100000">
                    <a:srgbClr val="99FF33"/>
                  </a:gs>
                </a:gsLst>
                <a:lin ang="0" scaled="1"/>
              </a:gradFill>
              <a:ln w="28575">
                <a:solidFill>
                  <a:srgbClr val="009900"/>
                </a:solidFill>
                <a:miter lim="800000"/>
                <a:headEnd/>
                <a:tailEnd/>
              </a:ln>
              <a:effectLst/>
            </p:spPr>
            <p:txBody>
              <a:bodyPr wrap="none" anchor="ctr"/>
              <a:lstStyle/>
              <a:p>
                <a:endParaRPr lang="en-US"/>
              </a:p>
            </p:txBody>
          </p:sp>
          <p:sp>
            <p:nvSpPr>
              <p:cNvPr id="852043" name="AutoShape 75"/>
              <p:cNvSpPr>
                <a:spLocks noChangeArrowheads="1"/>
              </p:cNvSpPr>
              <p:nvPr/>
            </p:nvSpPr>
            <p:spPr bwMode="auto">
              <a:xfrm rot="3038307">
                <a:off x="5236" y="817"/>
                <a:ext cx="49" cy="266"/>
              </a:xfrm>
              <a:prstGeom prst="curvedLeftArrow">
                <a:avLst>
                  <a:gd name="adj1" fmla="val 108571"/>
                  <a:gd name="adj2" fmla="val 217143"/>
                  <a:gd name="adj3" fmla="val 33333"/>
                </a:avLst>
              </a:prstGeom>
              <a:gradFill rotWithShape="0">
                <a:gsLst>
                  <a:gs pos="0">
                    <a:srgbClr val="99FF33"/>
                  </a:gs>
                  <a:gs pos="50000">
                    <a:schemeClr val="bg1"/>
                  </a:gs>
                  <a:gs pos="100000">
                    <a:srgbClr val="99FF33"/>
                  </a:gs>
                </a:gsLst>
                <a:lin ang="0" scaled="1"/>
              </a:gradFill>
              <a:ln w="28575">
                <a:solidFill>
                  <a:srgbClr val="009900"/>
                </a:solidFill>
                <a:miter lim="800000"/>
                <a:headEnd/>
                <a:tailEnd/>
              </a:ln>
              <a:effectLst/>
            </p:spPr>
            <p:txBody>
              <a:bodyPr wrap="none" anchor="ctr"/>
              <a:lstStyle/>
              <a:p>
                <a:endParaRPr lang="en-US"/>
              </a:p>
            </p:txBody>
          </p:sp>
          <p:sp>
            <p:nvSpPr>
              <p:cNvPr id="852044" name="AutoShape 76"/>
              <p:cNvSpPr>
                <a:spLocks noChangeArrowheads="1"/>
              </p:cNvSpPr>
              <p:nvPr/>
            </p:nvSpPr>
            <p:spPr bwMode="auto">
              <a:xfrm rot="-7761693">
                <a:off x="5201" y="750"/>
                <a:ext cx="49" cy="266"/>
              </a:xfrm>
              <a:prstGeom prst="curvedLeftArrow">
                <a:avLst>
                  <a:gd name="adj1" fmla="val 108571"/>
                  <a:gd name="adj2" fmla="val 217143"/>
                  <a:gd name="adj3" fmla="val 33333"/>
                </a:avLst>
              </a:prstGeom>
              <a:gradFill rotWithShape="0">
                <a:gsLst>
                  <a:gs pos="0">
                    <a:srgbClr val="99FF33"/>
                  </a:gs>
                  <a:gs pos="50000">
                    <a:schemeClr val="bg1"/>
                  </a:gs>
                  <a:gs pos="100000">
                    <a:srgbClr val="99FF33"/>
                  </a:gs>
                </a:gsLst>
                <a:lin ang="0" scaled="1"/>
              </a:gradFill>
              <a:ln w="28575">
                <a:solidFill>
                  <a:srgbClr val="009900"/>
                </a:solidFill>
                <a:miter lim="800000"/>
                <a:headEnd/>
                <a:tailEnd/>
              </a:ln>
              <a:effectLst/>
            </p:spPr>
            <p:txBody>
              <a:bodyPr wrap="none" anchor="ctr"/>
              <a:lstStyle/>
              <a:p>
                <a:endParaRPr lang="en-US"/>
              </a:p>
            </p:txBody>
          </p:sp>
        </p:grpSp>
      </p:grpSp>
      <p:sp>
        <p:nvSpPr>
          <p:cNvPr id="852045" name="Rectangle 77"/>
          <p:cNvSpPr>
            <a:spLocks noChangeArrowheads="1"/>
          </p:cNvSpPr>
          <p:nvPr/>
        </p:nvSpPr>
        <p:spPr bwMode="auto">
          <a:xfrm>
            <a:off x="0" y="5486400"/>
            <a:ext cx="9144000" cy="1371600"/>
          </a:xfrm>
          <a:prstGeom prst="rect">
            <a:avLst/>
          </a:prstGeom>
          <a:solidFill>
            <a:schemeClr val="tx1"/>
          </a:solidFill>
          <a:ln w="9525">
            <a:solidFill>
              <a:schemeClr val="tx1"/>
            </a:solidFill>
            <a:miter lim="800000"/>
            <a:headEnd/>
            <a:tailEnd/>
          </a:ln>
          <a:effectLst/>
        </p:spPr>
        <p:txBody>
          <a:bodyPr wrap="none" anchor="ctr"/>
          <a:lstStyle/>
          <a:p>
            <a:endParaRPr lang="en-US"/>
          </a:p>
        </p:txBody>
      </p:sp>
      <p:grpSp>
        <p:nvGrpSpPr>
          <p:cNvPr id="852046" name="Group 78"/>
          <p:cNvGrpSpPr>
            <a:grpSpLocks/>
          </p:cNvGrpSpPr>
          <p:nvPr/>
        </p:nvGrpSpPr>
        <p:grpSpPr bwMode="auto">
          <a:xfrm>
            <a:off x="6704013" y="3352800"/>
            <a:ext cx="2363787" cy="1816100"/>
            <a:chOff x="4223" y="2112"/>
            <a:chExt cx="1489" cy="1144"/>
          </a:xfrm>
        </p:grpSpPr>
        <p:grpSp>
          <p:nvGrpSpPr>
            <p:cNvPr id="852047" name="Group 79"/>
            <p:cNvGrpSpPr>
              <a:grpSpLocks/>
            </p:cNvGrpSpPr>
            <p:nvPr/>
          </p:nvGrpSpPr>
          <p:grpSpPr bwMode="auto">
            <a:xfrm>
              <a:off x="4223" y="2112"/>
              <a:ext cx="1489" cy="1144"/>
              <a:chOff x="4223" y="2112"/>
              <a:chExt cx="1489" cy="1144"/>
            </a:xfrm>
          </p:grpSpPr>
          <p:sp>
            <p:nvSpPr>
              <p:cNvPr id="852048" name="Oval 80"/>
              <p:cNvSpPr>
                <a:spLocks noChangeArrowheads="1"/>
              </p:cNvSpPr>
              <p:nvPr/>
            </p:nvSpPr>
            <p:spPr bwMode="auto">
              <a:xfrm>
                <a:off x="4676" y="2112"/>
                <a:ext cx="551" cy="324"/>
              </a:xfrm>
              <a:prstGeom prst="ellipse">
                <a:avLst/>
              </a:prstGeom>
              <a:noFill/>
              <a:ln w="12700">
                <a:solidFill>
                  <a:srgbClr val="9900FF"/>
                </a:solidFill>
                <a:round/>
                <a:headEnd/>
                <a:tailEnd/>
              </a:ln>
              <a:effectLst/>
              <a:scene3d>
                <a:camera prst="legacyPerspectiveBottomLeft"/>
                <a:lightRig rig="legacyFlat3" dir="t"/>
              </a:scene3d>
              <a:sp3d extrusionH="887400" prstMaterial="legacyMatte">
                <a:bevelT w="13500" h="13500" prst="angle"/>
                <a:bevelB w="13500" h="13500" prst="angle"/>
                <a:extrusionClr>
                  <a:schemeClr val="bg1"/>
                </a:extrusionClr>
              </a:sp3d>
            </p:spPr>
            <p:txBody>
              <a:bodyPr wrap="none" anchor="ctr">
                <a:flatTx/>
              </a:bodyPr>
              <a:lstStyle/>
              <a:p>
                <a:pPr algn="ctr">
                  <a:lnSpc>
                    <a:spcPct val="100000"/>
                  </a:lnSpc>
                </a:pPr>
                <a:endParaRPr lang="en-US" sz="4800" b="1">
                  <a:solidFill>
                    <a:srgbClr val="6600CC"/>
                  </a:solidFill>
                </a:endParaRPr>
              </a:p>
            </p:txBody>
          </p:sp>
          <p:sp>
            <p:nvSpPr>
              <p:cNvPr id="852049" name="Oval 81"/>
              <p:cNvSpPr>
                <a:spLocks noChangeArrowheads="1"/>
              </p:cNvSpPr>
              <p:nvPr/>
            </p:nvSpPr>
            <p:spPr bwMode="auto">
              <a:xfrm>
                <a:off x="5205" y="2571"/>
                <a:ext cx="507" cy="278"/>
              </a:xfrm>
              <a:prstGeom prst="ellipse">
                <a:avLst/>
              </a:prstGeom>
              <a:noFill/>
              <a:ln w="9525">
                <a:solidFill>
                  <a:schemeClr val="tx1"/>
                </a:solidFill>
                <a:round/>
                <a:headEnd/>
                <a:tailEnd/>
              </a:ln>
              <a:effectLst/>
              <a:scene3d>
                <a:camera prst="legacyPerspectiveBottomLeft"/>
                <a:lightRig rig="legacyFlat3" dir="t"/>
              </a:scene3d>
              <a:sp3d extrusionH="887400" prstMaterial="legacyMatte">
                <a:bevelT w="13500" h="13500" prst="angle"/>
                <a:bevelB w="13500" h="13500" prst="angle"/>
                <a:extrusionClr>
                  <a:srgbClr val="CCFF33"/>
                </a:extrusionClr>
              </a:sp3d>
            </p:spPr>
            <p:txBody>
              <a:bodyPr wrap="none" anchor="ctr">
                <a:flatTx/>
              </a:bodyPr>
              <a:lstStyle/>
              <a:p>
                <a:pPr algn="ctr">
                  <a:lnSpc>
                    <a:spcPct val="100000"/>
                  </a:lnSpc>
                </a:pPr>
                <a:endParaRPr lang="en-US" sz="2800" b="1">
                  <a:solidFill>
                    <a:srgbClr val="008000"/>
                  </a:solidFill>
                </a:endParaRPr>
              </a:p>
            </p:txBody>
          </p:sp>
          <p:sp>
            <p:nvSpPr>
              <p:cNvPr id="852050" name="Oval 82"/>
              <p:cNvSpPr>
                <a:spLocks noChangeArrowheads="1"/>
              </p:cNvSpPr>
              <p:nvPr/>
            </p:nvSpPr>
            <p:spPr bwMode="auto">
              <a:xfrm>
                <a:off x="4699" y="2979"/>
                <a:ext cx="505" cy="277"/>
              </a:xfrm>
              <a:prstGeom prst="ellipse">
                <a:avLst/>
              </a:prstGeom>
              <a:gradFill rotWithShape="0">
                <a:gsLst>
                  <a:gs pos="0">
                    <a:schemeClr val="bg1"/>
                  </a:gs>
                  <a:gs pos="100000">
                    <a:srgbClr val="FFCCCC"/>
                  </a:gs>
                </a:gsLst>
                <a:path path="shape">
                  <a:fillToRect l="50000" t="50000" r="50000" b="50000"/>
                </a:path>
              </a:gradFill>
              <a:ln w="9525">
                <a:round/>
                <a:headEnd/>
                <a:tailEnd/>
              </a:ln>
              <a:effectLst/>
              <a:scene3d>
                <a:camera prst="legacyPerspectiveBottomLeft"/>
                <a:lightRig rig="legacyFlat3" dir="t"/>
              </a:scene3d>
              <a:sp3d extrusionH="887400" prstMaterial="legacyMatte">
                <a:bevelT w="13500" h="13500" prst="angle"/>
                <a:bevelB w="13500" h="13500" prst="angle"/>
                <a:extrusionClr>
                  <a:srgbClr val="FFCCCC"/>
                </a:extrusionClr>
              </a:sp3d>
            </p:spPr>
            <p:txBody>
              <a:bodyPr wrap="none" anchor="ctr">
                <a:flatTx/>
              </a:bodyPr>
              <a:lstStyle/>
              <a:p>
                <a:pPr algn="ctr">
                  <a:lnSpc>
                    <a:spcPct val="100000"/>
                  </a:lnSpc>
                </a:pPr>
                <a:endParaRPr lang="en-US" sz="2400" b="1">
                  <a:solidFill>
                    <a:srgbClr val="6600CC"/>
                  </a:solidFill>
                </a:endParaRPr>
              </a:p>
            </p:txBody>
          </p:sp>
          <p:sp>
            <p:nvSpPr>
              <p:cNvPr id="852051" name="Oval 83"/>
              <p:cNvSpPr>
                <a:spLocks noChangeArrowheads="1"/>
              </p:cNvSpPr>
              <p:nvPr/>
            </p:nvSpPr>
            <p:spPr bwMode="auto">
              <a:xfrm>
                <a:off x="4223" y="2571"/>
                <a:ext cx="507" cy="278"/>
              </a:xfrm>
              <a:prstGeom prst="ellipse">
                <a:avLst/>
              </a:prstGeom>
              <a:noFill/>
              <a:ln w="9525">
                <a:solidFill>
                  <a:schemeClr val="tx1"/>
                </a:solidFill>
                <a:round/>
                <a:headEnd/>
                <a:tailEnd/>
              </a:ln>
              <a:effectLst/>
              <a:scene3d>
                <a:camera prst="legacyPerspectiveBottomLeft"/>
                <a:lightRig rig="legacyFlat3" dir="t"/>
              </a:scene3d>
              <a:sp3d extrusionH="887400" prstMaterial="legacyMatte">
                <a:bevelT w="13500" h="13500" prst="angle"/>
                <a:bevelB w="13500" h="13500" prst="angle"/>
                <a:extrusionClr>
                  <a:srgbClr val="FFCCFF"/>
                </a:extrusionClr>
              </a:sp3d>
            </p:spPr>
            <p:txBody>
              <a:bodyPr wrap="none" anchor="ctr">
                <a:flatTx/>
              </a:bodyPr>
              <a:lstStyle/>
              <a:p>
                <a:pPr algn="ctr">
                  <a:lnSpc>
                    <a:spcPct val="100000"/>
                  </a:lnSpc>
                </a:pPr>
                <a:endParaRPr lang="en-US" sz="2800">
                  <a:solidFill>
                    <a:srgbClr val="9900CC"/>
                  </a:solidFill>
                  <a:effectLst>
                    <a:outerShdw blurRad="38100" dist="38100" dir="2700000" algn="tl">
                      <a:srgbClr val="000000"/>
                    </a:outerShdw>
                  </a:effectLst>
                </a:endParaRPr>
              </a:p>
            </p:txBody>
          </p:sp>
        </p:grpSp>
        <p:grpSp>
          <p:nvGrpSpPr>
            <p:cNvPr id="852052" name="Group 84"/>
            <p:cNvGrpSpPr>
              <a:grpSpLocks/>
            </p:cNvGrpSpPr>
            <p:nvPr/>
          </p:nvGrpSpPr>
          <p:grpSpPr bwMode="auto">
            <a:xfrm>
              <a:off x="4494" y="2479"/>
              <a:ext cx="916" cy="540"/>
              <a:chOff x="4494" y="2479"/>
              <a:chExt cx="916" cy="540"/>
            </a:xfrm>
          </p:grpSpPr>
          <p:sp>
            <p:nvSpPr>
              <p:cNvPr id="852053" name="AutoShape 85"/>
              <p:cNvSpPr>
                <a:spLocks noChangeArrowheads="1"/>
              </p:cNvSpPr>
              <p:nvPr/>
            </p:nvSpPr>
            <p:spPr bwMode="auto">
              <a:xfrm rot="-10800000">
                <a:off x="4806" y="2480"/>
                <a:ext cx="114" cy="457"/>
              </a:xfrm>
              <a:prstGeom prst="curvedLeftArrow">
                <a:avLst>
                  <a:gd name="adj1" fmla="val 80175"/>
                  <a:gd name="adj2" fmla="val 160351"/>
                  <a:gd name="adj3" fmla="val 33333"/>
                </a:avLst>
              </a:prstGeom>
              <a:gradFill rotWithShape="0">
                <a:gsLst>
                  <a:gs pos="0">
                    <a:schemeClr val="bg1"/>
                  </a:gs>
                  <a:gs pos="100000">
                    <a:srgbClr val="FFCCCC"/>
                  </a:gs>
                </a:gsLst>
                <a:lin ang="2700000" scaled="1"/>
              </a:gradFill>
              <a:ln w="28575">
                <a:solidFill>
                  <a:srgbClr val="FF3300"/>
                </a:solidFill>
                <a:miter lim="800000"/>
                <a:headEnd/>
                <a:tailEnd/>
              </a:ln>
              <a:effectLst/>
            </p:spPr>
            <p:txBody>
              <a:bodyPr wrap="none" anchor="ctr"/>
              <a:lstStyle/>
              <a:p>
                <a:endParaRPr lang="en-US"/>
              </a:p>
            </p:txBody>
          </p:sp>
          <p:sp>
            <p:nvSpPr>
              <p:cNvPr id="852054" name="AutoShape 86"/>
              <p:cNvSpPr>
                <a:spLocks noChangeArrowheads="1"/>
              </p:cNvSpPr>
              <p:nvPr/>
            </p:nvSpPr>
            <p:spPr bwMode="auto">
              <a:xfrm>
                <a:off x="5002" y="2519"/>
                <a:ext cx="114" cy="456"/>
              </a:xfrm>
              <a:prstGeom prst="curvedLeftArrow">
                <a:avLst>
                  <a:gd name="adj1" fmla="val 80000"/>
                  <a:gd name="adj2" fmla="val 160000"/>
                  <a:gd name="adj3" fmla="val 33333"/>
                </a:avLst>
              </a:prstGeom>
              <a:gradFill rotWithShape="0">
                <a:gsLst>
                  <a:gs pos="0">
                    <a:schemeClr val="bg1"/>
                  </a:gs>
                  <a:gs pos="100000">
                    <a:srgbClr val="FFCCCC"/>
                  </a:gs>
                </a:gsLst>
                <a:lin ang="2700000" scaled="1"/>
              </a:gradFill>
              <a:ln w="28575">
                <a:solidFill>
                  <a:srgbClr val="FF3300"/>
                </a:solidFill>
                <a:miter lim="800000"/>
                <a:headEnd/>
                <a:tailEnd/>
              </a:ln>
              <a:effectLst/>
            </p:spPr>
            <p:txBody>
              <a:bodyPr wrap="none" anchor="ctr"/>
              <a:lstStyle/>
              <a:p>
                <a:endParaRPr lang="en-US"/>
              </a:p>
            </p:txBody>
          </p:sp>
          <p:sp>
            <p:nvSpPr>
              <p:cNvPr id="852055" name="AutoShape 87"/>
              <p:cNvSpPr>
                <a:spLocks noChangeArrowheads="1"/>
              </p:cNvSpPr>
              <p:nvPr/>
            </p:nvSpPr>
            <p:spPr bwMode="auto">
              <a:xfrm rot="-3102320">
                <a:off x="4660" y="2797"/>
                <a:ext cx="49" cy="265"/>
              </a:xfrm>
              <a:prstGeom prst="curvedLeftArrow">
                <a:avLst>
                  <a:gd name="adj1" fmla="val 108163"/>
                  <a:gd name="adj2" fmla="val 216327"/>
                  <a:gd name="adj3" fmla="val 33333"/>
                </a:avLst>
              </a:prstGeom>
              <a:gradFill rotWithShape="0">
                <a:gsLst>
                  <a:gs pos="0">
                    <a:schemeClr val="bg1"/>
                  </a:gs>
                  <a:gs pos="100000">
                    <a:srgbClr val="FFCCCC"/>
                  </a:gs>
                </a:gsLst>
                <a:lin ang="2700000" scaled="1"/>
              </a:gradFill>
              <a:ln w="28575">
                <a:solidFill>
                  <a:srgbClr val="FF3300"/>
                </a:solidFill>
                <a:miter lim="800000"/>
                <a:headEnd/>
                <a:tailEnd/>
              </a:ln>
              <a:effectLst/>
            </p:spPr>
            <p:txBody>
              <a:bodyPr wrap="none" anchor="ctr"/>
              <a:lstStyle/>
              <a:p>
                <a:endParaRPr lang="en-US"/>
              </a:p>
            </p:txBody>
          </p:sp>
          <p:sp>
            <p:nvSpPr>
              <p:cNvPr id="852056" name="AutoShape 88"/>
              <p:cNvSpPr>
                <a:spLocks noChangeArrowheads="1"/>
              </p:cNvSpPr>
              <p:nvPr/>
            </p:nvSpPr>
            <p:spPr bwMode="auto">
              <a:xfrm rot="-13902320">
                <a:off x="4602" y="2846"/>
                <a:ext cx="49" cy="266"/>
              </a:xfrm>
              <a:prstGeom prst="curvedLeftArrow">
                <a:avLst>
                  <a:gd name="adj1" fmla="val 108571"/>
                  <a:gd name="adj2" fmla="val 217143"/>
                  <a:gd name="adj3" fmla="val 33333"/>
                </a:avLst>
              </a:prstGeom>
              <a:gradFill rotWithShape="0">
                <a:gsLst>
                  <a:gs pos="0">
                    <a:schemeClr val="bg1"/>
                  </a:gs>
                  <a:gs pos="100000">
                    <a:srgbClr val="FFCCCC"/>
                  </a:gs>
                </a:gsLst>
                <a:lin ang="2700000" scaled="1"/>
              </a:gradFill>
              <a:ln w="28575">
                <a:solidFill>
                  <a:srgbClr val="FF3300"/>
                </a:solidFill>
                <a:miter lim="800000"/>
                <a:headEnd/>
                <a:tailEnd/>
              </a:ln>
              <a:effectLst/>
            </p:spPr>
            <p:txBody>
              <a:bodyPr wrap="none" anchor="ctr"/>
              <a:lstStyle/>
              <a:p>
                <a:endParaRPr lang="en-US"/>
              </a:p>
            </p:txBody>
          </p:sp>
          <p:sp>
            <p:nvSpPr>
              <p:cNvPr id="852057" name="AutoShape 89"/>
              <p:cNvSpPr>
                <a:spLocks noChangeArrowheads="1"/>
              </p:cNvSpPr>
              <p:nvPr/>
            </p:nvSpPr>
            <p:spPr bwMode="auto">
              <a:xfrm rot="3038307">
                <a:off x="5252" y="2862"/>
                <a:ext cx="49" cy="266"/>
              </a:xfrm>
              <a:prstGeom prst="curvedLeftArrow">
                <a:avLst>
                  <a:gd name="adj1" fmla="val 108571"/>
                  <a:gd name="adj2" fmla="val 217143"/>
                  <a:gd name="adj3" fmla="val 33333"/>
                </a:avLst>
              </a:prstGeom>
              <a:gradFill rotWithShape="0">
                <a:gsLst>
                  <a:gs pos="0">
                    <a:schemeClr val="bg1"/>
                  </a:gs>
                  <a:gs pos="100000">
                    <a:srgbClr val="FFCCCC"/>
                  </a:gs>
                </a:gsLst>
                <a:lin ang="2700000" scaled="1"/>
              </a:gradFill>
              <a:ln w="28575">
                <a:solidFill>
                  <a:srgbClr val="FF3300"/>
                </a:solidFill>
                <a:miter lim="800000"/>
                <a:headEnd/>
                <a:tailEnd/>
              </a:ln>
              <a:effectLst/>
            </p:spPr>
            <p:txBody>
              <a:bodyPr wrap="none" anchor="ctr"/>
              <a:lstStyle/>
              <a:p>
                <a:endParaRPr lang="en-US"/>
              </a:p>
            </p:txBody>
          </p:sp>
          <p:sp>
            <p:nvSpPr>
              <p:cNvPr id="852058" name="AutoShape 90"/>
              <p:cNvSpPr>
                <a:spLocks noChangeArrowheads="1"/>
              </p:cNvSpPr>
              <p:nvPr/>
            </p:nvSpPr>
            <p:spPr bwMode="auto">
              <a:xfrm rot="-7761693">
                <a:off x="5217" y="2795"/>
                <a:ext cx="49" cy="266"/>
              </a:xfrm>
              <a:prstGeom prst="curvedLeftArrow">
                <a:avLst>
                  <a:gd name="adj1" fmla="val 108571"/>
                  <a:gd name="adj2" fmla="val 217143"/>
                  <a:gd name="adj3" fmla="val 33333"/>
                </a:avLst>
              </a:prstGeom>
              <a:gradFill rotWithShape="0">
                <a:gsLst>
                  <a:gs pos="0">
                    <a:schemeClr val="bg1"/>
                  </a:gs>
                  <a:gs pos="100000">
                    <a:srgbClr val="FFCCCC"/>
                  </a:gs>
                </a:gsLst>
                <a:lin ang="2700000" scaled="1"/>
              </a:gradFill>
              <a:ln w="28575">
                <a:solidFill>
                  <a:srgbClr val="FF3300"/>
                </a:solidFill>
                <a:miter lim="800000"/>
                <a:headEnd/>
                <a:tailEnd/>
              </a:ln>
              <a:effectLst/>
            </p:spPr>
            <p:txBody>
              <a:bodyPr wrap="none" anchor="ctr"/>
              <a:lstStyle/>
              <a:p>
                <a:endParaRPr lang="en-US"/>
              </a:p>
            </p:txBody>
          </p:sp>
          <p:sp>
            <p:nvSpPr>
              <p:cNvPr id="852059" name="AutoShape 91"/>
              <p:cNvSpPr>
                <a:spLocks noChangeArrowheads="1"/>
              </p:cNvSpPr>
              <p:nvPr/>
            </p:nvSpPr>
            <p:spPr bwMode="auto">
              <a:xfrm rot="-10800000">
                <a:off x="4806" y="2479"/>
                <a:ext cx="114" cy="457"/>
              </a:xfrm>
              <a:prstGeom prst="curvedLeftArrow">
                <a:avLst>
                  <a:gd name="adj1" fmla="val 80175"/>
                  <a:gd name="adj2" fmla="val 160351"/>
                  <a:gd name="adj3" fmla="val 33333"/>
                </a:avLst>
              </a:prstGeom>
              <a:gradFill rotWithShape="0">
                <a:gsLst>
                  <a:gs pos="0">
                    <a:schemeClr val="bg1"/>
                  </a:gs>
                  <a:gs pos="100000">
                    <a:srgbClr val="FFCCCC"/>
                  </a:gs>
                </a:gsLst>
                <a:lin ang="2700000" scaled="1"/>
              </a:gradFill>
              <a:ln w="28575">
                <a:solidFill>
                  <a:srgbClr val="FF3300"/>
                </a:solidFill>
                <a:miter lim="800000"/>
                <a:headEnd/>
                <a:tailEnd/>
              </a:ln>
              <a:effectLst/>
            </p:spPr>
            <p:txBody>
              <a:bodyPr wrap="none" anchor="ctr"/>
              <a:lstStyle/>
              <a:p>
                <a:endParaRPr lang="en-US"/>
              </a:p>
            </p:txBody>
          </p:sp>
          <p:sp>
            <p:nvSpPr>
              <p:cNvPr id="852060" name="AutoShape 92"/>
              <p:cNvSpPr>
                <a:spLocks noChangeArrowheads="1"/>
              </p:cNvSpPr>
              <p:nvPr/>
            </p:nvSpPr>
            <p:spPr bwMode="auto">
              <a:xfrm>
                <a:off x="5002" y="2517"/>
                <a:ext cx="114" cy="457"/>
              </a:xfrm>
              <a:prstGeom prst="curvedLeftArrow">
                <a:avLst>
                  <a:gd name="adj1" fmla="val 80175"/>
                  <a:gd name="adj2" fmla="val 160351"/>
                  <a:gd name="adj3" fmla="val 33333"/>
                </a:avLst>
              </a:prstGeom>
              <a:gradFill rotWithShape="0">
                <a:gsLst>
                  <a:gs pos="0">
                    <a:schemeClr val="bg1"/>
                  </a:gs>
                  <a:gs pos="100000">
                    <a:srgbClr val="FFCCCC"/>
                  </a:gs>
                </a:gsLst>
                <a:lin ang="2700000" scaled="1"/>
              </a:gradFill>
              <a:ln w="28575">
                <a:solidFill>
                  <a:srgbClr val="FF3300"/>
                </a:solidFill>
                <a:miter lim="800000"/>
                <a:headEnd/>
                <a:tailEnd/>
              </a:ln>
              <a:effectLst/>
            </p:spPr>
            <p:txBody>
              <a:bodyPr wrap="none" anchor="ctr"/>
              <a:lstStyle/>
              <a:p>
                <a:endParaRPr lang="en-US"/>
              </a:p>
            </p:txBody>
          </p:sp>
          <p:sp>
            <p:nvSpPr>
              <p:cNvPr id="852061" name="AutoShape 93"/>
              <p:cNvSpPr>
                <a:spLocks noChangeArrowheads="1"/>
              </p:cNvSpPr>
              <p:nvPr/>
            </p:nvSpPr>
            <p:spPr bwMode="auto">
              <a:xfrm rot="-3102320">
                <a:off x="4660" y="2796"/>
                <a:ext cx="49" cy="265"/>
              </a:xfrm>
              <a:prstGeom prst="curvedLeftArrow">
                <a:avLst>
                  <a:gd name="adj1" fmla="val 108163"/>
                  <a:gd name="adj2" fmla="val 216327"/>
                  <a:gd name="adj3" fmla="val 33333"/>
                </a:avLst>
              </a:prstGeom>
              <a:gradFill rotWithShape="0">
                <a:gsLst>
                  <a:gs pos="0">
                    <a:schemeClr val="bg1"/>
                  </a:gs>
                  <a:gs pos="100000">
                    <a:srgbClr val="FFCCCC"/>
                  </a:gs>
                </a:gsLst>
                <a:lin ang="2700000" scaled="1"/>
              </a:gradFill>
              <a:ln w="28575">
                <a:solidFill>
                  <a:srgbClr val="FF3300"/>
                </a:solidFill>
                <a:miter lim="800000"/>
                <a:headEnd/>
                <a:tailEnd/>
              </a:ln>
              <a:effectLst/>
            </p:spPr>
            <p:txBody>
              <a:bodyPr wrap="none" anchor="ctr"/>
              <a:lstStyle/>
              <a:p>
                <a:endParaRPr lang="en-US"/>
              </a:p>
            </p:txBody>
          </p:sp>
          <p:sp>
            <p:nvSpPr>
              <p:cNvPr id="852062" name="AutoShape 94"/>
              <p:cNvSpPr>
                <a:spLocks noChangeArrowheads="1"/>
              </p:cNvSpPr>
              <p:nvPr/>
            </p:nvSpPr>
            <p:spPr bwMode="auto">
              <a:xfrm rot="-13902320">
                <a:off x="4602" y="2844"/>
                <a:ext cx="49" cy="266"/>
              </a:xfrm>
              <a:prstGeom prst="curvedLeftArrow">
                <a:avLst>
                  <a:gd name="adj1" fmla="val 108571"/>
                  <a:gd name="adj2" fmla="val 217143"/>
                  <a:gd name="adj3" fmla="val 33333"/>
                </a:avLst>
              </a:prstGeom>
              <a:gradFill rotWithShape="0">
                <a:gsLst>
                  <a:gs pos="0">
                    <a:schemeClr val="bg1"/>
                  </a:gs>
                  <a:gs pos="100000">
                    <a:srgbClr val="FFCCCC"/>
                  </a:gs>
                </a:gsLst>
                <a:lin ang="2700000" scaled="1"/>
              </a:gradFill>
              <a:ln w="28575">
                <a:solidFill>
                  <a:srgbClr val="FF3300"/>
                </a:solidFill>
                <a:miter lim="800000"/>
                <a:headEnd/>
                <a:tailEnd/>
              </a:ln>
              <a:effectLst/>
            </p:spPr>
            <p:txBody>
              <a:bodyPr wrap="none" anchor="ctr"/>
              <a:lstStyle/>
              <a:p>
                <a:endParaRPr lang="en-US"/>
              </a:p>
            </p:txBody>
          </p:sp>
          <p:sp>
            <p:nvSpPr>
              <p:cNvPr id="852063" name="AutoShape 95"/>
              <p:cNvSpPr>
                <a:spLocks noChangeArrowheads="1"/>
              </p:cNvSpPr>
              <p:nvPr/>
            </p:nvSpPr>
            <p:spPr bwMode="auto">
              <a:xfrm rot="3038307">
                <a:off x="5252" y="2860"/>
                <a:ext cx="49" cy="266"/>
              </a:xfrm>
              <a:prstGeom prst="curvedLeftArrow">
                <a:avLst>
                  <a:gd name="adj1" fmla="val 108571"/>
                  <a:gd name="adj2" fmla="val 217143"/>
                  <a:gd name="adj3" fmla="val 33333"/>
                </a:avLst>
              </a:prstGeom>
              <a:gradFill rotWithShape="0">
                <a:gsLst>
                  <a:gs pos="0">
                    <a:schemeClr val="bg1"/>
                  </a:gs>
                  <a:gs pos="100000">
                    <a:srgbClr val="FFCCCC"/>
                  </a:gs>
                </a:gsLst>
                <a:lin ang="2700000" scaled="1"/>
              </a:gradFill>
              <a:ln w="28575">
                <a:solidFill>
                  <a:srgbClr val="FF3300"/>
                </a:solidFill>
                <a:miter lim="800000"/>
                <a:headEnd/>
                <a:tailEnd/>
              </a:ln>
              <a:effectLst/>
            </p:spPr>
            <p:txBody>
              <a:bodyPr wrap="none" anchor="ctr"/>
              <a:lstStyle/>
              <a:p>
                <a:endParaRPr lang="en-US"/>
              </a:p>
            </p:txBody>
          </p:sp>
          <p:sp>
            <p:nvSpPr>
              <p:cNvPr id="852064" name="AutoShape 96"/>
              <p:cNvSpPr>
                <a:spLocks noChangeArrowheads="1"/>
              </p:cNvSpPr>
              <p:nvPr/>
            </p:nvSpPr>
            <p:spPr bwMode="auto">
              <a:xfrm rot="-7761693">
                <a:off x="5217" y="2794"/>
                <a:ext cx="49" cy="266"/>
              </a:xfrm>
              <a:prstGeom prst="curvedLeftArrow">
                <a:avLst>
                  <a:gd name="adj1" fmla="val 108571"/>
                  <a:gd name="adj2" fmla="val 217143"/>
                  <a:gd name="adj3" fmla="val 33333"/>
                </a:avLst>
              </a:prstGeom>
              <a:gradFill rotWithShape="0">
                <a:gsLst>
                  <a:gs pos="0">
                    <a:schemeClr val="bg1"/>
                  </a:gs>
                  <a:gs pos="100000">
                    <a:srgbClr val="FFCCCC"/>
                  </a:gs>
                </a:gsLst>
                <a:lin ang="2700000" scaled="1"/>
              </a:gradFill>
              <a:ln w="28575">
                <a:solidFill>
                  <a:srgbClr val="FF3300"/>
                </a:solidFill>
                <a:miter lim="800000"/>
                <a:headEnd/>
                <a:tailEnd/>
              </a:ln>
              <a:effectLst/>
            </p:spPr>
            <p:txBody>
              <a:bodyPr wrap="none" anchor="ctr"/>
              <a:lstStyle/>
              <a:p>
                <a:endParaRPr lang="en-US"/>
              </a:p>
            </p:txBody>
          </p:sp>
          <p:sp>
            <p:nvSpPr>
              <p:cNvPr id="852065" name="AutoShape 97"/>
              <p:cNvSpPr>
                <a:spLocks noChangeArrowheads="1"/>
              </p:cNvSpPr>
              <p:nvPr/>
            </p:nvSpPr>
            <p:spPr bwMode="auto">
              <a:xfrm rot="-10800000">
                <a:off x="4806" y="2479"/>
                <a:ext cx="114" cy="457"/>
              </a:xfrm>
              <a:prstGeom prst="curvedLeftArrow">
                <a:avLst>
                  <a:gd name="adj1" fmla="val 80175"/>
                  <a:gd name="adj2" fmla="val 160351"/>
                  <a:gd name="adj3" fmla="val 33333"/>
                </a:avLst>
              </a:prstGeom>
              <a:gradFill rotWithShape="0">
                <a:gsLst>
                  <a:gs pos="0">
                    <a:schemeClr val="bg1"/>
                  </a:gs>
                  <a:gs pos="100000">
                    <a:srgbClr val="FFCCCC"/>
                  </a:gs>
                </a:gsLst>
                <a:lin ang="2700000" scaled="1"/>
              </a:gradFill>
              <a:ln w="28575">
                <a:solidFill>
                  <a:srgbClr val="FF3300"/>
                </a:solidFill>
                <a:miter lim="800000"/>
                <a:headEnd/>
                <a:tailEnd/>
              </a:ln>
              <a:effectLst/>
            </p:spPr>
            <p:txBody>
              <a:bodyPr wrap="none" anchor="ctr"/>
              <a:lstStyle/>
              <a:p>
                <a:endParaRPr lang="en-US"/>
              </a:p>
            </p:txBody>
          </p:sp>
          <p:sp>
            <p:nvSpPr>
              <p:cNvPr id="852066" name="AutoShape 98"/>
              <p:cNvSpPr>
                <a:spLocks noChangeArrowheads="1"/>
              </p:cNvSpPr>
              <p:nvPr/>
            </p:nvSpPr>
            <p:spPr bwMode="auto">
              <a:xfrm>
                <a:off x="5002" y="2517"/>
                <a:ext cx="114" cy="457"/>
              </a:xfrm>
              <a:prstGeom prst="curvedLeftArrow">
                <a:avLst>
                  <a:gd name="adj1" fmla="val 80175"/>
                  <a:gd name="adj2" fmla="val 160351"/>
                  <a:gd name="adj3" fmla="val 33333"/>
                </a:avLst>
              </a:prstGeom>
              <a:gradFill rotWithShape="0">
                <a:gsLst>
                  <a:gs pos="0">
                    <a:schemeClr val="bg1"/>
                  </a:gs>
                  <a:gs pos="100000">
                    <a:srgbClr val="FFCCCC"/>
                  </a:gs>
                </a:gsLst>
                <a:lin ang="2700000" scaled="1"/>
              </a:gradFill>
              <a:ln w="28575">
                <a:solidFill>
                  <a:srgbClr val="FF3300"/>
                </a:solidFill>
                <a:miter lim="800000"/>
                <a:headEnd/>
                <a:tailEnd/>
              </a:ln>
              <a:effectLst/>
            </p:spPr>
            <p:txBody>
              <a:bodyPr wrap="none" anchor="ctr"/>
              <a:lstStyle/>
              <a:p>
                <a:endParaRPr lang="en-US"/>
              </a:p>
            </p:txBody>
          </p:sp>
          <p:sp>
            <p:nvSpPr>
              <p:cNvPr id="852067" name="AutoShape 99"/>
              <p:cNvSpPr>
                <a:spLocks noChangeArrowheads="1"/>
              </p:cNvSpPr>
              <p:nvPr/>
            </p:nvSpPr>
            <p:spPr bwMode="auto">
              <a:xfrm rot="-3102320">
                <a:off x="4660" y="2796"/>
                <a:ext cx="49" cy="265"/>
              </a:xfrm>
              <a:prstGeom prst="curvedLeftArrow">
                <a:avLst>
                  <a:gd name="adj1" fmla="val 108163"/>
                  <a:gd name="adj2" fmla="val 216327"/>
                  <a:gd name="adj3" fmla="val 33333"/>
                </a:avLst>
              </a:prstGeom>
              <a:gradFill rotWithShape="0">
                <a:gsLst>
                  <a:gs pos="0">
                    <a:schemeClr val="bg1"/>
                  </a:gs>
                  <a:gs pos="100000">
                    <a:srgbClr val="FFCCCC"/>
                  </a:gs>
                </a:gsLst>
                <a:lin ang="2700000" scaled="1"/>
              </a:gradFill>
              <a:ln w="28575">
                <a:solidFill>
                  <a:srgbClr val="FF3300"/>
                </a:solidFill>
                <a:miter lim="800000"/>
                <a:headEnd/>
                <a:tailEnd/>
              </a:ln>
              <a:effectLst/>
            </p:spPr>
            <p:txBody>
              <a:bodyPr wrap="none" anchor="ctr"/>
              <a:lstStyle/>
              <a:p>
                <a:endParaRPr lang="en-US"/>
              </a:p>
            </p:txBody>
          </p:sp>
          <p:sp>
            <p:nvSpPr>
              <p:cNvPr id="852068" name="AutoShape 100"/>
              <p:cNvSpPr>
                <a:spLocks noChangeArrowheads="1"/>
              </p:cNvSpPr>
              <p:nvPr/>
            </p:nvSpPr>
            <p:spPr bwMode="auto">
              <a:xfrm rot="-13902320">
                <a:off x="4602" y="2844"/>
                <a:ext cx="49" cy="266"/>
              </a:xfrm>
              <a:prstGeom prst="curvedLeftArrow">
                <a:avLst>
                  <a:gd name="adj1" fmla="val 108571"/>
                  <a:gd name="adj2" fmla="val 217143"/>
                  <a:gd name="adj3" fmla="val 33333"/>
                </a:avLst>
              </a:prstGeom>
              <a:gradFill rotWithShape="0">
                <a:gsLst>
                  <a:gs pos="0">
                    <a:schemeClr val="bg1"/>
                  </a:gs>
                  <a:gs pos="100000">
                    <a:srgbClr val="FFCCCC"/>
                  </a:gs>
                </a:gsLst>
                <a:lin ang="2700000" scaled="1"/>
              </a:gradFill>
              <a:ln w="28575">
                <a:solidFill>
                  <a:srgbClr val="FF3300"/>
                </a:solidFill>
                <a:miter lim="800000"/>
                <a:headEnd/>
                <a:tailEnd/>
              </a:ln>
              <a:effectLst/>
            </p:spPr>
            <p:txBody>
              <a:bodyPr wrap="none" anchor="ctr"/>
              <a:lstStyle/>
              <a:p>
                <a:endParaRPr lang="en-US"/>
              </a:p>
            </p:txBody>
          </p:sp>
          <p:sp>
            <p:nvSpPr>
              <p:cNvPr id="852069" name="AutoShape 101"/>
              <p:cNvSpPr>
                <a:spLocks noChangeArrowheads="1"/>
              </p:cNvSpPr>
              <p:nvPr/>
            </p:nvSpPr>
            <p:spPr bwMode="auto">
              <a:xfrm rot="3038307">
                <a:off x="5252" y="2860"/>
                <a:ext cx="49" cy="266"/>
              </a:xfrm>
              <a:prstGeom prst="curvedLeftArrow">
                <a:avLst>
                  <a:gd name="adj1" fmla="val 108571"/>
                  <a:gd name="adj2" fmla="val 217143"/>
                  <a:gd name="adj3" fmla="val 33333"/>
                </a:avLst>
              </a:prstGeom>
              <a:gradFill rotWithShape="0">
                <a:gsLst>
                  <a:gs pos="0">
                    <a:schemeClr val="bg1"/>
                  </a:gs>
                  <a:gs pos="100000">
                    <a:srgbClr val="FFCCCC"/>
                  </a:gs>
                </a:gsLst>
                <a:lin ang="2700000" scaled="1"/>
              </a:gradFill>
              <a:ln w="28575">
                <a:solidFill>
                  <a:srgbClr val="FF3300"/>
                </a:solidFill>
                <a:miter lim="800000"/>
                <a:headEnd/>
                <a:tailEnd/>
              </a:ln>
              <a:effectLst/>
            </p:spPr>
            <p:txBody>
              <a:bodyPr wrap="none" anchor="ctr"/>
              <a:lstStyle/>
              <a:p>
                <a:endParaRPr lang="en-US"/>
              </a:p>
            </p:txBody>
          </p:sp>
          <p:sp>
            <p:nvSpPr>
              <p:cNvPr id="852070" name="AutoShape 102"/>
              <p:cNvSpPr>
                <a:spLocks noChangeArrowheads="1"/>
              </p:cNvSpPr>
              <p:nvPr/>
            </p:nvSpPr>
            <p:spPr bwMode="auto">
              <a:xfrm rot="-7761693">
                <a:off x="5217" y="2794"/>
                <a:ext cx="49" cy="266"/>
              </a:xfrm>
              <a:prstGeom prst="curvedLeftArrow">
                <a:avLst>
                  <a:gd name="adj1" fmla="val 108571"/>
                  <a:gd name="adj2" fmla="val 217143"/>
                  <a:gd name="adj3" fmla="val 33333"/>
                </a:avLst>
              </a:prstGeom>
              <a:gradFill rotWithShape="0">
                <a:gsLst>
                  <a:gs pos="0">
                    <a:schemeClr val="bg1"/>
                  </a:gs>
                  <a:gs pos="100000">
                    <a:srgbClr val="FFCCCC"/>
                  </a:gs>
                </a:gsLst>
                <a:lin ang="2700000" scaled="1"/>
              </a:gradFill>
              <a:ln w="28575">
                <a:solidFill>
                  <a:srgbClr val="FF3300"/>
                </a:solidFill>
                <a:miter lim="800000"/>
                <a:headEnd/>
                <a:tailEnd/>
              </a:ln>
              <a:effectLst/>
            </p:spPr>
            <p:txBody>
              <a:bodyPr wrap="none" anchor="ctr"/>
              <a:lstStyle/>
              <a:p>
                <a:endParaRPr lang="en-US"/>
              </a:p>
            </p:txBody>
          </p:sp>
        </p:grpSp>
      </p:grpSp>
      <p:sp>
        <p:nvSpPr>
          <p:cNvPr id="852071" name="Text Box 103"/>
          <p:cNvSpPr txBox="1">
            <a:spLocks noChangeArrowheads="1"/>
          </p:cNvSpPr>
          <p:nvPr/>
        </p:nvSpPr>
        <p:spPr bwMode="auto">
          <a:xfrm>
            <a:off x="7467600" y="4724400"/>
            <a:ext cx="762000" cy="457200"/>
          </a:xfrm>
          <a:prstGeom prst="rect">
            <a:avLst/>
          </a:prstGeom>
          <a:noFill/>
          <a:ln w="9525">
            <a:noFill/>
            <a:miter lim="800000"/>
            <a:headEnd/>
            <a:tailEnd/>
          </a:ln>
          <a:effectLst/>
        </p:spPr>
        <p:txBody>
          <a:bodyPr>
            <a:spAutoFit/>
          </a:bodyPr>
          <a:lstStyle/>
          <a:p>
            <a:pPr algn="r">
              <a:lnSpc>
                <a:spcPct val="100000"/>
              </a:lnSpc>
              <a:spcBef>
                <a:spcPct val="50000"/>
              </a:spcBef>
            </a:pPr>
            <a:r>
              <a:rPr lang="en-US" sz="2400">
                <a:solidFill>
                  <a:srgbClr val="800000"/>
                </a:solidFill>
                <a:latin typeface="Fette Engschrift" pitchFamily="2" charset="0"/>
              </a:rPr>
              <a:t>Union</a:t>
            </a:r>
          </a:p>
        </p:txBody>
      </p:sp>
      <p:sp>
        <p:nvSpPr>
          <p:cNvPr id="852072" name="Text Box 104"/>
          <p:cNvSpPr txBox="1">
            <a:spLocks noChangeArrowheads="1"/>
          </p:cNvSpPr>
          <p:nvPr/>
        </p:nvSpPr>
        <p:spPr bwMode="auto">
          <a:xfrm>
            <a:off x="8305800" y="838200"/>
            <a:ext cx="685800" cy="457200"/>
          </a:xfrm>
          <a:prstGeom prst="rect">
            <a:avLst/>
          </a:prstGeom>
          <a:noFill/>
          <a:ln w="9525">
            <a:noFill/>
            <a:miter lim="800000"/>
            <a:headEnd/>
            <a:tailEnd/>
          </a:ln>
          <a:effectLst/>
        </p:spPr>
        <p:txBody>
          <a:bodyPr>
            <a:spAutoFit/>
          </a:bodyPr>
          <a:lstStyle/>
          <a:p>
            <a:pPr algn="r">
              <a:lnSpc>
                <a:spcPct val="100000"/>
              </a:lnSpc>
              <a:spcBef>
                <a:spcPct val="50000"/>
              </a:spcBef>
            </a:pPr>
            <a:r>
              <a:rPr lang="en-US" sz="2400">
                <a:solidFill>
                  <a:srgbClr val="003300"/>
                </a:solidFill>
                <a:latin typeface="Fette Engschrift" pitchFamily="2" charset="0"/>
              </a:rPr>
              <a:t> O. P.</a:t>
            </a:r>
          </a:p>
        </p:txBody>
      </p:sp>
      <p:sp>
        <p:nvSpPr>
          <p:cNvPr id="852073" name="Text Box 105"/>
          <p:cNvSpPr txBox="1">
            <a:spLocks noChangeArrowheads="1"/>
          </p:cNvSpPr>
          <p:nvPr/>
        </p:nvSpPr>
        <p:spPr bwMode="auto">
          <a:xfrm>
            <a:off x="304800" y="4098925"/>
            <a:ext cx="685800" cy="457200"/>
          </a:xfrm>
          <a:prstGeom prst="rect">
            <a:avLst/>
          </a:prstGeom>
          <a:noFill/>
          <a:ln w="9525">
            <a:noFill/>
            <a:miter lim="800000"/>
            <a:headEnd/>
            <a:tailEnd/>
          </a:ln>
          <a:effectLst/>
        </p:spPr>
        <p:txBody>
          <a:bodyPr>
            <a:spAutoFit/>
          </a:bodyPr>
          <a:lstStyle/>
          <a:p>
            <a:pPr>
              <a:lnSpc>
                <a:spcPct val="100000"/>
              </a:lnSpc>
              <a:spcBef>
                <a:spcPct val="50000"/>
              </a:spcBef>
            </a:pPr>
            <a:r>
              <a:rPr lang="en-US" sz="2400">
                <a:solidFill>
                  <a:srgbClr val="6600CC"/>
                </a:solidFill>
                <a:latin typeface="Fette Engschrift" pitchFamily="2" charset="0"/>
              </a:rPr>
              <a:t>S. P.</a:t>
            </a:r>
          </a:p>
        </p:txBody>
      </p:sp>
      <p:sp>
        <p:nvSpPr>
          <p:cNvPr id="852074" name="WordArt 106"/>
          <p:cNvSpPr>
            <a:spLocks noChangeArrowheads="1" noChangeShapeType="1" noTextEdit="1"/>
          </p:cNvSpPr>
          <p:nvPr/>
        </p:nvSpPr>
        <p:spPr bwMode="auto">
          <a:xfrm>
            <a:off x="1117600" y="228600"/>
            <a:ext cx="457200" cy="304800"/>
          </a:xfrm>
          <a:prstGeom prst="rect">
            <a:avLst/>
          </a:prstGeom>
        </p:spPr>
        <p:txBody>
          <a:bodyPr wrap="none" fromWordArt="1">
            <a:prstTxWarp prst="textPlain">
              <a:avLst>
                <a:gd name="adj" fmla="val 50000"/>
              </a:avLst>
            </a:prstTxWarp>
          </a:bodyPr>
          <a:lstStyle/>
          <a:p>
            <a:pPr algn="ctr"/>
            <a:r>
              <a:rPr lang="en-US" sz="3600" kern="10">
                <a:ln w="28575">
                  <a:solidFill>
                    <a:srgbClr val="6600CC"/>
                  </a:solidFill>
                  <a:round/>
                  <a:headEnd/>
                  <a:tailEnd/>
                </a:ln>
                <a:solidFill>
                  <a:schemeClr val="bg1"/>
                </a:solidFill>
                <a:latin typeface="Impact"/>
              </a:rPr>
              <a:t>God</a:t>
            </a:r>
          </a:p>
        </p:txBody>
      </p:sp>
      <p:grpSp>
        <p:nvGrpSpPr>
          <p:cNvPr id="852075" name="Group 107"/>
          <p:cNvGrpSpPr>
            <a:grpSpLocks/>
          </p:cNvGrpSpPr>
          <p:nvPr/>
        </p:nvGrpSpPr>
        <p:grpSpPr bwMode="auto">
          <a:xfrm>
            <a:off x="1981200" y="304800"/>
            <a:ext cx="5257800" cy="4038600"/>
            <a:chOff x="1248" y="192"/>
            <a:chExt cx="3312" cy="2544"/>
          </a:xfrm>
        </p:grpSpPr>
        <p:sp>
          <p:nvSpPr>
            <p:cNvPr id="852076" name="Oval 108"/>
            <p:cNvSpPr>
              <a:spLocks noChangeArrowheads="1"/>
            </p:cNvSpPr>
            <p:nvPr/>
          </p:nvSpPr>
          <p:spPr bwMode="auto">
            <a:xfrm>
              <a:off x="3433" y="1213"/>
              <a:ext cx="1127" cy="618"/>
            </a:xfrm>
            <a:prstGeom prst="ellipse">
              <a:avLst/>
            </a:prstGeom>
            <a:gradFill rotWithShape="0">
              <a:gsLst>
                <a:gs pos="0">
                  <a:srgbClr val="FFFFFF"/>
                </a:gs>
                <a:gs pos="100000">
                  <a:srgbClr val="CCFF99"/>
                </a:gs>
              </a:gsLst>
              <a:path path="shape">
                <a:fillToRect l="50000" t="50000" r="50000" b="50000"/>
              </a:path>
            </a:gradFill>
            <a:ln w="9525">
              <a:round/>
              <a:headEnd/>
              <a:tailEnd/>
            </a:ln>
            <a:effectLst/>
            <a:scene3d>
              <a:camera prst="legacyPerspectiveBottomLeft"/>
              <a:lightRig rig="legacyFlat3" dir="t"/>
            </a:scene3d>
            <a:sp3d extrusionH="887400" prstMaterial="legacyMatte">
              <a:bevelT w="13500" h="13500" prst="angle"/>
              <a:bevelB w="13500" h="13500" prst="angle"/>
              <a:extrusionClr>
                <a:srgbClr val="CCFF99"/>
              </a:extrusionClr>
            </a:sp3d>
          </p:spPr>
          <p:txBody>
            <a:bodyPr wrap="none" anchor="ctr">
              <a:flatTx/>
            </a:bodyPr>
            <a:lstStyle/>
            <a:p>
              <a:pPr algn="ctr"/>
              <a:endParaRPr lang="en-US" sz="800">
                <a:solidFill>
                  <a:srgbClr val="003300"/>
                </a:solidFill>
              </a:endParaRPr>
            </a:p>
            <a:p>
              <a:pPr algn="ctr"/>
              <a:r>
                <a:rPr lang="en-US" sz="2800">
                  <a:solidFill>
                    <a:srgbClr val="003300"/>
                  </a:solidFill>
                </a:rPr>
                <a:t>Object</a:t>
              </a:r>
            </a:p>
            <a:p>
              <a:pPr algn="ctr"/>
              <a:r>
                <a:rPr lang="en-US" sz="2800">
                  <a:solidFill>
                    <a:srgbClr val="003300"/>
                  </a:solidFill>
                </a:rPr>
                <a:t>partner</a:t>
              </a:r>
            </a:p>
          </p:txBody>
        </p:sp>
        <p:sp>
          <p:nvSpPr>
            <p:cNvPr id="852077" name="Oval 109"/>
            <p:cNvSpPr>
              <a:spLocks noChangeArrowheads="1"/>
            </p:cNvSpPr>
            <p:nvPr/>
          </p:nvSpPr>
          <p:spPr bwMode="auto">
            <a:xfrm>
              <a:off x="2307" y="2119"/>
              <a:ext cx="1123" cy="617"/>
            </a:xfrm>
            <a:prstGeom prst="ellipse">
              <a:avLst/>
            </a:prstGeom>
            <a:gradFill rotWithShape="0">
              <a:gsLst>
                <a:gs pos="0">
                  <a:schemeClr val="bg1"/>
                </a:gs>
                <a:gs pos="100000">
                  <a:srgbClr val="FFCCCC"/>
                </a:gs>
              </a:gsLst>
              <a:path path="shape">
                <a:fillToRect l="50000" t="50000" r="50000" b="50000"/>
              </a:path>
            </a:gradFill>
            <a:ln w="9525">
              <a:round/>
              <a:headEnd/>
              <a:tailEnd/>
            </a:ln>
            <a:effectLst/>
            <a:scene3d>
              <a:camera prst="legacyPerspectiveBottomLeft"/>
              <a:lightRig rig="legacyFlat3" dir="t"/>
            </a:scene3d>
            <a:sp3d extrusionH="887400" prstMaterial="legacyMatte">
              <a:bevelT w="13500" h="13500" prst="angle"/>
              <a:bevelB w="13500" h="13500" prst="angle"/>
              <a:extrusionClr>
                <a:srgbClr val="FFCCCC"/>
              </a:extrusionClr>
            </a:sp3d>
          </p:spPr>
          <p:txBody>
            <a:bodyPr wrap="none" anchor="ctr">
              <a:flatTx/>
            </a:bodyPr>
            <a:lstStyle/>
            <a:p>
              <a:pPr algn="ctr">
                <a:lnSpc>
                  <a:spcPct val="100000"/>
                </a:lnSpc>
              </a:pPr>
              <a:r>
                <a:rPr lang="en-US" sz="3600">
                  <a:solidFill>
                    <a:srgbClr val="800000"/>
                  </a:solidFill>
                </a:rPr>
                <a:t>Union</a:t>
              </a:r>
            </a:p>
          </p:txBody>
        </p:sp>
        <p:grpSp>
          <p:nvGrpSpPr>
            <p:cNvPr id="852078" name="Group 110"/>
            <p:cNvGrpSpPr>
              <a:grpSpLocks/>
            </p:cNvGrpSpPr>
            <p:nvPr/>
          </p:nvGrpSpPr>
          <p:grpSpPr bwMode="auto">
            <a:xfrm>
              <a:off x="2256" y="192"/>
              <a:ext cx="1225" cy="720"/>
              <a:chOff x="2256" y="192"/>
              <a:chExt cx="1225" cy="720"/>
            </a:xfrm>
          </p:grpSpPr>
          <p:sp>
            <p:nvSpPr>
              <p:cNvPr id="852079" name="Oval 111"/>
              <p:cNvSpPr>
                <a:spLocks noChangeArrowheads="1"/>
              </p:cNvSpPr>
              <p:nvPr/>
            </p:nvSpPr>
            <p:spPr bwMode="auto">
              <a:xfrm>
                <a:off x="2256" y="192"/>
                <a:ext cx="1225" cy="720"/>
              </a:xfrm>
              <a:prstGeom prst="ellipse">
                <a:avLst/>
              </a:prstGeom>
              <a:gradFill rotWithShape="0">
                <a:gsLst>
                  <a:gs pos="0">
                    <a:schemeClr val="bg1"/>
                  </a:gs>
                  <a:gs pos="100000">
                    <a:srgbClr val="FFFFFF"/>
                  </a:gs>
                </a:gsLst>
                <a:lin ang="5400000" scaled="1"/>
              </a:gradFill>
              <a:ln w="12700">
                <a:round/>
                <a:headEnd/>
                <a:tailEnd/>
              </a:ln>
              <a:effectLst/>
              <a:scene3d>
                <a:camera prst="legacyPerspectiveBottomLeft"/>
                <a:lightRig rig="legacyFlat3" dir="t"/>
              </a:scene3d>
              <a:sp3d extrusionH="887400" prstMaterial="legacyMatte">
                <a:bevelT w="13500" h="13500" prst="angle"/>
                <a:bevelB w="13500" h="13500" prst="angle"/>
                <a:extrusionClr>
                  <a:srgbClr val="FFFFFF"/>
                </a:extrusionClr>
              </a:sp3d>
            </p:spPr>
            <p:txBody>
              <a:bodyPr wrap="none" anchor="ctr">
                <a:flatTx/>
              </a:bodyPr>
              <a:lstStyle/>
              <a:p>
                <a:pPr algn="ctr">
                  <a:lnSpc>
                    <a:spcPct val="100000"/>
                  </a:lnSpc>
                </a:pPr>
                <a:endParaRPr lang="en-US" sz="4800" b="1">
                  <a:solidFill>
                    <a:srgbClr val="6600CC"/>
                  </a:solidFill>
                </a:endParaRPr>
              </a:p>
            </p:txBody>
          </p:sp>
          <p:sp>
            <p:nvSpPr>
              <p:cNvPr id="852080" name="WordArt 112"/>
              <p:cNvSpPr>
                <a:spLocks noChangeArrowheads="1" noChangeShapeType="1" noTextEdit="1"/>
              </p:cNvSpPr>
              <p:nvPr/>
            </p:nvSpPr>
            <p:spPr bwMode="auto">
              <a:xfrm>
                <a:off x="2408" y="403"/>
                <a:ext cx="947" cy="275"/>
              </a:xfrm>
              <a:prstGeom prst="rect">
                <a:avLst/>
              </a:prstGeom>
            </p:spPr>
            <p:txBody>
              <a:bodyPr wrap="none" fromWordArt="1">
                <a:prstTxWarp prst="textPlain">
                  <a:avLst>
                    <a:gd name="adj" fmla="val 50000"/>
                  </a:avLst>
                </a:prstTxWarp>
                <a:scene3d>
                  <a:camera prst="legacyPerspectiveBottomLeft"/>
                  <a:lightRig rig="legacyFlat3" dir="t"/>
                </a:scene3d>
                <a:sp3d extrusionH="887400" prstMaterial="legacyMatte">
                  <a:extrusionClr>
                    <a:srgbClr val="9900FF"/>
                  </a:extrusionClr>
                </a:sp3d>
              </a:bodyPr>
              <a:lstStyle/>
              <a:p>
                <a:pPr algn="ctr"/>
                <a:r>
                  <a:rPr lang="en-US" sz="3600" kern="10">
                    <a:ln w="28575">
                      <a:round/>
                      <a:headEnd/>
                      <a:tailEnd/>
                    </a:ln>
                    <a:gradFill rotWithShape="0">
                      <a:gsLst>
                        <a:gs pos="0">
                          <a:srgbClr val="6600CC"/>
                        </a:gs>
                        <a:gs pos="50000">
                          <a:schemeClr val="bg1"/>
                        </a:gs>
                        <a:gs pos="100000">
                          <a:srgbClr val="6600CC"/>
                        </a:gs>
                      </a:gsLst>
                      <a:lin ang="2700000" scaled="1"/>
                    </a:gradFill>
                    <a:latin typeface="Impact"/>
                  </a:rPr>
                  <a:t>God</a:t>
                </a:r>
              </a:p>
            </p:txBody>
          </p:sp>
        </p:grpSp>
        <p:sp>
          <p:nvSpPr>
            <p:cNvPr id="852081" name="Oval 113"/>
            <p:cNvSpPr>
              <a:spLocks noChangeArrowheads="1"/>
            </p:cNvSpPr>
            <p:nvPr/>
          </p:nvSpPr>
          <p:spPr bwMode="auto">
            <a:xfrm>
              <a:off x="1248" y="1213"/>
              <a:ext cx="1127" cy="618"/>
            </a:xfrm>
            <a:prstGeom prst="ellipse">
              <a:avLst/>
            </a:prstGeom>
            <a:gradFill rotWithShape="0">
              <a:gsLst>
                <a:gs pos="0">
                  <a:schemeClr val="bg1"/>
                </a:gs>
                <a:gs pos="100000">
                  <a:srgbClr val="FFCCFF"/>
                </a:gs>
              </a:gsLst>
              <a:path path="shape">
                <a:fillToRect l="50000" t="50000" r="50000" b="50000"/>
              </a:path>
            </a:gradFill>
            <a:ln w="9525">
              <a:round/>
              <a:headEnd/>
              <a:tailEnd/>
            </a:ln>
            <a:effectLst/>
            <a:scene3d>
              <a:camera prst="legacyPerspectiveBottomLeft"/>
              <a:lightRig rig="legacyFlat3" dir="t"/>
            </a:scene3d>
            <a:sp3d extrusionH="887400" prstMaterial="legacyMatte">
              <a:bevelT w="13500" h="13500" prst="angle"/>
              <a:bevelB w="13500" h="13500" prst="angle"/>
              <a:extrusionClr>
                <a:srgbClr val="FFCCFF"/>
              </a:extrusionClr>
            </a:sp3d>
          </p:spPr>
          <p:txBody>
            <a:bodyPr wrap="none" anchor="ctr">
              <a:flatTx/>
            </a:bodyPr>
            <a:lstStyle/>
            <a:p>
              <a:pPr algn="ctr"/>
              <a:endParaRPr lang="en-US" sz="800">
                <a:solidFill>
                  <a:srgbClr val="6600CC"/>
                </a:solidFill>
              </a:endParaRPr>
            </a:p>
            <a:p>
              <a:pPr algn="ctr"/>
              <a:r>
                <a:rPr lang="en-US" sz="2800">
                  <a:solidFill>
                    <a:srgbClr val="6600CC"/>
                  </a:solidFill>
                </a:rPr>
                <a:t>Subject</a:t>
              </a:r>
            </a:p>
            <a:p>
              <a:pPr algn="ctr"/>
              <a:r>
                <a:rPr lang="en-US" sz="2800">
                  <a:solidFill>
                    <a:srgbClr val="6600CC"/>
                  </a:solidFill>
                </a:rPr>
                <a:t>partner</a:t>
              </a:r>
            </a:p>
          </p:txBody>
        </p:sp>
      </p:grpSp>
      <p:grpSp>
        <p:nvGrpSpPr>
          <p:cNvPr id="852086" name="Group 118"/>
          <p:cNvGrpSpPr>
            <a:grpSpLocks/>
          </p:cNvGrpSpPr>
          <p:nvPr/>
        </p:nvGrpSpPr>
        <p:grpSpPr bwMode="auto">
          <a:xfrm>
            <a:off x="2971800" y="1433513"/>
            <a:ext cx="3124200" cy="2082800"/>
            <a:chOff x="1872" y="903"/>
            <a:chExt cx="1968" cy="1312"/>
          </a:xfrm>
        </p:grpSpPr>
        <p:grpSp>
          <p:nvGrpSpPr>
            <p:cNvPr id="852087" name="Group 119"/>
            <p:cNvGrpSpPr>
              <a:grpSpLocks/>
            </p:cNvGrpSpPr>
            <p:nvPr/>
          </p:nvGrpSpPr>
          <p:grpSpPr bwMode="auto">
            <a:xfrm rot="2297680">
              <a:off x="3216" y="903"/>
              <a:ext cx="624" cy="273"/>
              <a:chOff x="1180" y="1641"/>
              <a:chExt cx="676" cy="360"/>
            </a:xfrm>
          </p:grpSpPr>
          <p:sp>
            <p:nvSpPr>
              <p:cNvPr id="852088" name="AutoShape 120"/>
              <p:cNvSpPr>
                <a:spLocks noChangeArrowheads="1"/>
              </p:cNvSpPr>
              <p:nvPr/>
            </p:nvSpPr>
            <p:spPr bwMode="auto">
              <a:xfrm rot="-5400000">
                <a:off x="1464" y="1393"/>
                <a:ext cx="144" cy="640"/>
              </a:xfrm>
              <a:prstGeom prst="curvedLeftArrow">
                <a:avLst>
                  <a:gd name="adj1" fmla="val 88889"/>
                  <a:gd name="adj2" fmla="val 177778"/>
                  <a:gd name="adj3" fmla="val 33333"/>
                </a:avLst>
              </a:prstGeom>
              <a:gradFill rotWithShape="0">
                <a:gsLst>
                  <a:gs pos="0">
                    <a:srgbClr val="006699"/>
                  </a:gs>
                  <a:gs pos="9500">
                    <a:srgbClr val="1170FF"/>
                  </a:gs>
                  <a:gs pos="14499">
                    <a:srgbClr val="3333CC"/>
                  </a:gs>
                  <a:gs pos="20000">
                    <a:srgbClr val="2E6792"/>
                  </a:gs>
                  <a:gs pos="26500">
                    <a:srgbClr val="9999FF"/>
                  </a:gs>
                  <a:gs pos="42000">
                    <a:srgbClr val="00CCCC"/>
                  </a:gs>
                  <a:gs pos="50000">
                    <a:srgbClr val="3399FF"/>
                  </a:gs>
                  <a:gs pos="58000">
                    <a:srgbClr val="00CCCC"/>
                  </a:gs>
                  <a:gs pos="73500">
                    <a:srgbClr val="9999FF"/>
                  </a:gs>
                  <a:gs pos="80001">
                    <a:srgbClr val="2E6792"/>
                  </a:gs>
                  <a:gs pos="85501">
                    <a:srgbClr val="3333CC"/>
                  </a:gs>
                  <a:gs pos="90500">
                    <a:srgbClr val="1170FF"/>
                  </a:gs>
                  <a:gs pos="100000">
                    <a:srgbClr val="006699"/>
                  </a:gs>
                </a:gsLst>
                <a:lin ang="0" scaled="1"/>
              </a:gradFill>
              <a:ln w="28575">
                <a:solidFill>
                  <a:srgbClr val="9900FF"/>
                </a:solidFill>
                <a:miter lim="800000"/>
                <a:headEnd/>
                <a:tailEnd/>
              </a:ln>
              <a:effectLst/>
            </p:spPr>
            <p:txBody>
              <a:bodyPr wrap="none" anchor="ctr"/>
              <a:lstStyle/>
              <a:p>
                <a:endParaRPr lang="en-US"/>
              </a:p>
            </p:txBody>
          </p:sp>
          <p:sp>
            <p:nvSpPr>
              <p:cNvPr id="852089" name="AutoShape 121"/>
              <p:cNvSpPr>
                <a:spLocks noChangeArrowheads="1"/>
              </p:cNvSpPr>
              <p:nvPr/>
            </p:nvSpPr>
            <p:spPr bwMode="auto">
              <a:xfrm rot="-16200000">
                <a:off x="1428" y="1609"/>
                <a:ext cx="144" cy="640"/>
              </a:xfrm>
              <a:prstGeom prst="curvedLeftArrow">
                <a:avLst>
                  <a:gd name="adj1" fmla="val 88889"/>
                  <a:gd name="adj2" fmla="val 177778"/>
                  <a:gd name="adj3" fmla="val 33333"/>
                </a:avLst>
              </a:prstGeom>
              <a:gradFill rotWithShape="0">
                <a:gsLst>
                  <a:gs pos="0">
                    <a:srgbClr val="006699"/>
                  </a:gs>
                  <a:gs pos="9500">
                    <a:srgbClr val="1170FF"/>
                  </a:gs>
                  <a:gs pos="14499">
                    <a:srgbClr val="3333CC"/>
                  </a:gs>
                  <a:gs pos="20000">
                    <a:srgbClr val="2E6792"/>
                  </a:gs>
                  <a:gs pos="26500">
                    <a:srgbClr val="9999FF"/>
                  </a:gs>
                  <a:gs pos="42000">
                    <a:srgbClr val="00CCCC"/>
                  </a:gs>
                  <a:gs pos="50000">
                    <a:srgbClr val="3399FF"/>
                  </a:gs>
                  <a:gs pos="58000">
                    <a:srgbClr val="00CCCC"/>
                  </a:gs>
                  <a:gs pos="73500">
                    <a:srgbClr val="9999FF"/>
                  </a:gs>
                  <a:gs pos="80001">
                    <a:srgbClr val="2E6792"/>
                  </a:gs>
                  <a:gs pos="85501">
                    <a:srgbClr val="3333CC"/>
                  </a:gs>
                  <a:gs pos="90500">
                    <a:srgbClr val="1170FF"/>
                  </a:gs>
                  <a:gs pos="100000">
                    <a:srgbClr val="006699"/>
                  </a:gs>
                </a:gsLst>
                <a:lin ang="0" scaled="1"/>
              </a:gradFill>
              <a:ln w="28575">
                <a:solidFill>
                  <a:srgbClr val="9900FF"/>
                </a:solidFill>
                <a:miter lim="800000"/>
                <a:headEnd/>
                <a:tailEnd/>
              </a:ln>
              <a:effectLst/>
            </p:spPr>
            <p:txBody>
              <a:bodyPr wrap="none" anchor="ctr"/>
              <a:lstStyle/>
              <a:p>
                <a:endParaRPr lang="en-US"/>
              </a:p>
            </p:txBody>
          </p:sp>
          <p:sp>
            <p:nvSpPr>
              <p:cNvPr id="852090" name="AutoShape 122"/>
              <p:cNvSpPr>
                <a:spLocks noChangeArrowheads="1"/>
              </p:cNvSpPr>
              <p:nvPr/>
            </p:nvSpPr>
            <p:spPr bwMode="auto">
              <a:xfrm rot="-5400000">
                <a:off x="1464" y="1393"/>
                <a:ext cx="144" cy="640"/>
              </a:xfrm>
              <a:prstGeom prst="curvedLeftArrow">
                <a:avLst>
                  <a:gd name="adj1" fmla="val 88889"/>
                  <a:gd name="adj2" fmla="val 177778"/>
                  <a:gd name="adj3" fmla="val 33333"/>
                </a:avLst>
              </a:prstGeom>
              <a:gradFill rotWithShape="0">
                <a:gsLst>
                  <a:gs pos="0">
                    <a:srgbClr val="006699"/>
                  </a:gs>
                  <a:gs pos="9500">
                    <a:srgbClr val="1170FF"/>
                  </a:gs>
                  <a:gs pos="14499">
                    <a:srgbClr val="3333CC"/>
                  </a:gs>
                  <a:gs pos="20000">
                    <a:srgbClr val="2E6792"/>
                  </a:gs>
                  <a:gs pos="26500">
                    <a:srgbClr val="9999FF"/>
                  </a:gs>
                  <a:gs pos="42000">
                    <a:srgbClr val="00CCCC"/>
                  </a:gs>
                  <a:gs pos="50000">
                    <a:srgbClr val="3399FF"/>
                  </a:gs>
                  <a:gs pos="58000">
                    <a:srgbClr val="00CCCC"/>
                  </a:gs>
                  <a:gs pos="73500">
                    <a:srgbClr val="9999FF"/>
                  </a:gs>
                  <a:gs pos="80001">
                    <a:srgbClr val="2E6792"/>
                  </a:gs>
                  <a:gs pos="85501">
                    <a:srgbClr val="3333CC"/>
                  </a:gs>
                  <a:gs pos="90500">
                    <a:srgbClr val="1170FF"/>
                  </a:gs>
                  <a:gs pos="100000">
                    <a:srgbClr val="006699"/>
                  </a:gs>
                </a:gsLst>
                <a:lin ang="0" scaled="1"/>
              </a:gradFill>
              <a:ln w="28575">
                <a:solidFill>
                  <a:srgbClr val="9900FF"/>
                </a:solidFill>
                <a:miter lim="800000"/>
                <a:headEnd/>
                <a:tailEnd/>
              </a:ln>
              <a:effectLst/>
            </p:spPr>
            <p:txBody>
              <a:bodyPr wrap="none" anchor="ctr"/>
              <a:lstStyle/>
              <a:p>
                <a:endParaRPr lang="en-US"/>
              </a:p>
            </p:txBody>
          </p:sp>
          <p:sp>
            <p:nvSpPr>
              <p:cNvPr id="852091" name="AutoShape 123"/>
              <p:cNvSpPr>
                <a:spLocks noChangeArrowheads="1"/>
              </p:cNvSpPr>
              <p:nvPr/>
            </p:nvSpPr>
            <p:spPr bwMode="auto">
              <a:xfrm rot="-16200000">
                <a:off x="1428" y="1609"/>
                <a:ext cx="144" cy="640"/>
              </a:xfrm>
              <a:prstGeom prst="curvedLeftArrow">
                <a:avLst>
                  <a:gd name="adj1" fmla="val 88889"/>
                  <a:gd name="adj2" fmla="val 177778"/>
                  <a:gd name="adj3" fmla="val 33333"/>
                </a:avLst>
              </a:prstGeom>
              <a:gradFill rotWithShape="0">
                <a:gsLst>
                  <a:gs pos="0">
                    <a:srgbClr val="006699"/>
                  </a:gs>
                  <a:gs pos="9500">
                    <a:srgbClr val="1170FF"/>
                  </a:gs>
                  <a:gs pos="14499">
                    <a:srgbClr val="3333CC"/>
                  </a:gs>
                  <a:gs pos="20000">
                    <a:srgbClr val="2E6792"/>
                  </a:gs>
                  <a:gs pos="26500">
                    <a:srgbClr val="9999FF"/>
                  </a:gs>
                  <a:gs pos="42000">
                    <a:srgbClr val="00CCCC"/>
                  </a:gs>
                  <a:gs pos="50000">
                    <a:srgbClr val="3399FF"/>
                  </a:gs>
                  <a:gs pos="58000">
                    <a:srgbClr val="00CCCC"/>
                  </a:gs>
                  <a:gs pos="73500">
                    <a:srgbClr val="9999FF"/>
                  </a:gs>
                  <a:gs pos="80001">
                    <a:srgbClr val="2E6792"/>
                  </a:gs>
                  <a:gs pos="85501">
                    <a:srgbClr val="3333CC"/>
                  </a:gs>
                  <a:gs pos="90500">
                    <a:srgbClr val="1170FF"/>
                  </a:gs>
                  <a:gs pos="100000">
                    <a:srgbClr val="006699"/>
                  </a:gs>
                </a:gsLst>
                <a:lin ang="0" scaled="1"/>
              </a:gradFill>
              <a:ln w="28575">
                <a:solidFill>
                  <a:srgbClr val="9900FF"/>
                </a:solidFill>
                <a:miter lim="800000"/>
                <a:headEnd/>
                <a:tailEnd/>
              </a:ln>
              <a:effectLst/>
            </p:spPr>
            <p:txBody>
              <a:bodyPr wrap="none" anchor="ctr"/>
              <a:lstStyle/>
              <a:p>
                <a:endParaRPr lang="en-US"/>
              </a:p>
            </p:txBody>
          </p:sp>
          <p:sp>
            <p:nvSpPr>
              <p:cNvPr id="852092" name="AutoShape 124"/>
              <p:cNvSpPr>
                <a:spLocks noChangeArrowheads="1"/>
              </p:cNvSpPr>
              <p:nvPr/>
            </p:nvSpPr>
            <p:spPr bwMode="auto">
              <a:xfrm rot="-5400000">
                <a:off x="1464" y="1393"/>
                <a:ext cx="144" cy="640"/>
              </a:xfrm>
              <a:prstGeom prst="curvedLeftArrow">
                <a:avLst>
                  <a:gd name="adj1" fmla="val 88889"/>
                  <a:gd name="adj2" fmla="val 177778"/>
                  <a:gd name="adj3" fmla="val 33333"/>
                </a:avLst>
              </a:prstGeom>
              <a:gradFill rotWithShape="0">
                <a:gsLst>
                  <a:gs pos="0">
                    <a:srgbClr val="006699"/>
                  </a:gs>
                  <a:gs pos="9500">
                    <a:srgbClr val="1170FF"/>
                  </a:gs>
                  <a:gs pos="14499">
                    <a:srgbClr val="3333CC"/>
                  </a:gs>
                  <a:gs pos="20000">
                    <a:srgbClr val="2E6792"/>
                  </a:gs>
                  <a:gs pos="26500">
                    <a:srgbClr val="9999FF"/>
                  </a:gs>
                  <a:gs pos="42000">
                    <a:srgbClr val="00CCCC"/>
                  </a:gs>
                  <a:gs pos="50000">
                    <a:srgbClr val="3399FF"/>
                  </a:gs>
                  <a:gs pos="58000">
                    <a:srgbClr val="00CCCC"/>
                  </a:gs>
                  <a:gs pos="73500">
                    <a:srgbClr val="9999FF"/>
                  </a:gs>
                  <a:gs pos="80001">
                    <a:srgbClr val="2E6792"/>
                  </a:gs>
                  <a:gs pos="85501">
                    <a:srgbClr val="3333CC"/>
                  </a:gs>
                  <a:gs pos="90500">
                    <a:srgbClr val="1170FF"/>
                  </a:gs>
                  <a:gs pos="100000">
                    <a:srgbClr val="006699"/>
                  </a:gs>
                </a:gsLst>
                <a:lin ang="0" scaled="1"/>
              </a:gradFill>
              <a:ln w="28575">
                <a:solidFill>
                  <a:srgbClr val="9900FF"/>
                </a:solidFill>
                <a:miter lim="800000"/>
                <a:headEnd/>
                <a:tailEnd/>
              </a:ln>
              <a:effectLst/>
            </p:spPr>
            <p:txBody>
              <a:bodyPr wrap="none" anchor="ctr"/>
              <a:lstStyle/>
              <a:p>
                <a:endParaRPr lang="en-US"/>
              </a:p>
            </p:txBody>
          </p:sp>
          <p:sp>
            <p:nvSpPr>
              <p:cNvPr id="852093" name="AutoShape 125"/>
              <p:cNvSpPr>
                <a:spLocks noChangeArrowheads="1"/>
              </p:cNvSpPr>
              <p:nvPr/>
            </p:nvSpPr>
            <p:spPr bwMode="auto">
              <a:xfrm rot="-16200000">
                <a:off x="1428" y="1609"/>
                <a:ext cx="144" cy="640"/>
              </a:xfrm>
              <a:prstGeom prst="curvedLeftArrow">
                <a:avLst>
                  <a:gd name="adj1" fmla="val 88889"/>
                  <a:gd name="adj2" fmla="val 177778"/>
                  <a:gd name="adj3" fmla="val 33333"/>
                </a:avLst>
              </a:prstGeom>
              <a:gradFill rotWithShape="0">
                <a:gsLst>
                  <a:gs pos="0">
                    <a:srgbClr val="006699"/>
                  </a:gs>
                  <a:gs pos="9500">
                    <a:srgbClr val="1170FF"/>
                  </a:gs>
                  <a:gs pos="14499">
                    <a:srgbClr val="3333CC"/>
                  </a:gs>
                  <a:gs pos="20000">
                    <a:srgbClr val="2E6792"/>
                  </a:gs>
                  <a:gs pos="26500">
                    <a:srgbClr val="9999FF"/>
                  </a:gs>
                  <a:gs pos="42000">
                    <a:srgbClr val="00CCCC"/>
                  </a:gs>
                  <a:gs pos="50000">
                    <a:srgbClr val="3399FF"/>
                  </a:gs>
                  <a:gs pos="58000">
                    <a:srgbClr val="00CCCC"/>
                  </a:gs>
                  <a:gs pos="73500">
                    <a:srgbClr val="9999FF"/>
                  </a:gs>
                  <a:gs pos="80001">
                    <a:srgbClr val="2E6792"/>
                  </a:gs>
                  <a:gs pos="85501">
                    <a:srgbClr val="3333CC"/>
                  </a:gs>
                  <a:gs pos="90500">
                    <a:srgbClr val="1170FF"/>
                  </a:gs>
                  <a:gs pos="100000">
                    <a:srgbClr val="006699"/>
                  </a:gs>
                </a:gsLst>
                <a:lin ang="0" scaled="1"/>
              </a:gradFill>
              <a:ln w="28575">
                <a:solidFill>
                  <a:srgbClr val="9900FF"/>
                </a:solidFill>
                <a:miter lim="800000"/>
                <a:headEnd/>
                <a:tailEnd/>
              </a:ln>
              <a:effectLst/>
            </p:spPr>
            <p:txBody>
              <a:bodyPr wrap="none" anchor="ctr"/>
              <a:lstStyle/>
              <a:p>
                <a:endParaRPr lang="en-US"/>
              </a:p>
            </p:txBody>
          </p:sp>
        </p:grpSp>
        <p:grpSp>
          <p:nvGrpSpPr>
            <p:cNvPr id="852094" name="Group 126"/>
            <p:cNvGrpSpPr>
              <a:grpSpLocks/>
            </p:cNvGrpSpPr>
            <p:nvPr/>
          </p:nvGrpSpPr>
          <p:grpSpPr bwMode="auto">
            <a:xfrm>
              <a:off x="2360" y="1010"/>
              <a:ext cx="1016" cy="1109"/>
              <a:chOff x="2592" y="480"/>
              <a:chExt cx="576" cy="629"/>
            </a:xfrm>
          </p:grpSpPr>
          <p:sp>
            <p:nvSpPr>
              <p:cNvPr id="852095" name="AutoShape 127"/>
              <p:cNvSpPr>
                <a:spLocks noChangeArrowheads="1"/>
              </p:cNvSpPr>
              <p:nvPr/>
            </p:nvSpPr>
            <p:spPr bwMode="auto">
              <a:xfrm rot="-5400000">
                <a:off x="2833" y="433"/>
                <a:ext cx="144" cy="526"/>
              </a:xfrm>
              <a:prstGeom prst="curvedLeftArrow">
                <a:avLst>
                  <a:gd name="adj1" fmla="val 73056"/>
                  <a:gd name="adj2" fmla="val 146111"/>
                  <a:gd name="adj3" fmla="val 33333"/>
                </a:avLst>
              </a:prstGeom>
              <a:gradFill rotWithShape="0">
                <a:gsLst>
                  <a:gs pos="0">
                    <a:srgbClr val="006699"/>
                  </a:gs>
                  <a:gs pos="9500">
                    <a:srgbClr val="1170FF"/>
                  </a:gs>
                  <a:gs pos="14499">
                    <a:srgbClr val="3333CC"/>
                  </a:gs>
                  <a:gs pos="20000">
                    <a:srgbClr val="2E6792"/>
                  </a:gs>
                  <a:gs pos="26500">
                    <a:srgbClr val="9999FF"/>
                  </a:gs>
                  <a:gs pos="42000">
                    <a:srgbClr val="00CCCC"/>
                  </a:gs>
                  <a:gs pos="50000">
                    <a:srgbClr val="3399FF"/>
                  </a:gs>
                  <a:gs pos="58000">
                    <a:srgbClr val="00CCCC"/>
                  </a:gs>
                  <a:gs pos="73500">
                    <a:srgbClr val="9999FF"/>
                  </a:gs>
                  <a:gs pos="80001">
                    <a:srgbClr val="2E6792"/>
                  </a:gs>
                  <a:gs pos="85501">
                    <a:srgbClr val="3333CC"/>
                  </a:gs>
                  <a:gs pos="90500">
                    <a:srgbClr val="1170FF"/>
                  </a:gs>
                  <a:gs pos="100000">
                    <a:srgbClr val="006699"/>
                  </a:gs>
                </a:gsLst>
                <a:lin ang="0" scaled="1"/>
              </a:gradFill>
              <a:ln w="28575">
                <a:solidFill>
                  <a:srgbClr val="9900FF"/>
                </a:solidFill>
                <a:miter lim="800000"/>
                <a:headEnd/>
                <a:tailEnd/>
              </a:ln>
              <a:effectLst/>
            </p:spPr>
            <p:txBody>
              <a:bodyPr wrap="none" anchor="ctr"/>
              <a:lstStyle/>
              <a:p>
                <a:endParaRPr lang="en-US"/>
              </a:p>
            </p:txBody>
          </p:sp>
          <p:sp>
            <p:nvSpPr>
              <p:cNvPr id="852096" name="AutoShape 128"/>
              <p:cNvSpPr>
                <a:spLocks noChangeArrowheads="1"/>
              </p:cNvSpPr>
              <p:nvPr/>
            </p:nvSpPr>
            <p:spPr bwMode="auto">
              <a:xfrm rot="-5400000">
                <a:off x="2833" y="433"/>
                <a:ext cx="144" cy="526"/>
              </a:xfrm>
              <a:prstGeom prst="curvedLeftArrow">
                <a:avLst>
                  <a:gd name="adj1" fmla="val 73056"/>
                  <a:gd name="adj2" fmla="val 146111"/>
                  <a:gd name="adj3" fmla="val 33333"/>
                </a:avLst>
              </a:prstGeom>
              <a:gradFill rotWithShape="0">
                <a:gsLst>
                  <a:gs pos="0">
                    <a:srgbClr val="006699"/>
                  </a:gs>
                  <a:gs pos="9500">
                    <a:srgbClr val="1170FF"/>
                  </a:gs>
                  <a:gs pos="14499">
                    <a:srgbClr val="3333CC"/>
                  </a:gs>
                  <a:gs pos="20000">
                    <a:srgbClr val="2E6792"/>
                  </a:gs>
                  <a:gs pos="26500">
                    <a:srgbClr val="9999FF"/>
                  </a:gs>
                  <a:gs pos="42000">
                    <a:srgbClr val="00CCCC"/>
                  </a:gs>
                  <a:gs pos="50000">
                    <a:srgbClr val="3399FF"/>
                  </a:gs>
                  <a:gs pos="58000">
                    <a:srgbClr val="00CCCC"/>
                  </a:gs>
                  <a:gs pos="73500">
                    <a:srgbClr val="9999FF"/>
                  </a:gs>
                  <a:gs pos="80001">
                    <a:srgbClr val="2E6792"/>
                  </a:gs>
                  <a:gs pos="85501">
                    <a:srgbClr val="3333CC"/>
                  </a:gs>
                  <a:gs pos="90500">
                    <a:srgbClr val="1170FF"/>
                  </a:gs>
                  <a:gs pos="100000">
                    <a:srgbClr val="006699"/>
                  </a:gs>
                </a:gsLst>
                <a:lin ang="0" scaled="1"/>
              </a:gradFill>
              <a:ln w="28575">
                <a:solidFill>
                  <a:srgbClr val="9900FF"/>
                </a:solidFill>
                <a:miter lim="800000"/>
                <a:headEnd/>
                <a:tailEnd/>
              </a:ln>
              <a:effectLst/>
            </p:spPr>
            <p:txBody>
              <a:bodyPr wrap="none" anchor="ctr"/>
              <a:lstStyle/>
              <a:p>
                <a:endParaRPr lang="en-US"/>
              </a:p>
            </p:txBody>
          </p:sp>
          <p:sp>
            <p:nvSpPr>
              <p:cNvPr id="852097" name="AutoShape 129"/>
              <p:cNvSpPr>
                <a:spLocks noChangeArrowheads="1"/>
              </p:cNvSpPr>
              <p:nvPr/>
            </p:nvSpPr>
            <p:spPr bwMode="auto">
              <a:xfrm rot="-5400000">
                <a:off x="2833" y="433"/>
                <a:ext cx="144" cy="526"/>
              </a:xfrm>
              <a:prstGeom prst="curvedLeftArrow">
                <a:avLst>
                  <a:gd name="adj1" fmla="val 73056"/>
                  <a:gd name="adj2" fmla="val 146111"/>
                  <a:gd name="adj3" fmla="val 33333"/>
                </a:avLst>
              </a:prstGeom>
              <a:gradFill rotWithShape="0">
                <a:gsLst>
                  <a:gs pos="0">
                    <a:srgbClr val="006699"/>
                  </a:gs>
                  <a:gs pos="9500">
                    <a:srgbClr val="1170FF"/>
                  </a:gs>
                  <a:gs pos="14499">
                    <a:srgbClr val="3333CC"/>
                  </a:gs>
                  <a:gs pos="20000">
                    <a:srgbClr val="2E6792"/>
                  </a:gs>
                  <a:gs pos="26500">
                    <a:srgbClr val="9999FF"/>
                  </a:gs>
                  <a:gs pos="42000">
                    <a:srgbClr val="00CCCC"/>
                  </a:gs>
                  <a:gs pos="50000">
                    <a:srgbClr val="3399FF"/>
                  </a:gs>
                  <a:gs pos="58000">
                    <a:srgbClr val="00CCCC"/>
                  </a:gs>
                  <a:gs pos="73500">
                    <a:srgbClr val="9999FF"/>
                  </a:gs>
                  <a:gs pos="80001">
                    <a:srgbClr val="2E6792"/>
                  </a:gs>
                  <a:gs pos="85501">
                    <a:srgbClr val="3333CC"/>
                  </a:gs>
                  <a:gs pos="90500">
                    <a:srgbClr val="1170FF"/>
                  </a:gs>
                  <a:gs pos="100000">
                    <a:srgbClr val="006699"/>
                  </a:gs>
                </a:gsLst>
                <a:lin ang="0" scaled="1"/>
              </a:gradFill>
              <a:ln w="28575">
                <a:solidFill>
                  <a:srgbClr val="9900FF"/>
                </a:solidFill>
                <a:miter lim="800000"/>
                <a:headEnd/>
                <a:tailEnd/>
              </a:ln>
              <a:effectLst/>
            </p:spPr>
            <p:txBody>
              <a:bodyPr wrap="none" anchor="ctr"/>
              <a:lstStyle/>
              <a:p>
                <a:endParaRPr lang="en-US"/>
              </a:p>
            </p:txBody>
          </p:sp>
          <p:sp>
            <p:nvSpPr>
              <p:cNvPr id="852098" name="AutoShape 130"/>
              <p:cNvSpPr>
                <a:spLocks noChangeArrowheads="1"/>
              </p:cNvSpPr>
              <p:nvPr/>
            </p:nvSpPr>
            <p:spPr bwMode="auto">
              <a:xfrm rot="-16200000">
                <a:off x="2787" y="673"/>
                <a:ext cx="144" cy="526"/>
              </a:xfrm>
              <a:prstGeom prst="curvedLeftArrow">
                <a:avLst>
                  <a:gd name="adj1" fmla="val 73056"/>
                  <a:gd name="adj2" fmla="val 146111"/>
                  <a:gd name="adj3" fmla="val 33333"/>
                </a:avLst>
              </a:prstGeom>
              <a:gradFill rotWithShape="0">
                <a:gsLst>
                  <a:gs pos="0">
                    <a:srgbClr val="006699"/>
                  </a:gs>
                  <a:gs pos="9500">
                    <a:srgbClr val="1170FF"/>
                  </a:gs>
                  <a:gs pos="14499">
                    <a:srgbClr val="3333CC"/>
                  </a:gs>
                  <a:gs pos="20000">
                    <a:srgbClr val="2E6792"/>
                  </a:gs>
                  <a:gs pos="26500">
                    <a:srgbClr val="9999FF"/>
                  </a:gs>
                  <a:gs pos="42000">
                    <a:srgbClr val="00CCCC"/>
                  </a:gs>
                  <a:gs pos="50000">
                    <a:srgbClr val="3399FF"/>
                  </a:gs>
                  <a:gs pos="58000">
                    <a:srgbClr val="00CCCC"/>
                  </a:gs>
                  <a:gs pos="73500">
                    <a:srgbClr val="9999FF"/>
                  </a:gs>
                  <a:gs pos="80001">
                    <a:srgbClr val="2E6792"/>
                  </a:gs>
                  <a:gs pos="85501">
                    <a:srgbClr val="3333CC"/>
                  </a:gs>
                  <a:gs pos="90500">
                    <a:srgbClr val="1170FF"/>
                  </a:gs>
                  <a:gs pos="100000">
                    <a:srgbClr val="006699"/>
                  </a:gs>
                </a:gsLst>
                <a:lin ang="0" scaled="1"/>
              </a:gradFill>
              <a:ln w="28575">
                <a:solidFill>
                  <a:srgbClr val="9900FF"/>
                </a:solidFill>
                <a:miter lim="800000"/>
                <a:headEnd/>
                <a:tailEnd/>
              </a:ln>
              <a:effectLst/>
            </p:spPr>
            <p:txBody>
              <a:bodyPr wrap="none" anchor="ctr"/>
              <a:lstStyle/>
              <a:p>
                <a:endParaRPr lang="en-US"/>
              </a:p>
            </p:txBody>
          </p:sp>
          <p:sp>
            <p:nvSpPr>
              <p:cNvPr id="852099" name="AutoShape 131"/>
              <p:cNvSpPr>
                <a:spLocks noChangeArrowheads="1"/>
              </p:cNvSpPr>
              <p:nvPr/>
            </p:nvSpPr>
            <p:spPr bwMode="auto">
              <a:xfrm rot="-16200000">
                <a:off x="2783" y="673"/>
                <a:ext cx="144" cy="526"/>
              </a:xfrm>
              <a:prstGeom prst="curvedLeftArrow">
                <a:avLst>
                  <a:gd name="adj1" fmla="val 73056"/>
                  <a:gd name="adj2" fmla="val 146111"/>
                  <a:gd name="adj3" fmla="val 33333"/>
                </a:avLst>
              </a:prstGeom>
              <a:gradFill rotWithShape="0">
                <a:gsLst>
                  <a:gs pos="0">
                    <a:srgbClr val="006699"/>
                  </a:gs>
                  <a:gs pos="9500">
                    <a:srgbClr val="1170FF"/>
                  </a:gs>
                  <a:gs pos="14499">
                    <a:srgbClr val="3333CC"/>
                  </a:gs>
                  <a:gs pos="20000">
                    <a:srgbClr val="2E6792"/>
                  </a:gs>
                  <a:gs pos="26500">
                    <a:srgbClr val="9999FF"/>
                  </a:gs>
                  <a:gs pos="42000">
                    <a:srgbClr val="00CCCC"/>
                  </a:gs>
                  <a:gs pos="50000">
                    <a:srgbClr val="3399FF"/>
                  </a:gs>
                  <a:gs pos="58000">
                    <a:srgbClr val="00CCCC"/>
                  </a:gs>
                  <a:gs pos="73500">
                    <a:srgbClr val="9999FF"/>
                  </a:gs>
                  <a:gs pos="80001">
                    <a:srgbClr val="2E6792"/>
                  </a:gs>
                  <a:gs pos="85501">
                    <a:srgbClr val="3333CC"/>
                  </a:gs>
                  <a:gs pos="90500">
                    <a:srgbClr val="1170FF"/>
                  </a:gs>
                  <a:gs pos="100000">
                    <a:srgbClr val="006699"/>
                  </a:gs>
                </a:gsLst>
                <a:lin ang="0" scaled="1"/>
              </a:gradFill>
              <a:ln w="28575">
                <a:solidFill>
                  <a:srgbClr val="9900FF"/>
                </a:solidFill>
                <a:miter lim="800000"/>
                <a:headEnd/>
                <a:tailEnd/>
              </a:ln>
              <a:effectLst/>
            </p:spPr>
            <p:txBody>
              <a:bodyPr wrap="none" anchor="ctr"/>
              <a:lstStyle/>
              <a:p>
                <a:endParaRPr lang="en-US"/>
              </a:p>
            </p:txBody>
          </p:sp>
          <p:sp>
            <p:nvSpPr>
              <p:cNvPr id="852100" name="AutoShape 132"/>
              <p:cNvSpPr>
                <a:spLocks noChangeArrowheads="1"/>
              </p:cNvSpPr>
              <p:nvPr/>
            </p:nvSpPr>
            <p:spPr bwMode="auto">
              <a:xfrm rot="-16200000">
                <a:off x="2783" y="673"/>
                <a:ext cx="144" cy="526"/>
              </a:xfrm>
              <a:prstGeom prst="curvedLeftArrow">
                <a:avLst>
                  <a:gd name="adj1" fmla="val 73056"/>
                  <a:gd name="adj2" fmla="val 146111"/>
                  <a:gd name="adj3" fmla="val 33333"/>
                </a:avLst>
              </a:prstGeom>
              <a:gradFill rotWithShape="0">
                <a:gsLst>
                  <a:gs pos="0">
                    <a:srgbClr val="006699"/>
                  </a:gs>
                  <a:gs pos="9500">
                    <a:srgbClr val="1170FF"/>
                  </a:gs>
                  <a:gs pos="14499">
                    <a:srgbClr val="3333CC"/>
                  </a:gs>
                  <a:gs pos="20000">
                    <a:srgbClr val="2E6792"/>
                  </a:gs>
                  <a:gs pos="26500">
                    <a:srgbClr val="9999FF"/>
                  </a:gs>
                  <a:gs pos="42000">
                    <a:srgbClr val="00CCCC"/>
                  </a:gs>
                  <a:gs pos="50000">
                    <a:srgbClr val="3399FF"/>
                  </a:gs>
                  <a:gs pos="58000">
                    <a:srgbClr val="00CCCC"/>
                  </a:gs>
                  <a:gs pos="73500">
                    <a:srgbClr val="9999FF"/>
                  </a:gs>
                  <a:gs pos="80001">
                    <a:srgbClr val="2E6792"/>
                  </a:gs>
                  <a:gs pos="85501">
                    <a:srgbClr val="3333CC"/>
                  </a:gs>
                  <a:gs pos="90500">
                    <a:srgbClr val="1170FF"/>
                  </a:gs>
                  <a:gs pos="100000">
                    <a:srgbClr val="006699"/>
                  </a:gs>
                </a:gsLst>
                <a:lin ang="0" scaled="1"/>
              </a:gradFill>
              <a:ln w="28575">
                <a:solidFill>
                  <a:srgbClr val="9900FF"/>
                </a:solidFill>
                <a:miter lim="800000"/>
                <a:headEnd/>
                <a:tailEnd/>
              </a:ln>
              <a:effectLst/>
            </p:spPr>
            <p:txBody>
              <a:bodyPr wrap="none" anchor="ctr"/>
              <a:lstStyle/>
              <a:p>
                <a:endParaRPr lang="en-US"/>
              </a:p>
            </p:txBody>
          </p:sp>
          <p:sp>
            <p:nvSpPr>
              <p:cNvPr id="852101" name="AutoShape 133"/>
              <p:cNvSpPr>
                <a:spLocks noChangeArrowheads="1"/>
              </p:cNvSpPr>
              <p:nvPr/>
            </p:nvSpPr>
            <p:spPr bwMode="auto">
              <a:xfrm rot="-10800000">
                <a:off x="2688" y="480"/>
                <a:ext cx="144" cy="576"/>
              </a:xfrm>
              <a:prstGeom prst="curvedLeftArrow">
                <a:avLst>
                  <a:gd name="adj1" fmla="val 80000"/>
                  <a:gd name="adj2" fmla="val 160000"/>
                  <a:gd name="adj3" fmla="val 33333"/>
                </a:avLst>
              </a:prstGeom>
              <a:gradFill rotWithShape="0">
                <a:gsLst>
                  <a:gs pos="0">
                    <a:srgbClr val="006699"/>
                  </a:gs>
                  <a:gs pos="9500">
                    <a:srgbClr val="1170FF"/>
                  </a:gs>
                  <a:gs pos="14499">
                    <a:srgbClr val="3333CC"/>
                  </a:gs>
                  <a:gs pos="20000">
                    <a:srgbClr val="2E6792"/>
                  </a:gs>
                  <a:gs pos="26500">
                    <a:srgbClr val="9999FF"/>
                  </a:gs>
                  <a:gs pos="42000">
                    <a:srgbClr val="00CCCC"/>
                  </a:gs>
                  <a:gs pos="50000">
                    <a:srgbClr val="3399FF"/>
                  </a:gs>
                  <a:gs pos="58000">
                    <a:srgbClr val="00CCCC"/>
                  </a:gs>
                  <a:gs pos="73500">
                    <a:srgbClr val="9999FF"/>
                  </a:gs>
                  <a:gs pos="80001">
                    <a:srgbClr val="2E6792"/>
                  </a:gs>
                  <a:gs pos="85501">
                    <a:srgbClr val="3333CC"/>
                  </a:gs>
                  <a:gs pos="90500">
                    <a:srgbClr val="1170FF"/>
                  </a:gs>
                  <a:gs pos="100000">
                    <a:srgbClr val="006699"/>
                  </a:gs>
                </a:gsLst>
                <a:lin ang="0" scaled="1"/>
              </a:gradFill>
              <a:ln w="28575">
                <a:solidFill>
                  <a:srgbClr val="9900FF"/>
                </a:solidFill>
                <a:miter lim="800000"/>
                <a:headEnd/>
                <a:tailEnd/>
              </a:ln>
              <a:effectLst/>
            </p:spPr>
            <p:txBody>
              <a:bodyPr wrap="none" anchor="ctr"/>
              <a:lstStyle/>
              <a:p>
                <a:endParaRPr lang="en-US"/>
              </a:p>
            </p:txBody>
          </p:sp>
          <p:sp>
            <p:nvSpPr>
              <p:cNvPr id="852102" name="AutoShape 134"/>
              <p:cNvSpPr>
                <a:spLocks noChangeArrowheads="1"/>
              </p:cNvSpPr>
              <p:nvPr/>
            </p:nvSpPr>
            <p:spPr bwMode="auto">
              <a:xfrm rot="-10800000">
                <a:off x="2688" y="480"/>
                <a:ext cx="144" cy="576"/>
              </a:xfrm>
              <a:prstGeom prst="curvedLeftArrow">
                <a:avLst>
                  <a:gd name="adj1" fmla="val 80000"/>
                  <a:gd name="adj2" fmla="val 160000"/>
                  <a:gd name="adj3" fmla="val 33333"/>
                </a:avLst>
              </a:prstGeom>
              <a:gradFill rotWithShape="0">
                <a:gsLst>
                  <a:gs pos="0">
                    <a:srgbClr val="006699"/>
                  </a:gs>
                  <a:gs pos="9500">
                    <a:srgbClr val="1170FF"/>
                  </a:gs>
                  <a:gs pos="14499">
                    <a:srgbClr val="3333CC"/>
                  </a:gs>
                  <a:gs pos="20000">
                    <a:srgbClr val="2E6792"/>
                  </a:gs>
                  <a:gs pos="26500">
                    <a:srgbClr val="9999FF"/>
                  </a:gs>
                  <a:gs pos="42000">
                    <a:srgbClr val="00CCCC"/>
                  </a:gs>
                  <a:gs pos="50000">
                    <a:srgbClr val="3399FF"/>
                  </a:gs>
                  <a:gs pos="58000">
                    <a:srgbClr val="00CCCC"/>
                  </a:gs>
                  <a:gs pos="73500">
                    <a:srgbClr val="9999FF"/>
                  </a:gs>
                  <a:gs pos="80001">
                    <a:srgbClr val="2E6792"/>
                  </a:gs>
                  <a:gs pos="85501">
                    <a:srgbClr val="3333CC"/>
                  </a:gs>
                  <a:gs pos="90500">
                    <a:srgbClr val="1170FF"/>
                  </a:gs>
                  <a:gs pos="100000">
                    <a:srgbClr val="006699"/>
                  </a:gs>
                </a:gsLst>
                <a:lin ang="0" scaled="1"/>
              </a:gradFill>
              <a:ln w="28575">
                <a:solidFill>
                  <a:srgbClr val="9900FF"/>
                </a:solidFill>
                <a:miter lim="800000"/>
                <a:headEnd/>
                <a:tailEnd/>
              </a:ln>
              <a:effectLst/>
            </p:spPr>
            <p:txBody>
              <a:bodyPr wrap="none" anchor="ctr"/>
              <a:lstStyle/>
              <a:p>
                <a:endParaRPr lang="en-US"/>
              </a:p>
            </p:txBody>
          </p:sp>
          <p:sp>
            <p:nvSpPr>
              <p:cNvPr id="852103" name="AutoShape 135"/>
              <p:cNvSpPr>
                <a:spLocks noChangeArrowheads="1"/>
              </p:cNvSpPr>
              <p:nvPr/>
            </p:nvSpPr>
            <p:spPr bwMode="auto">
              <a:xfrm rot="-10800000">
                <a:off x="2688" y="480"/>
                <a:ext cx="144" cy="576"/>
              </a:xfrm>
              <a:prstGeom prst="curvedLeftArrow">
                <a:avLst>
                  <a:gd name="adj1" fmla="val 80000"/>
                  <a:gd name="adj2" fmla="val 160000"/>
                  <a:gd name="adj3" fmla="val 33333"/>
                </a:avLst>
              </a:prstGeom>
              <a:gradFill rotWithShape="0">
                <a:gsLst>
                  <a:gs pos="0">
                    <a:srgbClr val="006699"/>
                  </a:gs>
                  <a:gs pos="9500">
                    <a:srgbClr val="1170FF"/>
                  </a:gs>
                  <a:gs pos="14499">
                    <a:srgbClr val="3333CC"/>
                  </a:gs>
                  <a:gs pos="20000">
                    <a:srgbClr val="2E6792"/>
                  </a:gs>
                  <a:gs pos="26500">
                    <a:srgbClr val="9999FF"/>
                  </a:gs>
                  <a:gs pos="42000">
                    <a:srgbClr val="00CCCC"/>
                  </a:gs>
                  <a:gs pos="50000">
                    <a:srgbClr val="3399FF"/>
                  </a:gs>
                  <a:gs pos="58000">
                    <a:srgbClr val="00CCCC"/>
                  </a:gs>
                  <a:gs pos="73500">
                    <a:srgbClr val="9999FF"/>
                  </a:gs>
                  <a:gs pos="80001">
                    <a:srgbClr val="2E6792"/>
                  </a:gs>
                  <a:gs pos="85501">
                    <a:srgbClr val="3333CC"/>
                  </a:gs>
                  <a:gs pos="90500">
                    <a:srgbClr val="1170FF"/>
                  </a:gs>
                  <a:gs pos="100000">
                    <a:srgbClr val="006699"/>
                  </a:gs>
                </a:gsLst>
                <a:lin ang="0" scaled="1"/>
              </a:gradFill>
              <a:ln w="28575">
                <a:solidFill>
                  <a:srgbClr val="9900FF"/>
                </a:solidFill>
                <a:miter lim="800000"/>
                <a:headEnd/>
                <a:tailEnd/>
              </a:ln>
              <a:effectLst/>
            </p:spPr>
            <p:txBody>
              <a:bodyPr wrap="none" anchor="ctr"/>
              <a:lstStyle/>
              <a:p>
                <a:endParaRPr lang="en-US"/>
              </a:p>
            </p:txBody>
          </p:sp>
          <p:sp>
            <p:nvSpPr>
              <p:cNvPr id="852104" name="AutoShape 136"/>
              <p:cNvSpPr>
                <a:spLocks noChangeArrowheads="1"/>
              </p:cNvSpPr>
              <p:nvPr/>
            </p:nvSpPr>
            <p:spPr bwMode="auto">
              <a:xfrm>
                <a:off x="2928" y="533"/>
                <a:ext cx="144" cy="576"/>
              </a:xfrm>
              <a:prstGeom prst="curvedLeftArrow">
                <a:avLst>
                  <a:gd name="adj1" fmla="val 80000"/>
                  <a:gd name="adj2" fmla="val 160000"/>
                  <a:gd name="adj3" fmla="val 33333"/>
                </a:avLst>
              </a:prstGeom>
              <a:gradFill rotWithShape="0">
                <a:gsLst>
                  <a:gs pos="0">
                    <a:srgbClr val="006699"/>
                  </a:gs>
                  <a:gs pos="9500">
                    <a:srgbClr val="1170FF"/>
                  </a:gs>
                  <a:gs pos="14499">
                    <a:srgbClr val="3333CC"/>
                  </a:gs>
                  <a:gs pos="20000">
                    <a:srgbClr val="2E6792"/>
                  </a:gs>
                  <a:gs pos="26500">
                    <a:srgbClr val="9999FF"/>
                  </a:gs>
                  <a:gs pos="42000">
                    <a:srgbClr val="00CCCC"/>
                  </a:gs>
                  <a:gs pos="50000">
                    <a:srgbClr val="3399FF"/>
                  </a:gs>
                  <a:gs pos="58000">
                    <a:srgbClr val="00CCCC"/>
                  </a:gs>
                  <a:gs pos="73500">
                    <a:srgbClr val="9999FF"/>
                  </a:gs>
                  <a:gs pos="80001">
                    <a:srgbClr val="2E6792"/>
                  </a:gs>
                  <a:gs pos="85501">
                    <a:srgbClr val="3333CC"/>
                  </a:gs>
                  <a:gs pos="90500">
                    <a:srgbClr val="1170FF"/>
                  </a:gs>
                  <a:gs pos="100000">
                    <a:srgbClr val="006699"/>
                  </a:gs>
                </a:gsLst>
                <a:lin ang="0" scaled="1"/>
              </a:gradFill>
              <a:ln w="28575">
                <a:solidFill>
                  <a:srgbClr val="9900FF"/>
                </a:solidFill>
                <a:miter lim="800000"/>
                <a:headEnd/>
                <a:tailEnd/>
              </a:ln>
              <a:effectLst/>
            </p:spPr>
            <p:txBody>
              <a:bodyPr wrap="none" anchor="ctr"/>
              <a:lstStyle/>
              <a:p>
                <a:endParaRPr lang="en-US"/>
              </a:p>
            </p:txBody>
          </p:sp>
          <p:sp>
            <p:nvSpPr>
              <p:cNvPr id="852105" name="AutoShape 137"/>
              <p:cNvSpPr>
                <a:spLocks noChangeArrowheads="1"/>
              </p:cNvSpPr>
              <p:nvPr/>
            </p:nvSpPr>
            <p:spPr bwMode="auto">
              <a:xfrm>
                <a:off x="2928" y="528"/>
                <a:ext cx="144" cy="576"/>
              </a:xfrm>
              <a:prstGeom prst="curvedLeftArrow">
                <a:avLst>
                  <a:gd name="adj1" fmla="val 80000"/>
                  <a:gd name="adj2" fmla="val 160000"/>
                  <a:gd name="adj3" fmla="val 33333"/>
                </a:avLst>
              </a:prstGeom>
              <a:gradFill rotWithShape="0">
                <a:gsLst>
                  <a:gs pos="0">
                    <a:srgbClr val="006699"/>
                  </a:gs>
                  <a:gs pos="9500">
                    <a:srgbClr val="1170FF"/>
                  </a:gs>
                  <a:gs pos="14499">
                    <a:srgbClr val="3333CC"/>
                  </a:gs>
                  <a:gs pos="20000">
                    <a:srgbClr val="2E6792"/>
                  </a:gs>
                  <a:gs pos="26500">
                    <a:srgbClr val="9999FF"/>
                  </a:gs>
                  <a:gs pos="42000">
                    <a:srgbClr val="00CCCC"/>
                  </a:gs>
                  <a:gs pos="50000">
                    <a:srgbClr val="3399FF"/>
                  </a:gs>
                  <a:gs pos="58000">
                    <a:srgbClr val="00CCCC"/>
                  </a:gs>
                  <a:gs pos="73500">
                    <a:srgbClr val="9999FF"/>
                  </a:gs>
                  <a:gs pos="80001">
                    <a:srgbClr val="2E6792"/>
                  </a:gs>
                  <a:gs pos="85501">
                    <a:srgbClr val="3333CC"/>
                  </a:gs>
                  <a:gs pos="90500">
                    <a:srgbClr val="1170FF"/>
                  </a:gs>
                  <a:gs pos="100000">
                    <a:srgbClr val="006699"/>
                  </a:gs>
                </a:gsLst>
                <a:lin ang="0" scaled="1"/>
              </a:gradFill>
              <a:ln w="28575">
                <a:solidFill>
                  <a:srgbClr val="9900FF"/>
                </a:solidFill>
                <a:miter lim="800000"/>
                <a:headEnd/>
                <a:tailEnd/>
              </a:ln>
              <a:effectLst/>
            </p:spPr>
            <p:txBody>
              <a:bodyPr wrap="none" anchor="ctr"/>
              <a:lstStyle/>
              <a:p>
                <a:endParaRPr lang="en-US"/>
              </a:p>
            </p:txBody>
          </p:sp>
          <p:sp>
            <p:nvSpPr>
              <p:cNvPr id="852106" name="AutoShape 138"/>
              <p:cNvSpPr>
                <a:spLocks noChangeArrowheads="1"/>
              </p:cNvSpPr>
              <p:nvPr/>
            </p:nvSpPr>
            <p:spPr bwMode="auto">
              <a:xfrm>
                <a:off x="2928" y="528"/>
                <a:ext cx="144" cy="576"/>
              </a:xfrm>
              <a:prstGeom prst="curvedLeftArrow">
                <a:avLst>
                  <a:gd name="adj1" fmla="val 80000"/>
                  <a:gd name="adj2" fmla="val 160000"/>
                  <a:gd name="adj3" fmla="val 33333"/>
                </a:avLst>
              </a:prstGeom>
              <a:gradFill rotWithShape="0">
                <a:gsLst>
                  <a:gs pos="0">
                    <a:srgbClr val="006699"/>
                  </a:gs>
                  <a:gs pos="9500">
                    <a:srgbClr val="1170FF"/>
                  </a:gs>
                  <a:gs pos="14499">
                    <a:srgbClr val="3333CC"/>
                  </a:gs>
                  <a:gs pos="20000">
                    <a:srgbClr val="2E6792"/>
                  </a:gs>
                  <a:gs pos="26500">
                    <a:srgbClr val="9999FF"/>
                  </a:gs>
                  <a:gs pos="42000">
                    <a:srgbClr val="00CCCC"/>
                  </a:gs>
                  <a:gs pos="50000">
                    <a:srgbClr val="3399FF"/>
                  </a:gs>
                  <a:gs pos="58000">
                    <a:srgbClr val="00CCCC"/>
                  </a:gs>
                  <a:gs pos="73500">
                    <a:srgbClr val="9999FF"/>
                  </a:gs>
                  <a:gs pos="80001">
                    <a:srgbClr val="2E6792"/>
                  </a:gs>
                  <a:gs pos="85501">
                    <a:srgbClr val="3333CC"/>
                  </a:gs>
                  <a:gs pos="90500">
                    <a:srgbClr val="1170FF"/>
                  </a:gs>
                  <a:gs pos="100000">
                    <a:srgbClr val="006699"/>
                  </a:gs>
                </a:gsLst>
                <a:lin ang="0" scaled="1"/>
              </a:gradFill>
              <a:ln w="28575">
                <a:solidFill>
                  <a:srgbClr val="9900FF"/>
                </a:solidFill>
                <a:miter lim="800000"/>
                <a:headEnd/>
                <a:tailEnd/>
              </a:ln>
              <a:effectLst/>
            </p:spPr>
            <p:txBody>
              <a:bodyPr wrap="none" anchor="ctr"/>
              <a:lstStyle/>
              <a:p>
                <a:endParaRPr lang="en-US"/>
              </a:p>
            </p:txBody>
          </p:sp>
        </p:grpSp>
        <p:grpSp>
          <p:nvGrpSpPr>
            <p:cNvPr id="852107" name="Group 139"/>
            <p:cNvGrpSpPr>
              <a:grpSpLocks/>
            </p:cNvGrpSpPr>
            <p:nvPr/>
          </p:nvGrpSpPr>
          <p:grpSpPr bwMode="auto">
            <a:xfrm rot="8438307">
              <a:off x="1920" y="919"/>
              <a:ext cx="624" cy="273"/>
              <a:chOff x="1180" y="1641"/>
              <a:chExt cx="676" cy="360"/>
            </a:xfrm>
          </p:grpSpPr>
          <p:sp>
            <p:nvSpPr>
              <p:cNvPr id="852108" name="AutoShape 140"/>
              <p:cNvSpPr>
                <a:spLocks noChangeArrowheads="1"/>
              </p:cNvSpPr>
              <p:nvPr/>
            </p:nvSpPr>
            <p:spPr bwMode="auto">
              <a:xfrm rot="-5400000">
                <a:off x="1464" y="1393"/>
                <a:ext cx="144" cy="640"/>
              </a:xfrm>
              <a:prstGeom prst="curvedLeftArrow">
                <a:avLst>
                  <a:gd name="adj1" fmla="val 88889"/>
                  <a:gd name="adj2" fmla="val 177778"/>
                  <a:gd name="adj3" fmla="val 33333"/>
                </a:avLst>
              </a:prstGeom>
              <a:gradFill rotWithShape="0">
                <a:gsLst>
                  <a:gs pos="0">
                    <a:srgbClr val="006699"/>
                  </a:gs>
                  <a:gs pos="9500">
                    <a:srgbClr val="1170FF"/>
                  </a:gs>
                  <a:gs pos="14499">
                    <a:srgbClr val="3333CC"/>
                  </a:gs>
                  <a:gs pos="20000">
                    <a:srgbClr val="2E6792"/>
                  </a:gs>
                  <a:gs pos="26500">
                    <a:srgbClr val="9999FF"/>
                  </a:gs>
                  <a:gs pos="42000">
                    <a:srgbClr val="00CCCC"/>
                  </a:gs>
                  <a:gs pos="50000">
                    <a:srgbClr val="3399FF"/>
                  </a:gs>
                  <a:gs pos="58000">
                    <a:srgbClr val="00CCCC"/>
                  </a:gs>
                  <a:gs pos="73500">
                    <a:srgbClr val="9999FF"/>
                  </a:gs>
                  <a:gs pos="80001">
                    <a:srgbClr val="2E6792"/>
                  </a:gs>
                  <a:gs pos="85501">
                    <a:srgbClr val="3333CC"/>
                  </a:gs>
                  <a:gs pos="90500">
                    <a:srgbClr val="1170FF"/>
                  </a:gs>
                  <a:gs pos="100000">
                    <a:srgbClr val="006699"/>
                  </a:gs>
                </a:gsLst>
                <a:lin ang="0" scaled="1"/>
              </a:gradFill>
              <a:ln w="28575">
                <a:solidFill>
                  <a:srgbClr val="9900FF"/>
                </a:solidFill>
                <a:miter lim="800000"/>
                <a:headEnd/>
                <a:tailEnd/>
              </a:ln>
              <a:effectLst/>
            </p:spPr>
            <p:txBody>
              <a:bodyPr wrap="none" anchor="ctr"/>
              <a:lstStyle/>
              <a:p>
                <a:endParaRPr lang="en-US"/>
              </a:p>
            </p:txBody>
          </p:sp>
          <p:sp>
            <p:nvSpPr>
              <p:cNvPr id="852109" name="AutoShape 141"/>
              <p:cNvSpPr>
                <a:spLocks noChangeArrowheads="1"/>
              </p:cNvSpPr>
              <p:nvPr/>
            </p:nvSpPr>
            <p:spPr bwMode="auto">
              <a:xfrm rot="-16200000">
                <a:off x="1428" y="1609"/>
                <a:ext cx="144" cy="640"/>
              </a:xfrm>
              <a:prstGeom prst="curvedLeftArrow">
                <a:avLst>
                  <a:gd name="adj1" fmla="val 88889"/>
                  <a:gd name="adj2" fmla="val 177778"/>
                  <a:gd name="adj3" fmla="val 33333"/>
                </a:avLst>
              </a:prstGeom>
              <a:gradFill rotWithShape="0">
                <a:gsLst>
                  <a:gs pos="0">
                    <a:srgbClr val="006699"/>
                  </a:gs>
                  <a:gs pos="9500">
                    <a:srgbClr val="1170FF"/>
                  </a:gs>
                  <a:gs pos="14499">
                    <a:srgbClr val="3333CC"/>
                  </a:gs>
                  <a:gs pos="20000">
                    <a:srgbClr val="2E6792"/>
                  </a:gs>
                  <a:gs pos="26500">
                    <a:srgbClr val="9999FF"/>
                  </a:gs>
                  <a:gs pos="42000">
                    <a:srgbClr val="00CCCC"/>
                  </a:gs>
                  <a:gs pos="50000">
                    <a:srgbClr val="3399FF"/>
                  </a:gs>
                  <a:gs pos="58000">
                    <a:srgbClr val="00CCCC"/>
                  </a:gs>
                  <a:gs pos="73500">
                    <a:srgbClr val="9999FF"/>
                  </a:gs>
                  <a:gs pos="80001">
                    <a:srgbClr val="2E6792"/>
                  </a:gs>
                  <a:gs pos="85501">
                    <a:srgbClr val="3333CC"/>
                  </a:gs>
                  <a:gs pos="90500">
                    <a:srgbClr val="1170FF"/>
                  </a:gs>
                  <a:gs pos="100000">
                    <a:srgbClr val="006699"/>
                  </a:gs>
                </a:gsLst>
                <a:lin ang="0" scaled="1"/>
              </a:gradFill>
              <a:ln w="28575">
                <a:solidFill>
                  <a:srgbClr val="9900FF"/>
                </a:solidFill>
                <a:miter lim="800000"/>
                <a:headEnd/>
                <a:tailEnd/>
              </a:ln>
              <a:effectLst/>
            </p:spPr>
            <p:txBody>
              <a:bodyPr wrap="none" anchor="ctr"/>
              <a:lstStyle/>
              <a:p>
                <a:endParaRPr lang="en-US"/>
              </a:p>
            </p:txBody>
          </p:sp>
          <p:sp>
            <p:nvSpPr>
              <p:cNvPr id="852110" name="AutoShape 142"/>
              <p:cNvSpPr>
                <a:spLocks noChangeArrowheads="1"/>
              </p:cNvSpPr>
              <p:nvPr/>
            </p:nvSpPr>
            <p:spPr bwMode="auto">
              <a:xfrm rot="-5400000">
                <a:off x="1464" y="1393"/>
                <a:ext cx="144" cy="640"/>
              </a:xfrm>
              <a:prstGeom prst="curvedLeftArrow">
                <a:avLst>
                  <a:gd name="adj1" fmla="val 88889"/>
                  <a:gd name="adj2" fmla="val 177778"/>
                  <a:gd name="adj3" fmla="val 33333"/>
                </a:avLst>
              </a:prstGeom>
              <a:gradFill rotWithShape="0">
                <a:gsLst>
                  <a:gs pos="0">
                    <a:srgbClr val="006699"/>
                  </a:gs>
                  <a:gs pos="9500">
                    <a:srgbClr val="1170FF"/>
                  </a:gs>
                  <a:gs pos="14499">
                    <a:srgbClr val="3333CC"/>
                  </a:gs>
                  <a:gs pos="20000">
                    <a:srgbClr val="2E6792"/>
                  </a:gs>
                  <a:gs pos="26500">
                    <a:srgbClr val="9999FF"/>
                  </a:gs>
                  <a:gs pos="42000">
                    <a:srgbClr val="00CCCC"/>
                  </a:gs>
                  <a:gs pos="50000">
                    <a:srgbClr val="3399FF"/>
                  </a:gs>
                  <a:gs pos="58000">
                    <a:srgbClr val="00CCCC"/>
                  </a:gs>
                  <a:gs pos="73500">
                    <a:srgbClr val="9999FF"/>
                  </a:gs>
                  <a:gs pos="80001">
                    <a:srgbClr val="2E6792"/>
                  </a:gs>
                  <a:gs pos="85501">
                    <a:srgbClr val="3333CC"/>
                  </a:gs>
                  <a:gs pos="90500">
                    <a:srgbClr val="1170FF"/>
                  </a:gs>
                  <a:gs pos="100000">
                    <a:srgbClr val="006699"/>
                  </a:gs>
                </a:gsLst>
                <a:lin ang="0" scaled="1"/>
              </a:gradFill>
              <a:ln w="28575">
                <a:solidFill>
                  <a:srgbClr val="9900FF"/>
                </a:solidFill>
                <a:miter lim="800000"/>
                <a:headEnd/>
                <a:tailEnd/>
              </a:ln>
              <a:effectLst/>
            </p:spPr>
            <p:txBody>
              <a:bodyPr wrap="none" anchor="ctr"/>
              <a:lstStyle/>
              <a:p>
                <a:endParaRPr lang="en-US"/>
              </a:p>
            </p:txBody>
          </p:sp>
          <p:sp>
            <p:nvSpPr>
              <p:cNvPr id="852111" name="AutoShape 143"/>
              <p:cNvSpPr>
                <a:spLocks noChangeArrowheads="1"/>
              </p:cNvSpPr>
              <p:nvPr/>
            </p:nvSpPr>
            <p:spPr bwMode="auto">
              <a:xfrm rot="-16200000">
                <a:off x="1428" y="1609"/>
                <a:ext cx="144" cy="640"/>
              </a:xfrm>
              <a:prstGeom prst="curvedLeftArrow">
                <a:avLst>
                  <a:gd name="adj1" fmla="val 88889"/>
                  <a:gd name="adj2" fmla="val 177778"/>
                  <a:gd name="adj3" fmla="val 33333"/>
                </a:avLst>
              </a:prstGeom>
              <a:gradFill rotWithShape="0">
                <a:gsLst>
                  <a:gs pos="0">
                    <a:srgbClr val="006699"/>
                  </a:gs>
                  <a:gs pos="9500">
                    <a:srgbClr val="1170FF"/>
                  </a:gs>
                  <a:gs pos="14499">
                    <a:srgbClr val="3333CC"/>
                  </a:gs>
                  <a:gs pos="20000">
                    <a:srgbClr val="2E6792"/>
                  </a:gs>
                  <a:gs pos="26500">
                    <a:srgbClr val="9999FF"/>
                  </a:gs>
                  <a:gs pos="42000">
                    <a:srgbClr val="00CCCC"/>
                  </a:gs>
                  <a:gs pos="50000">
                    <a:srgbClr val="3399FF"/>
                  </a:gs>
                  <a:gs pos="58000">
                    <a:srgbClr val="00CCCC"/>
                  </a:gs>
                  <a:gs pos="73500">
                    <a:srgbClr val="9999FF"/>
                  </a:gs>
                  <a:gs pos="80001">
                    <a:srgbClr val="2E6792"/>
                  </a:gs>
                  <a:gs pos="85501">
                    <a:srgbClr val="3333CC"/>
                  </a:gs>
                  <a:gs pos="90500">
                    <a:srgbClr val="1170FF"/>
                  </a:gs>
                  <a:gs pos="100000">
                    <a:srgbClr val="006699"/>
                  </a:gs>
                </a:gsLst>
                <a:lin ang="0" scaled="1"/>
              </a:gradFill>
              <a:ln w="28575">
                <a:solidFill>
                  <a:srgbClr val="9900FF"/>
                </a:solidFill>
                <a:miter lim="800000"/>
                <a:headEnd/>
                <a:tailEnd/>
              </a:ln>
              <a:effectLst/>
            </p:spPr>
            <p:txBody>
              <a:bodyPr wrap="none" anchor="ctr"/>
              <a:lstStyle/>
              <a:p>
                <a:endParaRPr lang="en-US"/>
              </a:p>
            </p:txBody>
          </p:sp>
          <p:sp>
            <p:nvSpPr>
              <p:cNvPr id="852112" name="AutoShape 144"/>
              <p:cNvSpPr>
                <a:spLocks noChangeArrowheads="1"/>
              </p:cNvSpPr>
              <p:nvPr/>
            </p:nvSpPr>
            <p:spPr bwMode="auto">
              <a:xfrm rot="-5400000">
                <a:off x="1464" y="1393"/>
                <a:ext cx="144" cy="640"/>
              </a:xfrm>
              <a:prstGeom prst="curvedLeftArrow">
                <a:avLst>
                  <a:gd name="adj1" fmla="val 88889"/>
                  <a:gd name="adj2" fmla="val 177778"/>
                  <a:gd name="adj3" fmla="val 33333"/>
                </a:avLst>
              </a:prstGeom>
              <a:gradFill rotWithShape="0">
                <a:gsLst>
                  <a:gs pos="0">
                    <a:srgbClr val="006699"/>
                  </a:gs>
                  <a:gs pos="9500">
                    <a:srgbClr val="1170FF"/>
                  </a:gs>
                  <a:gs pos="14499">
                    <a:srgbClr val="3333CC"/>
                  </a:gs>
                  <a:gs pos="20000">
                    <a:srgbClr val="2E6792"/>
                  </a:gs>
                  <a:gs pos="26500">
                    <a:srgbClr val="9999FF"/>
                  </a:gs>
                  <a:gs pos="42000">
                    <a:srgbClr val="00CCCC"/>
                  </a:gs>
                  <a:gs pos="50000">
                    <a:srgbClr val="3399FF"/>
                  </a:gs>
                  <a:gs pos="58000">
                    <a:srgbClr val="00CCCC"/>
                  </a:gs>
                  <a:gs pos="73500">
                    <a:srgbClr val="9999FF"/>
                  </a:gs>
                  <a:gs pos="80001">
                    <a:srgbClr val="2E6792"/>
                  </a:gs>
                  <a:gs pos="85501">
                    <a:srgbClr val="3333CC"/>
                  </a:gs>
                  <a:gs pos="90500">
                    <a:srgbClr val="1170FF"/>
                  </a:gs>
                  <a:gs pos="100000">
                    <a:srgbClr val="006699"/>
                  </a:gs>
                </a:gsLst>
                <a:lin ang="0" scaled="1"/>
              </a:gradFill>
              <a:ln w="28575">
                <a:solidFill>
                  <a:srgbClr val="9900FF"/>
                </a:solidFill>
                <a:miter lim="800000"/>
                <a:headEnd/>
                <a:tailEnd/>
              </a:ln>
              <a:effectLst/>
            </p:spPr>
            <p:txBody>
              <a:bodyPr wrap="none" anchor="ctr"/>
              <a:lstStyle/>
              <a:p>
                <a:endParaRPr lang="en-US"/>
              </a:p>
            </p:txBody>
          </p:sp>
          <p:sp>
            <p:nvSpPr>
              <p:cNvPr id="852113" name="AutoShape 145"/>
              <p:cNvSpPr>
                <a:spLocks noChangeArrowheads="1"/>
              </p:cNvSpPr>
              <p:nvPr/>
            </p:nvSpPr>
            <p:spPr bwMode="auto">
              <a:xfrm rot="-16200000">
                <a:off x="1428" y="1609"/>
                <a:ext cx="144" cy="640"/>
              </a:xfrm>
              <a:prstGeom prst="curvedLeftArrow">
                <a:avLst>
                  <a:gd name="adj1" fmla="val 88889"/>
                  <a:gd name="adj2" fmla="val 177778"/>
                  <a:gd name="adj3" fmla="val 33333"/>
                </a:avLst>
              </a:prstGeom>
              <a:gradFill rotWithShape="0">
                <a:gsLst>
                  <a:gs pos="0">
                    <a:srgbClr val="006699"/>
                  </a:gs>
                  <a:gs pos="9500">
                    <a:srgbClr val="1170FF"/>
                  </a:gs>
                  <a:gs pos="14499">
                    <a:srgbClr val="3333CC"/>
                  </a:gs>
                  <a:gs pos="20000">
                    <a:srgbClr val="2E6792"/>
                  </a:gs>
                  <a:gs pos="26500">
                    <a:srgbClr val="9999FF"/>
                  </a:gs>
                  <a:gs pos="42000">
                    <a:srgbClr val="00CCCC"/>
                  </a:gs>
                  <a:gs pos="50000">
                    <a:srgbClr val="3399FF"/>
                  </a:gs>
                  <a:gs pos="58000">
                    <a:srgbClr val="00CCCC"/>
                  </a:gs>
                  <a:gs pos="73500">
                    <a:srgbClr val="9999FF"/>
                  </a:gs>
                  <a:gs pos="80001">
                    <a:srgbClr val="2E6792"/>
                  </a:gs>
                  <a:gs pos="85501">
                    <a:srgbClr val="3333CC"/>
                  </a:gs>
                  <a:gs pos="90500">
                    <a:srgbClr val="1170FF"/>
                  </a:gs>
                  <a:gs pos="100000">
                    <a:srgbClr val="006699"/>
                  </a:gs>
                </a:gsLst>
                <a:lin ang="0" scaled="1"/>
              </a:gradFill>
              <a:ln w="28575">
                <a:solidFill>
                  <a:srgbClr val="9900FF"/>
                </a:solidFill>
                <a:miter lim="800000"/>
                <a:headEnd/>
                <a:tailEnd/>
              </a:ln>
              <a:effectLst/>
            </p:spPr>
            <p:txBody>
              <a:bodyPr wrap="none" anchor="ctr"/>
              <a:lstStyle/>
              <a:p>
                <a:endParaRPr lang="en-US"/>
              </a:p>
            </p:txBody>
          </p:sp>
        </p:grpSp>
        <p:grpSp>
          <p:nvGrpSpPr>
            <p:cNvPr id="852114" name="Group 146"/>
            <p:cNvGrpSpPr>
              <a:grpSpLocks/>
            </p:cNvGrpSpPr>
            <p:nvPr/>
          </p:nvGrpSpPr>
          <p:grpSpPr bwMode="auto">
            <a:xfrm rot="2297680">
              <a:off x="1872" y="1927"/>
              <a:ext cx="624" cy="273"/>
              <a:chOff x="1180" y="1641"/>
              <a:chExt cx="676" cy="360"/>
            </a:xfrm>
          </p:grpSpPr>
          <p:sp>
            <p:nvSpPr>
              <p:cNvPr id="852115" name="AutoShape 147"/>
              <p:cNvSpPr>
                <a:spLocks noChangeArrowheads="1"/>
              </p:cNvSpPr>
              <p:nvPr/>
            </p:nvSpPr>
            <p:spPr bwMode="auto">
              <a:xfrm rot="-5400000">
                <a:off x="1464" y="1393"/>
                <a:ext cx="144" cy="640"/>
              </a:xfrm>
              <a:prstGeom prst="curvedLeftArrow">
                <a:avLst>
                  <a:gd name="adj1" fmla="val 88889"/>
                  <a:gd name="adj2" fmla="val 177778"/>
                  <a:gd name="adj3" fmla="val 33333"/>
                </a:avLst>
              </a:prstGeom>
              <a:gradFill rotWithShape="0">
                <a:gsLst>
                  <a:gs pos="0">
                    <a:srgbClr val="006699"/>
                  </a:gs>
                  <a:gs pos="9500">
                    <a:srgbClr val="1170FF"/>
                  </a:gs>
                  <a:gs pos="14499">
                    <a:srgbClr val="3333CC"/>
                  </a:gs>
                  <a:gs pos="20000">
                    <a:srgbClr val="2E6792"/>
                  </a:gs>
                  <a:gs pos="26500">
                    <a:srgbClr val="9999FF"/>
                  </a:gs>
                  <a:gs pos="42000">
                    <a:srgbClr val="00CCCC"/>
                  </a:gs>
                  <a:gs pos="50000">
                    <a:srgbClr val="3399FF"/>
                  </a:gs>
                  <a:gs pos="58000">
                    <a:srgbClr val="00CCCC"/>
                  </a:gs>
                  <a:gs pos="73500">
                    <a:srgbClr val="9999FF"/>
                  </a:gs>
                  <a:gs pos="80001">
                    <a:srgbClr val="2E6792"/>
                  </a:gs>
                  <a:gs pos="85501">
                    <a:srgbClr val="3333CC"/>
                  </a:gs>
                  <a:gs pos="90500">
                    <a:srgbClr val="1170FF"/>
                  </a:gs>
                  <a:gs pos="100000">
                    <a:srgbClr val="006699"/>
                  </a:gs>
                </a:gsLst>
                <a:lin ang="0" scaled="1"/>
              </a:gradFill>
              <a:ln w="28575">
                <a:solidFill>
                  <a:srgbClr val="9900FF"/>
                </a:solidFill>
                <a:miter lim="800000"/>
                <a:headEnd/>
                <a:tailEnd/>
              </a:ln>
              <a:effectLst/>
            </p:spPr>
            <p:txBody>
              <a:bodyPr wrap="none" anchor="ctr"/>
              <a:lstStyle/>
              <a:p>
                <a:endParaRPr lang="en-US"/>
              </a:p>
            </p:txBody>
          </p:sp>
          <p:sp>
            <p:nvSpPr>
              <p:cNvPr id="852116" name="AutoShape 148"/>
              <p:cNvSpPr>
                <a:spLocks noChangeArrowheads="1"/>
              </p:cNvSpPr>
              <p:nvPr/>
            </p:nvSpPr>
            <p:spPr bwMode="auto">
              <a:xfrm rot="-16200000">
                <a:off x="1428" y="1609"/>
                <a:ext cx="144" cy="640"/>
              </a:xfrm>
              <a:prstGeom prst="curvedLeftArrow">
                <a:avLst>
                  <a:gd name="adj1" fmla="val 88889"/>
                  <a:gd name="adj2" fmla="val 177778"/>
                  <a:gd name="adj3" fmla="val 33333"/>
                </a:avLst>
              </a:prstGeom>
              <a:gradFill rotWithShape="0">
                <a:gsLst>
                  <a:gs pos="0">
                    <a:srgbClr val="006699"/>
                  </a:gs>
                  <a:gs pos="9500">
                    <a:srgbClr val="1170FF"/>
                  </a:gs>
                  <a:gs pos="14499">
                    <a:srgbClr val="3333CC"/>
                  </a:gs>
                  <a:gs pos="20000">
                    <a:srgbClr val="2E6792"/>
                  </a:gs>
                  <a:gs pos="26500">
                    <a:srgbClr val="9999FF"/>
                  </a:gs>
                  <a:gs pos="42000">
                    <a:srgbClr val="00CCCC"/>
                  </a:gs>
                  <a:gs pos="50000">
                    <a:srgbClr val="3399FF"/>
                  </a:gs>
                  <a:gs pos="58000">
                    <a:srgbClr val="00CCCC"/>
                  </a:gs>
                  <a:gs pos="73500">
                    <a:srgbClr val="9999FF"/>
                  </a:gs>
                  <a:gs pos="80001">
                    <a:srgbClr val="2E6792"/>
                  </a:gs>
                  <a:gs pos="85501">
                    <a:srgbClr val="3333CC"/>
                  </a:gs>
                  <a:gs pos="90500">
                    <a:srgbClr val="1170FF"/>
                  </a:gs>
                  <a:gs pos="100000">
                    <a:srgbClr val="006699"/>
                  </a:gs>
                </a:gsLst>
                <a:lin ang="0" scaled="1"/>
              </a:gradFill>
              <a:ln w="28575">
                <a:solidFill>
                  <a:srgbClr val="9900FF"/>
                </a:solidFill>
                <a:miter lim="800000"/>
                <a:headEnd/>
                <a:tailEnd/>
              </a:ln>
              <a:effectLst/>
            </p:spPr>
            <p:txBody>
              <a:bodyPr wrap="none" anchor="ctr"/>
              <a:lstStyle/>
              <a:p>
                <a:endParaRPr lang="en-US"/>
              </a:p>
            </p:txBody>
          </p:sp>
          <p:sp>
            <p:nvSpPr>
              <p:cNvPr id="852117" name="AutoShape 149"/>
              <p:cNvSpPr>
                <a:spLocks noChangeArrowheads="1"/>
              </p:cNvSpPr>
              <p:nvPr/>
            </p:nvSpPr>
            <p:spPr bwMode="auto">
              <a:xfrm rot="-5400000">
                <a:off x="1464" y="1393"/>
                <a:ext cx="144" cy="640"/>
              </a:xfrm>
              <a:prstGeom prst="curvedLeftArrow">
                <a:avLst>
                  <a:gd name="adj1" fmla="val 88889"/>
                  <a:gd name="adj2" fmla="val 177778"/>
                  <a:gd name="adj3" fmla="val 33333"/>
                </a:avLst>
              </a:prstGeom>
              <a:gradFill rotWithShape="0">
                <a:gsLst>
                  <a:gs pos="0">
                    <a:srgbClr val="006699"/>
                  </a:gs>
                  <a:gs pos="9500">
                    <a:srgbClr val="1170FF"/>
                  </a:gs>
                  <a:gs pos="14499">
                    <a:srgbClr val="3333CC"/>
                  </a:gs>
                  <a:gs pos="20000">
                    <a:srgbClr val="2E6792"/>
                  </a:gs>
                  <a:gs pos="26500">
                    <a:srgbClr val="9999FF"/>
                  </a:gs>
                  <a:gs pos="42000">
                    <a:srgbClr val="00CCCC"/>
                  </a:gs>
                  <a:gs pos="50000">
                    <a:srgbClr val="3399FF"/>
                  </a:gs>
                  <a:gs pos="58000">
                    <a:srgbClr val="00CCCC"/>
                  </a:gs>
                  <a:gs pos="73500">
                    <a:srgbClr val="9999FF"/>
                  </a:gs>
                  <a:gs pos="80001">
                    <a:srgbClr val="2E6792"/>
                  </a:gs>
                  <a:gs pos="85501">
                    <a:srgbClr val="3333CC"/>
                  </a:gs>
                  <a:gs pos="90500">
                    <a:srgbClr val="1170FF"/>
                  </a:gs>
                  <a:gs pos="100000">
                    <a:srgbClr val="006699"/>
                  </a:gs>
                </a:gsLst>
                <a:lin ang="0" scaled="1"/>
              </a:gradFill>
              <a:ln w="28575">
                <a:solidFill>
                  <a:srgbClr val="9900FF"/>
                </a:solidFill>
                <a:miter lim="800000"/>
                <a:headEnd/>
                <a:tailEnd/>
              </a:ln>
              <a:effectLst/>
            </p:spPr>
            <p:txBody>
              <a:bodyPr wrap="none" anchor="ctr"/>
              <a:lstStyle/>
              <a:p>
                <a:endParaRPr lang="en-US"/>
              </a:p>
            </p:txBody>
          </p:sp>
          <p:sp>
            <p:nvSpPr>
              <p:cNvPr id="852118" name="AutoShape 150"/>
              <p:cNvSpPr>
                <a:spLocks noChangeArrowheads="1"/>
              </p:cNvSpPr>
              <p:nvPr/>
            </p:nvSpPr>
            <p:spPr bwMode="auto">
              <a:xfrm rot="-16200000">
                <a:off x="1428" y="1609"/>
                <a:ext cx="144" cy="640"/>
              </a:xfrm>
              <a:prstGeom prst="curvedLeftArrow">
                <a:avLst>
                  <a:gd name="adj1" fmla="val 88889"/>
                  <a:gd name="adj2" fmla="val 177778"/>
                  <a:gd name="adj3" fmla="val 33333"/>
                </a:avLst>
              </a:prstGeom>
              <a:gradFill rotWithShape="0">
                <a:gsLst>
                  <a:gs pos="0">
                    <a:srgbClr val="006699"/>
                  </a:gs>
                  <a:gs pos="9500">
                    <a:srgbClr val="1170FF"/>
                  </a:gs>
                  <a:gs pos="14499">
                    <a:srgbClr val="3333CC"/>
                  </a:gs>
                  <a:gs pos="20000">
                    <a:srgbClr val="2E6792"/>
                  </a:gs>
                  <a:gs pos="26500">
                    <a:srgbClr val="9999FF"/>
                  </a:gs>
                  <a:gs pos="42000">
                    <a:srgbClr val="00CCCC"/>
                  </a:gs>
                  <a:gs pos="50000">
                    <a:srgbClr val="3399FF"/>
                  </a:gs>
                  <a:gs pos="58000">
                    <a:srgbClr val="00CCCC"/>
                  </a:gs>
                  <a:gs pos="73500">
                    <a:srgbClr val="9999FF"/>
                  </a:gs>
                  <a:gs pos="80001">
                    <a:srgbClr val="2E6792"/>
                  </a:gs>
                  <a:gs pos="85501">
                    <a:srgbClr val="3333CC"/>
                  </a:gs>
                  <a:gs pos="90500">
                    <a:srgbClr val="1170FF"/>
                  </a:gs>
                  <a:gs pos="100000">
                    <a:srgbClr val="006699"/>
                  </a:gs>
                </a:gsLst>
                <a:lin ang="0" scaled="1"/>
              </a:gradFill>
              <a:ln w="28575">
                <a:solidFill>
                  <a:srgbClr val="9900FF"/>
                </a:solidFill>
                <a:miter lim="800000"/>
                <a:headEnd/>
                <a:tailEnd/>
              </a:ln>
              <a:effectLst/>
            </p:spPr>
            <p:txBody>
              <a:bodyPr wrap="none" anchor="ctr"/>
              <a:lstStyle/>
              <a:p>
                <a:endParaRPr lang="en-US"/>
              </a:p>
            </p:txBody>
          </p:sp>
          <p:sp>
            <p:nvSpPr>
              <p:cNvPr id="852119" name="AutoShape 151"/>
              <p:cNvSpPr>
                <a:spLocks noChangeArrowheads="1"/>
              </p:cNvSpPr>
              <p:nvPr/>
            </p:nvSpPr>
            <p:spPr bwMode="auto">
              <a:xfrm rot="-5400000">
                <a:off x="1464" y="1393"/>
                <a:ext cx="144" cy="640"/>
              </a:xfrm>
              <a:prstGeom prst="curvedLeftArrow">
                <a:avLst>
                  <a:gd name="adj1" fmla="val 88889"/>
                  <a:gd name="adj2" fmla="val 177778"/>
                  <a:gd name="adj3" fmla="val 33333"/>
                </a:avLst>
              </a:prstGeom>
              <a:gradFill rotWithShape="0">
                <a:gsLst>
                  <a:gs pos="0">
                    <a:srgbClr val="006699"/>
                  </a:gs>
                  <a:gs pos="9500">
                    <a:srgbClr val="1170FF"/>
                  </a:gs>
                  <a:gs pos="14499">
                    <a:srgbClr val="3333CC"/>
                  </a:gs>
                  <a:gs pos="20000">
                    <a:srgbClr val="2E6792"/>
                  </a:gs>
                  <a:gs pos="26500">
                    <a:srgbClr val="9999FF"/>
                  </a:gs>
                  <a:gs pos="42000">
                    <a:srgbClr val="00CCCC"/>
                  </a:gs>
                  <a:gs pos="50000">
                    <a:srgbClr val="3399FF"/>
                  </a:gs>
                  <a:gs pos="58000">
                    <a:srgbClr val="00CCCC"/>
                  </a:gs>
                  <a:gs pos="73500">
                    <a:srgbClr val="9999FF"/>
                  </a:gs>
                  <a:gs pos="80001">
                    <a:srgbClr val="2E6792"/>
                  </a:gs>
                  <a:gs pos="85501">
                    <a:srgbClr val="3333CC"/>
                  </a:gs>
                  <a:gs pos="90500">
                    <a:srgbClr val="1170FF"/>
                  </a:gs>
                  <a:gs pos="100000">
                    <a:srgbClr val="006699"/>
                  </a:gs>
                </a:gsLst>
                <a:lin ang="0" scaled="1"/>
              </a:gradFill>
              <a:ln w="28575">
                <a:solidFill>
                  <a:srgbClr val="9900FF"/>
                </a:solidFill>
                <a:miter lim="800000"/>
                <a:headEnd/>
                <a:tailEnd/>
              </a:ln>
              <a:effectLst/>
            </p:spPr>
            <p:txBody>
              <a:bodyPr wrap="none" anchor="ctr"/>
              <a:lstStyle/>
              <a:p>
                <a:endParaRPr lang="en-US"/>
              </a:p>
            </p:txBody>
          </p:sp>
          <p:sp>
            <p:nvSpPr>
              <p:cNvPr id="852120" name="AutoShape 152"/>
              <p:cNvSpPr>
                <a:spLocks noChangeArrowheads="1"/>
              </p:cNvSpPr>
              <p:nvPr/>
            </p:nvSpPr>
            <p:spPr bwMode="auto">
              <a:xfrm rot="-16200000">
                <a:off x="1428" y="1609"/>
                <a:ext cx="144" cy="640"/>
              </a:xfrm>
              <a:prstGeom prst="curvedLeftArrow">
                <a:avLst>
                  <a:gd name="adj1" fmla="val 88889"/>
                  <a:gd name="adj2" fmla="val 177778"/>
                  <a:gd name="adj3" fmla="val 33333"/>
                </a:avLst>
              </a:prstGeom>
              <a:gradFill rotWithShape="0">
                <a:gsLst>
                  <a:gs pos="0">
                    <a:srgbClr val="006699"/>
                  </a:gs>
                  <a:gs pos="9500">
                    <a:srgbClr val="1170FF"/>
                  </a:gs>
                  <a:gs pos="14499">
                    <a:srgbClr val="3333CC"/>
                  </a:gs>
                  <a:gs pos="20000">
                    <a:srgbClr val="2E6792"/>
                  </a:gs>
                  <a:gs pos="26500">
                    <a:srgbClr val="9999FF"/>
                  </a:gs>
                  <a:gs pos="42000">
                    <a:srgbClr val="00CCCC"/>
                  </a:gs>
                  <a:gs pos="50000">
                    <a:srgbClr val="3399FF"/>
                  </a:gs>
                  <a:gs pos="58000">
                    <a:srgbClr val="00CCCC"/>
                  </a:gs>
                  <a:gs pos="73500">
                    <a:srgbClr val="9999FF"/>
                  </a:gs>
                  <a:gs pos="80001">
                    <a:srgbClr val="2E6792"/>
                  </a:gs>
                  <a:gs pos="85501">
                    <a:srgbClr val="3333CC"/>
                  </a:gs>
                  <a:gs pos="90500">
                    <a:srgbClr val="1170FF"/>
                  </a:gs>
                  <a:gs pos="100000">
                    <a:srgbClr val="006699"/>
                  </a:gs>
                </a:gsLst>
                <a:lin ang="0" scaled="1"/>
              </a:gradFill>
              <a:ln w="28575">
                <a:solidFill>
                  <a:srgbClr val="9900FF"/>
                </a:solidFill>
                <a:miter lim="800000"/>
                <a:headEnd/>
                <a:tailEnd/>
              </a:ln>
              <a:effectLst/>
            </p:spPr>
            <p:txBody>
              <a:bodyPr wrap="none" anchor="ctr"/>
              <a:lstStyle/>
              <a:p>
                <a:endParaRPr lang="en-US"/>
              </a:p>
            </p:txBody>
          </p:sp>
        </p:grpSp>
        <p:grpSp>
          <p:nvGrpSpPr>
            <p:cNvPr id="852121" name="Group 153"/>
            <p:cNvGrpSpPr>
              <a:grpSpLocks/>
            </p:cNvGrpSpPr>
            <p:nvPr/>
          </p:nvGrpSpPr>
          <p:grpSpPr bwMode="auto">
            <a:xfrm rot="8438307">
              <a:off x="3216" y="1942"/>
              <a:ext cx="624" cy="273"/>
              <a:chOff x="1180" y="1641"/>
              <a:chExt cx="676" cy="360"/>
            </a:xfrm>
          </p:grpSpPr>
          <p:sp>
            <p:nvSpPr>
              <p:cNvPr id="852122" name="AutoShape 154"/>
              <p:cNvSpPr>
                <a:spLocks noChangeArrowheads="1"/>
              </p:cNvSpPr>
              <p:nvPr/>
            </p:nvSpPr>
            <p:spPr bwMode="auto">
              <a:xfrm rot="-5400000">
                <a:off x="1464" y="1393"/>
                <a:ext cx="144" cy="640"/>
              </a:xfrm>
              <a:prstGeom prst="curvedLeftArrow">
                <a:avLst>
                  <a:gd name="adj1" fmla="val 88889"/>
                  <a:gd name="adj2" fmla="val 177778"/>
                  <a:gd name="adj3" fmla="val 33333"/>
                </a:avLst>
              </a:prstGeom>
              <a:gradFill rotWithShape="0">
                <a:gsLst>
                  <a:gs pos="0">
                    <a:srgbClr val="006699"/>
                  </a:gs>
                  <a:gs pos="9500">
                    <a:srgbClr val="1170FF"/>
                  </a:gs>
                  <a:gs pos="14499">
                    <a:srgbClr val="3333CC"/>
                  </a:gs>
                  <a:gs pos="20000">
                    <a:srgbClr val="2E6792"/>
                  </a:gs>
                  <a:gs pos="26500">
                    <a:srgbClr val="9999FF"/>
                  </a:gs>
                  <a:gs pos="42000">
                    <a:srgbClr val="00CCCC"/>
                  </a:gs>
                  <a:gs pos="50000">
                    <a:srgbClr val="3399FF"/>
                  </a:gs>
                  <a:gs pos="58000">
                    <a:srgbClr val="00CCCC"/>
                  </a:gs>
                  <a:gs pos="73500">
                    <a:srgbClr val="9999FF"/>
                  </a:gs>
                  <a:gs pos="80001">
                    <a:srgbClr val="2E6792"/>
                  </a:gs>
                  <a:gs pos="85501">
                    <a:srgbClr val="3333CC"/>
                  </a:gs>
                  <a:gs pos="90500">
                    <a:srgbClr val="1170FF"/>
                  </a:gs>
                  <a:gs pos="100000">
                    <a:srgbClr val="006699"/>
                  </a:gs>
                </a:gsLst>
                <a:lin ang="0" scaled="1"/>
              </a:gradFill>
              <a:ln w="28575">
                <a:solidFill>
                  <a:srgbClr val="9900FF"/>
                </a:solidFill>
                <a:miter lim="800000"/>
                <a:headEnd/>
                <a:tailEnd/>
              </a:ln>
              <a:effectLst/>
            </p:spPr>
            <p:txBody>
              <a:bodyPr wrap="none" anchor="ctr"/>
              <a:lstStyle/>
              <a:p>
                <a:endParaRPr lang="en-US"/>
              </a:p>
            </p:txBody>
          </p:sp>
          <p:sp>
            <p:nvSpPr>
              <p:cNvPr id="852123" name="AutoShape 155"/>
              <p:cNvSpPr>
                <a:spLocks noChangeArrowheads="1"/>
              </p:cNvSpPr>
              <p:nvPr/>
            </p:nvSpPr>
            <p:spPr bwMode="auto">
              <a:xfrm rot="-16200000">
                <a:off x="1428" y="1609"/>
                <a:ext cx="144" cy="640"/>
              </a:xfrm>
              <a:prstGeom prst="curvedLeftArrow">
                <a:avLst>
                  <a:gd name="adj1" fmla="val 88889"/>
                  <a:gd name="adj2" fmla="val 177778"/>
                  <a:gd name="adj3" fmla="val 33333"/>
                </a:avLst>
              </a:prstGeom>
              <a:gradFill rotWithShape="0">
                <a:gsLst>
                  <a:gs pos="0">
                    <a:srgbClr val="006699"/>
                  </a:gs>
                  <a:gs pos="9500">
                    <a:srgbClr val="1170FF"/>
                  </a:gs>
                  <a:gs pos="14499">
                    <a:srgbClr val="3333CC"/>
                  </a:gs>
                  <a:gs pos="20000">
                    <a:srgbClr val="2E6792"/>
                  </a:gs>
                  <a:gs pos="26500">
                    <a:srgbClr val="9999FF"/>
                  </a:gs>
                  <a:gs pos="42000">
                    <a:srgbClr val="00CCCC"/>
                  </a:gs>
                  <a:gs pos="50000">
                    <a:srgbClr val="3399FF"/>
                  </a:gs>
                  <a:gs pos="58000">
                    <a:srgbClr val="00CCCC"/>
                  </a:gs>
                  <a:gs pos="73500">
                    <a:srgbClr val="9999FF"/>
                  </a:gs>
                  <a:gs pos="80001">
                    <a:srgbClr val="2E6792"/>
                  </a:gs>
                  <a:gs pos="85501">
                    <a:srgbClr val="3333CC"/>
                  </a:gs>
                  <a:gs pos="90500">
                    <a:srgbClr val="1170FF"/>
                  </a:gs>
                  <a:gs pos="100000">
                    <a:srgbClr val="006699"/>
                  </a:gs>
                </a:gsLst>
                <a:lin ang="0" scaled="1"/>
              </a:gradFill>
              <a:ln w="28575">
                <a:solidFill>
                  <a:srgbClr val="9900FF"/>
                </a:solidFill>
                <a:miter lim="800000"/>
                <a:headEnd/>
                <a:tailEnd/>
              </a:ln>
              <a:effectLst/>
            </p:spPr>
            <p:txBody>
              <a:bodyPr wrap="none" anchor="ctr"/>
              <a:lstStyle/>
              <a:p>
                <a:endParaRPr lang="en-US"/>
              </a:p>
            </p:txBody>
          </p:sp>
          <p:sp>
            <p:nvSpPr>
              <p:cNvPr id="852124" name="AutoShape 156"/>
              <p:cNvSpPr>
                <a:spLocks noChangeArrowheads="1"/>
              </p:cNvSpPr>
              <p:nvPr/>
            </p:nvSpPr>
            <p:spPr bwMode="auto">
              <a:xfrm rot="-5400000">
                <a:off x="1464" y="1393"/>
                <a:ext cx="144" cy="640"/>
              </a:xfrm>
              <a:prstGeom prst="curvedLeftArrow">
                <a:avLst>
                  <a:gd name="adj1" fmla="val 88889"/>
                  <a:gd name="adj2" fmla="val 177778"/>
                  <a:gd name="adj3" fmla="val 33333"/>
                </a:avLst>
              </a:prstGeom>
              <a:gradFill rotWithShape="0">
                <a:gsLst>
                  <a:gs pos="0">
                    <a:srgbClr val="006699"/>
                  </a:gs>
                  <a:gs pos="9500">
                    <a:srgbClr val="1170FF"/>
                  </a:gs>
                  <a:gs pos="14499">
                    <a:srgbClr val="3333CC"/>
                  </a:gs>
                  <a:gs pos="20000">
                    <a:srgbClr val="2E6792"/>
                  </a:gs>
                  <a:gs pos="26500">
                    <a:srgbClr val="9999FF"/>
                  </a:gs>
                  <a:gs pos="42000">
                    <a:srgbClr val="00CCCC"/>
                  </a:gs>
                  <a:gs pos="50000">
                    <a:srgbClr val="3399FF"/>
                  </a:gs>
                  <a:gs pos="58000">
                    <a:srgbClr val="00CCCC"/>
                  </a:gs>
                  <a:gs pos="73500">
                    <a:srgbClr val="9999FF"/>
                  </a:gs>
                  <a:gs pos="80001">
                    <a:srgbClr val="2E6792"/>
                  </a:gs>
                  <a:gs pos="85501">
                    <a:srgbClr val="3333CC"/>
                  </a:gs>
                  <a:gs pos="90500">
                    <a:srgbClr val="1170FF"/>
                  </a:gs>
                  <a:gs pos="100000">
                    <a:srgbClr val="006699"/>
                  </a:gs>
                </a:gsLst>
                <a:lin ang="0" scaled="1"/>
              </a:gradFill>
              <a:ln w="28575">
                <a:solidFill>
                  <a:srgbClr val="9900FF"/>
                </a:solidFill>
                <a:miter lim="800000"/>
                <a:headEnd/>
                <a:tailEnd/>
              </a:ln>
              <a:effectLst/>
            </p:spPr>
            <p:txBody>
              <a:bodyPr wrap="none" anchor="ctr"/>
              <a:lstStyle/>
              <a:p>
                <a:endParaRPr lang="en-US"/>
              </a:p>
            </p:txBody>
          </p:sp>
          <p:sp>
            <p:nvSpPr>
              <p:cNvPr id="852125" name="AutoShape 157"/>
              <p:cNvSpPr>
                <a:spLocks noChangeArrowheads="1"/>
              </p:cNvSpPr>
              <p:nvPr/>
            </p:nvSpPr>
            <p:spPr bwMode="auto">
              <a:xfrm rot="-16200000">
                <a:off x="1428" y="1609"/>
                <a:ext cx="144" cy="640"/>
              </a:xfrm>
              <a:prstGeom prst="curvedLeftArrow">
                <a:avLst>
                  <a:gd name="adj1" fmla="val 88889"/>
                  <a:gd name="adj2" fmla="val 177778"/>
                  <a:gd name="adj3" fmla="val 33333"/>
                </a:avLst>
              </a:prstGeom>
              <a:gradFill rotWithShape="0">
                <a:gsLst>
                  <a:gs pos="0">
                    <a:srgbClr val="006699"/>
                  </a:gs>
                  <a:gs pos="9500">
                    <a:srgbClr val="1170FF"/>
                  </a:gs>
                  <a:gs pos="14499">
                    <a:srgbClr val="3333CC"/>
                  </a:gs>
                  <a:gs pos="20000">
                    <a:srgbClr val="2E6792"/>
                  </a:gs>
                  <a:gs pos="26500">
                    <a:srgbClr val="9999FF"/>
                  </a:gs>
                  <a:gs pos="42000">
                    <a:srgbClr val="00CCCC"/>
                  </a:gs>
                  <a:gs pos="50000">
                    <a:srgbClr val="3399FF"/>
                  </a:gs>
                  <a:gs pos="58000">
                    <a:srgbClr val="00CCCC"/>
                  </a:gs>
                  <a:gs pos="73500">
                    <a:srgbClr val="9999FF"/>
                  </a:gs>
                  <a:gs pos="80001">
                    <a:srgbClr val="2E6792"/>
                  </a:gs>
                  <a:gs pos="85501">
                    <a:srgbClr val="3333CC"/>
                  </a:gs>
                  <a:gs pos="90500">
                    <a:srgbClr val="1170FF"/>
                  </a:gs>
                  <a:gs pos="100000">
                    <a:srgbClr val="006699"/>
                  </a:gs>
                </a:gsLst>
                <a:lin ang="0" scaled="1"/>
              </a:gradFill>
              <a:ln w="28575">
                <a:solidFill>
                  <a:srgbClr val="9900FF"/>
                </a:solidFill>
                <a:miter lim="800000"/>
                <a:headEnd/>
                <a:tailEnd/>
              </a:ln>
              <a:effectLst/>
            </p:spPr>
            <p:txBody>
              <a:bodyPr wrap="none" anchor="ctr"/>
              <a:lstStyle/>
              <a:p>
                <a:endParaRPr lang="en-US"/>
              </a:p>
            </p:txBody>
          </p:sp>
          <p:sp>
            <p:nvSpPr>
              <p:cNvPr id="852126" name="AutoShape 158"/>
              <p:cNvSpPr>
                <a:spLocks noChangeArrowheads="1"/>
              </p:cNvSpPr>
              <p:nvPr/>
            </p:nvSpPr>
            <p:spPr bwMode="auto">
              <a:xfrm rot="-5400000">
                <a:off x="1464" y="1393"/>
                <a:ext cx="144" cy="640"/>
              </a:xfrm>
              <a:prstGeom prst="curvedLeftArrow">
                <a:avLst>
                  <a:gd name="adj1" fmla="val 88889"/>
                  <a:gd name="adj2" fmla="val 177778"/>
                  <a:gd name="adj3" fmla="val 33333"/>
                </a:avLst>
              </a:prstGeom>
              <a:gradFill rotWithShape="0">
                <a:gsLst>
                  <a:gs pos="0">
                    <a:srgbClr val="006699"/>
                  </a:gs>
                  <a:gs pos="9500">
                    <a:srgbClr val="1170FF"/>
                  </a:gs>
                  <a:gs pos="14499">
                    <a:srgbClr val="3333CC"/>
                  </a:gs>
                  <a:gs pos="20000">
                    <a:srgbClr val="2E6792"/>
                  </a:gs>
                  <a:gs pos="26500">
                    <a:srgbClr val="9999FF"/>
                  </a:gs>
                  <a:gs pos="42000">
                    <a:srgbClr val="00CCCC"/>
                  </a:gs>
                  <a:gs pos="50000">
                    <a:srgbClr val="3399FF"/>
                  </a:gs>
                  <a:gs pos="58000">
                    <a:srgbClr val="00CCCC"/>
                  </a:gs>
                  <a:gs pos="73500">
                    <a:srgbClr val="9999FF"/>
                  </a:gs>
                  <a:gs pos="80001">
                    <a:srgbClr val="2E6792"/>
                  </a:gs>
                  <a:gs pos="85501">
                    <a:srgbClr val="3333CC"/>
                  </a:gs>
                  <a:gs pos="90500">
                    <a:srgbClr val="1170FF"/>
                  </a:gs>
                  <a:gs pos="100000">
                    <a:srgbClr val="006699"/>
                  </a:gs>
                </a:gsLst>
                <a:lin ang="0" scaled="1"/>
              </a:gradFill>
              <a:ln w="28575">
                <a:solidFill>
                  <a:srgbClr val="9900FF"/>
                </a:solidFill>
                <a:miter lim="800000"/>
                <a:headEnd/>
                <a:tailEnd/>
              </a:ln>
              <a:effectLst/>
            </p:spPr>
            <p:txBody>
              <a:bodyPr wrap="none" anchor="ctr"/>
              <a:lstStyle/>
              <a:p>
                <a:endParaRPr lang="en-US"/>
              </a:p>
            </p:txBody>
          </p:sp>
          <p:sp>
            <p:nvSpPr>
              <p:cNvPr id="852127" name="AutoShape 159"/>
              <p:cNvSpPr>
                <a:spLocks noChangeArrowheads="1"/>
              </p:cNvSpPr>
              <p:nvPr/>
            </p:nvSpPr>
            <p:spPr bwMode="auto">
              <a:xfrm rot="-16200000">
                <a:off x="1428" y="1609"/>
                <a:ext cx="144" cy="640"/>
              </a:xfrm>
              <a:prstGeom prst="curvedLeftArrow">
                <a:avLst>
                  <a:gd name="adj1" fmla="val 88889"/>
                  <a:gd name="adj2" fmla="val 177778"/>
                  <a:gd name="adj3" fmla="val 33333"/>
                </a:avLst>
              </a:prstGeom>
              <a:gradFill rotWithShape="0">
                <a:gsLst>
                  <a:gs pos="0">
                    <a:srgbClr val="006699"/>
                  </a:gs>
                  <a:gs pos="9500">
                    <a:srgbClr val="1170FF"/>
                  </a:gs>
                  <a:gs pos="14499">
                    <a:srgbClr val="3333CC"/>
                  </a:gs>
                  <a:gs pos="20000">
                    <a:srgbClr val="2E6792"/>
                  </a:gs>
                  <a:gs pos="26500">
                    <a:srgbClr val="9999FF"/>
                  </a:gs>
                  <a:gs pos="42000">
                    <a:srgbClr val="00CCCC"/>
                  </a:gs>
                  <a:gs pos="50000">
                    <a:srgbClr val="3399FF"/>
                  </a:gs>
                  <a:gs pos="58000">
                    <a:srgbClr val="00CCCC"/>
                  </a:gs>
                  <a:gs pos="73500">
                    <a:srgbClr val="9999FF"/>
                  </a:gs>
                  <a:gs pos="80001">
                    <a:srgbClr val="2E6792"/>
                  </a:gs>
                  <a:gs pos="85501">
                    <a:srgbClr val="3333CC"/>
                  </a:gs>
                  <a:gs pos="90500">
                    <a:srgbClr val="1170FF"/>
                  </a:gs>
                  <a:gs pos="100000">
                    <a:srgbClr val="006699"/>
                  </a:gs>
                </a:gsLst>
                <a:lin ang="0" scaled="1"/>
              </a:gradFill>
              <a:ln w="28575">
                <a:solidFill>
                  <a:srgbClr val="9900FF"/>
                </a:solidFill>
                <a:miter lim="800000"/>
                <a:headEnd/>
                <a:tailEnd/>
              </a:ln>
              <a:effectLst/>
            </p:spPr>
            <p:txBody>
              <a:bodyPr wrap="none" anchor="ctr"/>
              <a:lstStyle/>
              <a:p>
                <a:endParaRPr lang="en-US"/>
              </a:p>
            </p:txBody>
          </p:sp>
        </p:grpSp>
      </p:grpSp>
      <p:sp>
        <p:nvSpPr>
          <p:cNvPr id="852128" name="WordArt 160"/>
          <p:cNvSpPr>
            <a:spLocks noChangeArrowheads="1" noChangeShapeType="1" noTextEdit="1"/>
          </p:cNvSpPr>
          <p:nvPr/>
        </p:nvSpPr>
        <p:spPr bwMode="auto">
          <a:xfrm>
            <a:off x="1943100" y="4724400"/>
            <a:ext cx="5257800" cy="609600"/>
          </a:xfrm>
          <a:prstGeom prst="rect">
            <a:avLst/>
          </a:prstGeom>
        </p:spPr>
        <p:txBody>
          <a:bodyPr wrap="none" fromWordArt="1">
            <a:prstTxWarp prst="textInflate">
              <a:avLst>
                <a:gd name="adj" fmla="val 13634"/>
              </a:avLst>
            </a:prstTxWarp>
          </a:bodyPr>
          <a:lstStyle/>
          <a:p>
            <a:pPr algn="ctr"/>
            <a:r>
              <a:rPr lang="en-US" sz="3600" kern="10" dirty="0">
                <a:ln w="9525">
                  <a:solidFill>
                    <a:schemeClr val="bg1"/>
                  </a:solidFill>
                  <a:round/>
                  <a:headEnd/>
                  <a:tailEnd/>
                </a:ln>
                <a:solidFill>
                  <a:srgbClr val="0000FF"/>
                </a:solidFill>
                <a:effectLst>
                  <a:outerShdw dist="12700" dir="2700000" algn="ctr" rotWithShape="0">
                    <a:schemeClr val="bg1"/>
                  </a:outerShdw>
                </a:effectLst>
                <a:latin typeface="Impact"/>
              </a:rPr>
              <a:t>Fulfillment of the three object purpose</a:t>
            </a:r>
          </a:p>
        </p:txBody>
      </p:sp>
      <p:grpSp>
        <p:nvGrpSpPr>
          <p:cNvPr id="852133" name="Group 165"/>
          <p:cNvGrpSpPr>
            <a:grpSpLocks/>
          </p:cNvGrpSpPr>
          <p:nvPr/>
        </p:nvGrpSpPr>
        <p:grpSpPr bwMode="auto">
          <a:xfrm>
            <a:off x="762000" y="5638800"/>
            <a:ext cx="7772400" cy="1209675"/>
            <a:chOff x="528" y="3552"/>
            <a:chExt cx="4896" cy="762"/>
          </a:xfrm>
        </p:grpSpPr>
        <p:sp>
          <p:nvSpPr>
            <p:cNvPr id="852134" name="Text Box 166"/>
            <p:cNvSpPr txBox="1">
              <a:spLocks noChangeArrowheads="1"/>
            </p:cNvSpPr>
            <p:nvPr/>
          </p:nvSpPr>
          <p:spPr bwMode="auto">
            <a:xfrm>
              <a:off x="754" y="3552"/>
              <a:ext cx="4670" cy="697"/>
            </a:xfrm>
            <a:prstGeom prst="rect">
              <a:avLst/>
            </a:prstGeom>
            <a:noFill/>
            <a:ln w="9525">
              <a:noFill/>
              <a:miter lim="800000"/>
              <a:headEnd/>
              <a:tailEnd/>
            </a:ln>
            <a:effectLst/>
          </p:spPr>
          <p:txBody>
            <a:bodyPr>
              <a:spAutoFit/>
            </a:bodyPr>
            <a:lstStyle/>
            <a:p>
              <a:pPr>
                <a:lnSpc>
                  <a:spcPct val="85000"/>
                </a:lnSpc>
              </a:pPr>
              <a:r>
                <a:rPr lang="en-US" sz="2600" b="1">
                  <a:solidFill>
                    <a:schemeClr val="bg1"/>
                  </a:solidFill>
                  <a:latin typeface="Arial Narrow" pitchFamily="34" charset="0"/>
                </a:rPr>
                <a:t>When each of the </a:t>
              </a:r>
              <a:r>
                <a:rPr lang="en-US" sz="2600" b="1">
                  <a:solidFill>
                    <a:srgbClr val="FFFF99"/>
                  </a:solidFill>
                  <a:latin typeface="Arial Narrow" pitchFamily="34" charset="0"/>
                </a:rPr>
                <a:t>four</a:t>
              </a:r>
              <a:r>
                <a:rPr lang="en-US" sz="2600" b="1">
                  <a:solidFill>
                    <a:schemeClr val="bg1"/>
                  </a:solidFill>
                  <a:latin typeface="Arial Narrow" pitchFamily="34" charset="0"/>
                </a:rPr>
                <a:t> then acts as the subject partner and enters into </a:t>
              </a:r>
              <a:r>
                <a:rPr lang="en-US" sz="2600" b="1" u="sng">
                  <a:solidFill>
                    <a:schemeClr val="bg1"/>
                  </a:solidFill>
                  <a:latin typeface="Arial Narrow" pitchFamily="34" charset="0"/>
                </a:rPr>
                <a:t>give and take</a:t>
              </a:r>
              <a:r>
                <a:rPr lang="en-US" sz="2600" b="1">
                  <a:solidFill>
                    <a:schemeClr val="bg1"/>
                  </a:solidFill>
                  <a:latin typeface="Arial Narrow" pitchFamily="34" charset="0"/>
                </a:rPr>
                <a:t> </a:t>
              </a:r>
              <a:r>
                <a:rPr lang="en-US" sz="2600" b="1">
                  <a:solidFill>
                    <a:srgbClr val="FFFF99"/>
                  </a:solidFill>
                  <a:latin typeface="Arial Narrow" pitchFamily="34" charset="0"/>
                </a:rPr>
                <a:t>with</a:t>
              </a:r>
              <a:r>
                <a:rPr lang="en-US" sz="2600" b="1">
                  <a:solidFill>
                    <a:schemeClr val="bg1"/>
                  </a:solidFill>
                  <a:latin typeface="Arial Narrow" pitchFamily="34" charset="0"/>
                </a:rPr>
                <a:t> the other three, they fulfill the </a:t>
              </a:r>
              <a:r>
                <a:rPr lang="en-US" sz="2600" b="1" u="sng">
                  <a:solidFill>
                    <a:schemeClr val="bg1"/>
                  </a:solidFill>
                  <a:latin typeface="Arial Narrow" pitchFamily="34" charset="0"/>
                </a:rPr>
                <a:t>three object purpose</a:t>
              </a:r>
              <a:r>
                <a:rPr lang="en-US" sz="2600" b="1">
                  <a:solidFill>
                    <a:schemeClr val="bg1"/>
                  </a:solidFill>
                  <a:latin typeface="Arial Narrow" pitchFamily="34" charset="0"/>
                </a:rPr>
                <a:t>. </a:t>
              </a:r>
            </a:p>
          </p:txBody>
        </p:sp>
        <p:sp>
          <p:nvSpPr>
            <p:cNvPr id="852135" name="Text Box 167"/>
            <p:cNvSpPr txBox="1">
              <a:spLocks noChangeArrowheads="1"/>
            </p:cNvSpPr>
            <p:nvPr/>
          </p:nvSpPr>
          <p:spPr bwMode="auto">
            <a:xfrm>
              <a:off x="528" y="3552"/>
              <a:ext cx="247" cy="250"/>
            </a:xfrm>
            <a:prstGeom prst="rect">
              <a:avLst/>
            </a:prstGeom>
            <a:noFill/>
            <a:ln w="9525">
              <a:noFill/>
              <a:miter lim="800000"/>
              <a:headEnd/>
              <a:tailEnd/>
            </a:ln>
            <a:effectLst/>
          </p:spPr>
          <p:txBody>
            <a:bodyPr>
              <a:spAutoFit/>
            </a:bodyPr>
            <a:lstStyle/>
            <a:p>
              <a:pPr>
                <a:lnSpc>
                  <a:spcPct val="50000"/>
                </a:lnSpc>
              </a:pPr>
              <a:r>
                <a:rPr lang="en-US" sz="4000" b="1">
                  <a:solidFill>
                    <a:schemeClr val="bg1"/>
                  </a:solidFill>
                  <a:latin typeface="Times New Roman" pitchFamily="18" charset="0"/>
                  <a:sym typeface="CommonBullets" pitchFamily="34" charset="2"/>
                </a:rPr>
                <a:t></a:t>
              </a:r>
              <a:endParaRPr lang="en-US" sz="4000" b="1">
                <a:solidFill>
                  <a:schemeClr val="bg1"/>
                </a:solidFill>
                <a:latin typeface="Times New Roman" pitchFamily="18" charset="0"/>
              </a:endParaRPr>
            </a:p>
          </p:txBody>
        </p:sp>
        <p:sp>
          <p:nvSpPr>
            <p:cNvPr id="852136" name="Text Box 168"/>
            <p:cNvSpPr txBox="1">
              <a:spLocks noChangeArrowheads="1"/>
            </p:cNvSpPr>
            <p:nvPr/>
          </p:nvSpPr>
          <p:spPr bwMode="auto">
            <a:xfrm>
              <a:off x="706" y="3987"/>
              <a:ext cx="3017" cy="327"/>
            </a:xfrm>
            <a:prstGeom prst="rect">
              <a:avLst/>
            </a:prstGeom>
            <a:noFill/>
            <a:ln w="9525">
              <a:noFill/>
              <a:miter lim="800000"/>
              <a:headEnd/>
              <a:tailEnd/>
            </a:ln>
            <a:effectLst/>
          </p:spPr>
          <p:txBody>
            <a:bodyPr>
              <a:spAutoFit/>
            </a:bodyPr>
            <a:lstStyle/>
            <a:p>
              <a:pPr>
                <a:lnSpc>
                  <a:spcPct val="100000"/>
                </a:lnSpc>
                <a:spcBef>
                  <a:spcPct val="50000"/>
                </a:spcBef>
              </a:pPr>
              <a:endParaRPr lang="en-US" sz="2800" b="1">
                <a:solidFill>
                  <a:schemeClr val="bg1"/>
                </a:solidFill>
                <a:latin typeface="Arial Narrow" pitchFamily="34" charset="0"/>
              </a:endParaRPr>
            </a:p>
          </p:txBody>
        </p:sp>
      </p:gr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gradFill rotWithShape="0">
          <a:gsLst>
            <a:gs pos="0">
              <a:srgbClr val="CC99FF"/>
            </a:gs>
            <a:gs pos="50000">
              <a:schemeClr val="bg1"/>
            </a:gs>
            <a:gs pos="100000">
              <a:srgbClr val="CC99FF"/>
            </a:gs>
          </a:gsLst>
          <a:lin ang="5400000" scaled="1"/>
        </a:gradFill>
        <a:effectLst/>
      </p:bgPr>
    </p:bg>
    <p:spTree>
      <p:nvGrpSpPr>
        <p:cNvPr id="1" name=""/>
        <p:cNvGrpSpPr/>
        <p:nvPr/>
      </p:nvGrpSpPr>
      <p:grpSpPr>
        <a:xfrm>
          <a:off x="0" y="0"/>
          <a:ext cx="0" cy="0"/>
          <a:chOff x="0" y="0"/>
          <a:chExt cx="0" cy="0"/>
        </a:xfrm>
      </p:grpSpPr>
      <p:grpSp>
        <p:nvGrpSpPr>
          <p:cNvPr id="794695" name="Group 71"/>
          <p:cNvGrpSpPr>
            <a:grpSpLocks/>
          </p:cNvGrpSpPr>
          <p:nvPr/>
        </p:nvGrpSpPr>
        <p:grpSpPr bwMode="auto">
          <a:xfrm>
            <a:off x="2190750" y="1319213"/>
            <a:ext cx="1314450" cy="1865312"/>
            <a:chOff x="1380" y="831"/>
            <a:chExt cx="828" cy="1175"/>
          </a:xfrm>
        </p:grpSpPr>
        <p:sp>
          <p:nvSpPr>
            <p:cNvPr id="794627" name="Line 3"/>
            <p:cNvSpPr>
              <a:spLocks noChangeShapeType="1"/>
            </p:cNvSpPr>
            <p:nvPr/>
          </p:nvSpPr>
          <p:spPr bwMode="auto">
            <a:xfrm rot="2478685">
              <a:off x="1380" y="880"/>
              <a:ext cx="4" cy="1126"/>
            </a:xfrm>
            <a:prstGeom prst="line">
              <a:avLst/>
            </a:prstGeom>
            <a:noFill/>
            <a:ln w="57150">
              <a:solidFill>
                <a:srgbClr val="9900FF"/>
              </a:solidFill>
              <a:round/>
              <a:headEnd/>
              <a:tailEnd/>
            </a:ln>
            <a:effectLst/>
          </p:spPr>
          <p:txBody>
            <a:bodyPr/>
            <a:lstStyle/>
            <a:p>
              <a:endParaRPr lang="en-US"/>
            </a:p>
          </p:txBody>
        </p:sp>
        <p:sp>
          <p:nvSpPr>
            <p:cNvPr id="794628" name="Line 4"/>
            <p:cNvSpPr>
              <a:spLocks noChangeShapeType="1"/>
            </p:cNvSpPr>
            <p:nvPr/>
          </p:nvSpPr>
          <p:spPr bwMode="auto">
            <a:xfrm rot="19038451" flipH="1">
              <a:off x="2204" y="831"/>
              <a:ext cx="4" cy="1126"/>
            </a:xfrm>
            <a:prstGeom prst="line">
              <a:avLst/>
            </a:prstGeom>
            <a:noFill/>
            <a:ln w="57150">
              <a:solidFill>
                <a:srgbClr val="9900FF"/>
              </a:solidFill>
              <a:round/>
              <a:headEnd/>
              <a:tailEnd/>
            </a:ln>
            <a:effectLst/>
          </p:spPr>
          <p:txBody>
            <a:bodyPr/>
            <a:lstStyle/>
            <a:p>
              <a:endParaRPr lang="en-US"/>
            </a:p>
          </p:txBody>
        </p:sp>
      </p:grpSp>
      <p:grpSp>
        <p:nvGrpSpPr>
          <p:cNvPr id="794696" name="Group 72"/>
          <p:cNvGrpSpPr>
            <a:grpSpLocks/>
          </p:cNvGrpSpPr>
          <p:nvPr/>
        </p:nvGrpSpPr>
        <p:grpSpPr bwMode="auto">
          <a:xfrm>
            <a:off x="2185988" y="2671763"/>
            <a:ext cx="1341437" cy="1836737"/>
            <a:chOff x="1377" y="1683"/>
            <a:chExt cx="845" cy="1157"/>
          </a:xfrm>
        </p:grpSpPr>
        <p:sp>
          <p:nvSpPr>
            <p:cNvPr id="794630" name="Line 6"/>
            <p:cNvSpPr>
              <a:spLocks noChangeShapeType="1"/>
            </p:cNvSpPr>
            <p:nvPr/>
          </p:nvSpPr>
          <p:spPr bwMode="auto">
            <a:xfrm rot="19176174" flipH="1">
              <a:off x="1377" y="1683"/>
              <a:ext cx="4" cy="1126"/>
            </a:xfrm>
            <a:prstGeom prst="line">
              <a:avLst/>
            </a:prstGeom>
            <a:noFill/>
            <a:ln w="57150">
              <a:solidFill>
                <a:srgbClr val="9900FF"/>
              </a:solidFill>
              <a:round/>
              <a:headEnd/>
              <a:tailEnd/>
            </a:ln>
            <a:effectLst/>
          </p:spPr>
          <p:txBody>
            <a:bodyPr/>
            <a:lstStyle/>
            <a:p>
              <a:endParaRPr lang="en-US"/>
            </a:p>
          </p:txBody>
        </p:sp>
        <p:sp>
          <p:nvSpPr>
            <p:cNvPr id="794631" name="Line 7"/>
            <p:cNvSpPr>
              <a:spLocks noChangeShapeType="1"/>
            </p:cNvSpPr>
            <p:nvPr/>
          </p:nvSpPr>
          <p:spPr bwMode="auto">
            <a:xfrm rot="2478685">
              <a:off x="2218" y="1714"/>
              <a:ext cx="4" cy="1126"/>
            </a:xfrm>
            <a:prstGeom prst="line">
              <a:avLst/>
            </a:prstGeom>
            <a:noFill/>
            <a:ln w="57150">
              <a:solidFill>
                <a:srgbClr val="9900FF"/>
              </a:solidFill>
              <a:round/>
              <a:headEnd/>
              <a:tailEnd/>
            </a:ln>
            <a:effectLst/>
          </p:spPr>
          <p:txBody>
            <a:bodyPr/>
            <a:lstStyle/>
            <a:p>
              <a:endParaRPr lang="en-US"/>
            </a:p>
          </p:txBody>
        </p:sp>
      </p:grpSp>
      <p:sp>
        <p:nvSpPr>
          <p:cNvPr id="794632" name="Rectangle 8"/>
          <p:cNvSpPr>
            <a:spLocks noChangeArrowheads="1"/>
          </p:cNvSpPr>
          <p:nvPr/>
        </p:nvSpPr>
        <p:spPr bwMode="auto">
          <a:xfrm>
            <a:off x="0" y="5181600"/>
            <a:ext cx="9144000" cy="1676400"/>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794636" name="AutoShape 12"/>
          <p:cNvSpPr>
            <a:spLocks noChangeArrowheads="1"/>
          </p:cNvSpPr>
          <p:nvPr/>
        </p:nvSpPr>
        <p:spPr bwMode="auto">
          <a:xfrm rot="-5400000">
            <a:off x="2752726" y="2255837"/>
            <a:ext cx="342900" cy="841375"/>
          </a:xfrm>
          <a:prstGeom prst="curvedLeftArrow">
            <a:avLst>
              <a:gd name="adj1" fmla="val 49074"/>
              <a:gd name="adj2" fmla="val 98148"/>
              <a:gd name="adj3" fmla="val 33333"/>
            </a:avLst>
          </a:prstGeom>
          <a:gradFill rotWithShape="0">
            <a:gsLst>
              <a:gs pos="0">
                <a:srgbClr val="006699"/>
              </a:gs>
              <a:gs pos="9500">
                <a:srgbClr val="1170FF"/>
              </a:gs>
              <a:gs pos="14499">
                <a:srgbClr val="3333CC"/>
              </a:gs>
              <a:gs pos="20000">
                <a:srgbClr val="2E6792"/>
              </a:gs>
              <a:gs pos="26500">
                <a:srgbClr val="9999FF"/>
              </a:gs>
              <a:gs pos="42000">
                <a:srgbClr val="00CCCC"/>
              </a:gs>
              <a:gs pos="50000">
                <a:srgbClr val="3399FF"/>
              </a:gs>
              <a:gs pos="58000">
                <a:srgbClr val="00CCCC"/>
              </a:gs>
              <a:gs pos="73500">
                <a:srgbClr val="9999FF"/>
              </a:gs>
              <a:gs pos="80001">
                <a:srgbClr val="2E6792"/>
              </a:gs>
              <a:gs pos="85501">
                <a:srgbClr val="3333CC"/>
              </a:gs>
              <a:gs pos="90500">
                <a:srgbClr val="1170FF"/>
              </a:gs>
              <a:gs pos="100000">
                <a:srgbClr val="006699"/>
              </a:gs>
            </a:gsLst>
            <a:lin ang="0" scaled="1"/>
          </a:gradFill>
          <a:ln w="28575">
            <a:solidFill>
              <a:srgbClr val="9900FF"/>
            </a:solidFill>
            <a:miter lim="800000"/>
            <a:headEnd/>
            <a:tailEnd/>
          </a:ln>
          <a:effectLst/>
        </p:spPr>
        <p:txBody>
          <a:bodyPr wrap="none" anchor="ctr"/>
          <a:lstStyle/>
          <a:p>
            <a:endParaRPr lang="en-US"/>
          </a:p>
        </p:txBody>
      </p:sp>
      <p:sp>
        <p:nvSpPr>
          <p:cNvPr id="794637" name="AutoShape 13"/>
          <p:cNvSpPr>
            <a:spLocks noChangeArrowheads="1"/>
          </p:cNvSpPr>
          <p:nvPr/>
        </p:nvSpPr>
        <p:spPr bwMode="auto">
          <a:xfrm rot="-5400000">
            <a:off x="2752726" y="2255837"/>
            <a:ext cx="342900" cy="841375"/>
          </a:xfrm>
          <a:prstGeom prst="curvedLeftArrow">
            <a:avLst>
              <a:gd name="adj1" fmla="val 49074"/>
              <a:gd name="adj2" fmla="val 98148"/>
              <a:gd name="adj3" fmla="val 33333"/>
            </a:avLst>
          </a:prstGeom>
          <a:gradFill rotWithShape="0">
            <a:gsLst>
              <a:gs pos="0">
                <a:srgbClr val="006699"/>
              </a:gs>
              <a:gs pos="9500">
                <a:srgbClr val="1170FF"/>
              </a:gs>
              <a:gs pos="14499">
                <a:srgbClr val="3333CC"/>
              </a:gs>
              <a:gs pos="20000">
                <a:srgbClr val="2E6792"/>
              </a:gs>
              <a:gs pos="26500">
                <a:srgbClr val="9999FF"/>
              </a:gs>
              <a:gs pos="42000">
                <a:srgbClr val="00CCCC"/>
              </a:gs>
              <a:gs pos="50000">
                <a:srgbClr val="3399FF"/>
              </a:gs>
              <a:gs pos="58000">
                <a:srgbClr val="00CCCC"/>
              </a:gs>
              <a:gs pos="73500">
                <a:srgbClr val="9999FF"/>
              </a:gs>
              <a:gs pos="80001">
                <a:srgbClr val="2E6792"/>
              </a:gs>
              <a:gs pos="85501">
                <a:srgbClr val="3333CC"/>
              </a:gs>
              <a:gs pos="90500">
                <a:srgbClr val="1170FF"/>
              </a:gs>
              <a:gs pos="100000">
                <a:srgbClr val="006699"/>
              </a:gs>
            </a:gsLst>
            <a:lin ang="0" scaled="1"/>
          </a:gradFill>
          <a:ln w="28575">
            <a:solidFill>
              <a:srgbClr val="9900FF"/>
            </a:solidFill>
            <a:miter lim="800000"/>
            <a:headEnd/>
            <a:tailEnd/>
          </a:ln>
          <a:effectLst/>
        </p:spPr>
        <p:txBody>
          <a:bodyPr wrap="none" anchor="ctr"/>
          <a:lstStyle/>
          <a:p>
            <a:endParaRPr lang="en-US"/>
          </a:p>
        </p:txBody>
      </p:sp>
      <p:sp>
        <p:nvSpPr>
          <p:cNvPr id="794638" name="AutoShape 14"/>
          <p:cNvSpPr>
            <a:spLocks noChangeArrowheads="1"/>
          </p:cNvSpPr>
          <p:nvPr/>
        </p:nvSpPr>
        <p:spPr bwMode="auto">
          <a:xfrm rot="-5400000">
            <a:off x="2752726" y="2255837"/>
            <a:ext cx="342900" cy="841375"/>
          </a:xfrm>
          <a:prstGeom prst="curvedLeftArrow">
            <a:avLst>
              <a:gd name="adj1" fmla="val 49074"/>
              <a:gd name="adj2" fmla="val 98148"/>
              <a:gd name="adj3" fmla="val 33333"/>
            </a:avLst>
          </a:prstGeom>
          <a:gradFill rotWithShape="0">
            <a:gsLst>
              <a:gs pos="0">
                <a:srgbClr val="006699"/>
              </a:gs>
              <a:gs pos="9500">
                <a:srgbClr val="1170FF"/>
              </a:gs>
              <a:gs pos="14499">
                <a:srgbClr val="3333CC"/>
              </a:gs>
              <a:gs pos="20000">
                <a:srgbClr val="2E6792"/>
              </a:gs>
              <a:gs pos="26500">
                <a:srgbClr val="9999FF"/>
              </a:gs>
              <a:gs pos="42000">
                <a:srgbClr val="00CCCC"/>
              </a:gs>
              <a:gs pos="50000">
                <a:srgbClr val="3399FF"/>
              </a:gs>
              <a:gs pos="58000">
                <a:srgbClr val="00CCCC"/>
              </a:gs>
              <a:gs pos="73500">
                <a:srgbClr val="9999FF"/>
              </a:gs>
              <a:gs pos="80001">
                <a:srgbClr val="2E6792"/>
              </a:gs>
              <a:gs pos="85501">
                <a:srgbClr val="3333CC"/>
              </a:gs>
              <a:gs pos="90500">
                <a:srgbClr val="1170FF"/>
              </a:gs>
              <a:gs pos="100000">
                <a:srgbClr val="006699"/>
              </a:gs>
            </a:gsLst>
            <a:lin ang="0" scaled="1"/>
          </a:gradFill>
          <a:ln w="28575">
            <a:solidFill>
              <a:srgbClr val="9900FF"/>
            </a:solidFill>
            <a:miter lim="800000"/>
            <a:headEnd/>
            <a:tailEnd/>
          </a:ln>
          <a:effectLst/>
        </p:spPr>
        <p:txBody>
          <a:bodyPr wrap="none" anchor="ctr"/>
          <a:lstStyle/>
          <a:p>
            <a:endParaRPr lang="en-US"/>
          </a:p>
        </p:txBody>
      </p:sp>
      <p:sp>
        <p:nvSpPr>
          <p:cNvPr id="794639" name="AutoShape 15"/>
          <p:cNvSpPr>
            <a:spLocks noChangeArrowheads="1"/>
          </p:cNvSpPr>
          <p:nvPr/>
        </p:nvSpPr>
        <p:spPr bwMode="auto">
          <a:xfrm rot="-16200000">
            <a:off x="2679701" y="2825750"/>
            <a:ext cx="342900" cy="841375"/>
          </a:xfrm>
          <a:prstGeom prst="curvedLeftArrow">
            <a:avLst>
              <a:gd name="adj1" fmla="val 49074"/>
              <a:gd name="adj2" fmla="val 98148"/>
              <a:gd name="adj3" fmla="val 33333"/>
            </a:avLst>
          </a:prstGeom>
          <a:gradFill rotWithShape="0">
            <a:gsLst>
              <a:gs pos="0">
                <a:srgbClr val="006699"/>
              </a:gs>
              <a:gs pos="9500">
                <a:srgbClr val="1170FF"/>
              </a:gs>
              <a:gs pos="14499">
                <a:srgbClr val="3333CC"/>
              </a:gs>
              <a:gs pos="20000">
                <a:srgbClr val="2E6792"/>
              </a:gs>
              <a:gs pos="26500">
                <a:srgbClr val="9999FF"/>
              </a:gs>
              <a:gs pos="42000">
                <a:srgbClr val="00CCCC"/>
              </a:gs>
              <a:gs pos="50000">
                <a:srgbClr val="3399FF"/>
              </a:gs>
              <a:gs pos="58000">
                <a:srgbClr val="00CCCC"/>
              </a:gs>
              <a:gs pos="73500">
                <a:srgbClr val="9999FF"/>
              </a:gs>
              <a:gs pos="80001">
                <a:srgbClr val="2E6792"/>
              </a:gs>
              <a:gs pos="85501">
                <a:srgbClr val="3333CC"/>
              </a:gs>
              <a:gs pos="90500">
                <a:srgbClr val="1170FF"/>
              </a:gs>
              <a:gs pos="100000">
                <a:srgbClr val="006699"/>
              </a:gs>
            </a:gsLst>
            <a:lin ang="0" scaled="1"/>
          </a:gradFill>
          <a:ln w="28575">
            <a:solidFill>
              <a:srgbClr val="9900FF"/>
            </a:solidFill>
            <a:miter lim="800000"/>
            <a:headEnd/>
            <a:tailEnd/>
          </a:ln>
          <a:effectLst/>
        </p:spPr>
        <p:txBody>
          <a:bodyPr wrap="none" anchor="ctr"/>
          <a:lstStyle/>
          <a:p>
            <a:endParaRPr lang="en-US"/>
          </a:p>
        </p:txBody>
      </p:sp>
      <p:sp>
        <p:nvSpPr>
          <p:cNvPr id="794640" name="AutoShape 16"/>
          <p:cNvSpPr>
            <a:spLocks noChangeArrowheads="1"/>
          </p:cNvSpPr>
          <p:nvPr/>
        </p:nvSpPr>
        <p:spPr bwMode="auto">
          <a:xfrm rot="-16200000">
            <a:off x="2673351" y="2825750"/>
            <a:ext cx="342900" cy="841375"/>
          </a:xfrm>
          <a:prstGeom prst="curvedLeftArrow">
            <a:avLst>
              <a:gd name="adj1" fmla="val 49074"/>
              <a:gd name="adj2" fmla="val 98148"/>
              <a:gd name="adj3" fmla="val 33333"/>
            </a:avLst>
          </a:prstGeom>
          <a:gradFill rotWithShape="0">
            <a:gsLst>
              <a:gs pos="0">
                <a:srgbClr val="006699"/>
              </a:gs>
              <a:gs pos="9500">
                <a:srgbClr val="1170FF"/>
              </a:gs>
              <a:gs pos="14499">
                <a:srgbClr val="3333CC"/>
              </a:gs>
              <a:gs pos="20000">
                <a:srgbClr val="2E6792"/>
              </a:gs>
              <a:gs pos="26500">
                <a:srgbClr val="9999FF"/>
              </a:gs>
              <a:gs pos="42000">
                <a:srgbClr val="00CCCC"/>
              </a:gs>
              <a:gs pos="50000">
                <a:srgbClr val="3399FF"/>
              </a:gs>
              <a:gs pos="58000">
                <a:srgbClr val="00CCCC"/>
              </a:gs>
              <a:gs pos="73500">
                <a:srgbClr val="9999FF"/>
              </a:gs>
              <a:gs pos="80001">
                <a:srgbClr val="2E6792"/>
              </a:gs>
              <a:gs pos="85501">
                <a:srgbClr val="3333CC"/>
              </a:gs>
              <a:gs pos="90500">
                <a:srgbClr val="1170FF"/>
              </a:gs>
              <a:gs pos="100000">
                <a:srgbClr val="006699"/>
              </a:gs>
            </a:gsLst>
            <a:lin ang="0" scaled="1"/>
          </a:gradFill>
          <a:ln w="28575">
            <a:solidFill>
              <a:srgbClr val="9900FF"/>
            </a:solidFill>
            <a:miter lim="800000"/>
            <a:headEnd/>
            <a:tailEnd/>
          </a:ln>
          <a:effectLst/>
        </p:spPr>
        <p:txBody>
          <a:bodyPr wrap="none" anchor="ctr"/>
          <a:lstStyle/>
          <a:p>
            <a:endParaRPr lang="en-US"/>
          </a:p>
        </p:txBody>
      </p:sp>
      <p:sp>
        <p:nvSpPr>
          <p:cNvPr id="794641" name="AutoShape 17"/>
          <p:cNvSpPr>
            <a:spLocks noChangeArrowheads="1"/>
          </p:cNvSpPr>
          <p:nvPr/>
        </p:nvSpPr>
        <p:spPr bwMode="auto">
          <a:xfrm rot="-16200000">
            <a:off x="2673351" y="2825750"/>
            <a:ext cx="342900" cy="841375"/>
          </a:xfrm>
          <a:prstGeom prst="curvedLeftArrow">
            <a:avLst>
              <a:gd name="adj1" fmla="val 49074"/>
              <a:gd name="adj2" fmla="val 98148"/>
              <a:gd name="adj3" fmla="val 33333"/>
            </a:avLst>
          </a:prstGeom>
          <a:gradFill rotWithShape="0">
            <a:gsLst>
              <a:gs pos="0">
                <a:srgbClr val="006699"/>
              </a:gs>
              <a:gs pos="9500">
                <a:srgbClr val="1170FF"/>
              </a:gs>
              <a:gs pos="14499">
                <a:srgbClr val="3333CC"/>
              </a:gs>
              <a:gs pos="20000">
                <a:srgbClr val="2E6792"/>
              </a:gs>
              <a:gs pos="26500">
                <a:srgbClr val="9999FF"/>
              </a:gs>
              <a:gs pos="42000">
                <a:srgbClr val="00CCCC"/>
              </a:gs>
              <a:gs pos="50000">
                <a:srgbClr val="3399FF"/>
              </a:gs>
              <a:gs pos="58000">
                <a:srgbClr val="00CCCC"/>
              </a:gs>
              <a:gs pos="73500">
                <a:srgbClr val="9999FF"/>
              </a:gs>
              <a:gs pos="80001">
                <a:srgbClr val="2E6792"/>
              </a:gs>
              <a:gs pos="85501">
                <a:srgbClr val="3333CC"/>
              </a:gs>
              <a:gs pos="90500">
                <a:srgbClr val="1170FF"/>
              </a:gs>
              <a:gs pos="100000">
                <a:srgbClr val="006699"/>
              </a:gs>
            </a:gsLst>
            <a:lin ang="0" scaled="1"/>
          </a:gradFill>
          <a:ln w="28575">
            <a:solidFill>
              <a:srgbClr val="9900FF"/>
            </a:solidFill>
            <a:miter lim="800000"/>
            <a:headEnd/>
            <a:tailEnd/>
          </a:ln>
          <a:effectLst/>
        </p:spPr>
        <p:txBody>
          <a:bodyPr wrap="none" anchor="ctr"/>
          <a:lstStyle/>
          <a:p>
            <a:endParaRPr lang="en-US"/>
          </a:p>
        </p:txBody>
      </p:sp>
      <p:sp>
        <p:nvSpPr>
          <p:cNvPr id="794642" name="AutoShape 18"/>
          <p:cNvSpPr>
            <a:spLocks noChangeArrowheads="1"/>
          </p:cNvSpPr>
          <p:nvPr/>
        </p:nvSpPr>
        <p:spPr bwMode="auto">
          <a:xfrm rot="-10800000">
            <a:off x="2578100" y="2163763"/>
            <a:ext cx="230188" cy="1368425"/>
          </a:xfrm>
          <a:prstGeom prst="curvedLeftArrow">
            <a:avLst>
              <a:gd name="adj1" fmla="val 118896"/>
              <a:gd name="adj2" fmla="val 237793"/>
              <a:gd name="adj3" fmla="val 33333"/>
            </a:avLst>
          </a:prstGeom>
          <a:gradFill rotWithShape="0">
            <a:gsLst>
              <a:gs pos="0">
                <a:srgbClr val="006699"/>
              </a:gs>
              <a:gs pos="9500">
                <a:srgbClr val="1170FF"/>
              </a:gs>
              <a:gs pos="14499">
                <a:srgbClr val="3333CC"/>
              </a:gs>
              <a:gs pos="20000">
                <a:srgbClr val="2E6792"/>
              </a:gs>
              <a:gs pos="26500">
                <a:srgbClr val="9999FF"/>
              </a:gs>
              <a:gs pos="42000">
                <a:srgbClr val="00CCCC"/>
              </a:gs>
              <a:gs pos="50000">
                <a:srgbClr val="3399FF"/>
              </a:gs>
              <a:gs pos="58000">
                <a:srgbClr val="00CCCC"/>
              </a:gs>
              <a:gs pos="73500">
                <a:srgbClr val="9999FF"/>
              </a:gs>
              <a:gs pos="80001">
                <a:srgbClr val="2E6792"/>
              </a:gs>
              <a:gs pos="85501">
                <a:srgbClr val="3333CC"/>
              </a:gs>
              <a:gs pos="90500">
                <a:srgbClr val="1170FF"/>
              </a:gs>
              <a:gs pos="100000">
                <a:srgbClr val="006699"/>
              </a:gs>
            </a:gsLst>
            <a:lin ang="0" scaled="1"/>
          </a:gradFill>
          <a:ln w="28575">
            <a:solidFill>
              <a:srgbClr val="9900FF"/>
            </a:solidFill>
            <a:miter lim="800000"/>
            <a:headEnd/>
            <a:tailEnd/>
          </a:ln>
          <a:effectLst/>
        </p:spPr>
        <p:txBody>
          <a:bodyPr wrap="none" anchor="ctr"/>
          <a:lstStyle/>
          <a:p>
            <a:endParaRPr lang="en-US"/>
          </a:p>
        </p:txBody>
      </p:sp>
      <p:sp>
        <p:nvSpPr>
          <p:cNvPr id="794643" name="AutoShape 19"/>
          <p:cNvSpPr>
            <a:spLocks noChangeArrowheads="1"/>
          </p:cNvSpPr>
          <p:nvPr/>
        </p:nvSpPr>
        <p:spPr bwMode="auto">
          <a:xfrm rot="-10800000">
            <a:off x="2578100" y="2163763"/>
            <a:ext cx="230188" cy="1368425"/>
          </a:xfrm>
          <a:prstGeom prst="curvedLeftArrow">
            <a:avLst>
              <a:gd name="adj1" fmla="val 118896"/>
              <a:gd name="adj2" fmla="val 237793"/>
              <a:gd name="adj3" fmla="val 33333"/>
            </a:avLst>
          </a:prstGeom>
          <a:gradFill rotWithShape="0">
            <a:gsLst>
              <a:gs pos="0">
                <a:srgbClr val="006699"/>
              </a:gs>
              <a:gs pos="9500">
                <a:srgbClr val="1170FF"/>
              </a:gs>
              <a:gs pos="14499">
                <a:srgbClr val="3333CC"/>
              </a:gs>
              <a:gs pos="20000">
                <a:srgbClr val="2E6792"/>
              </a:gs>
              <a:gs pos="26500">
                <a:srgbClr val="9999FF"/>
              </a:gs>
              <a:gs pos="42000">
                <a:srgbClr val="00CCCC"/>
              </a:gs>
              <a:gs pos="50000">
                <a:srgbClr val="3399FF"/>
              </a:gs>
              <a:gs pos="58000">
                <a:srgbClr val="00CCCC"/>
              </a:gs>
              <a:gs pos="73500">
                <a:srgbClr val="9999FF"/>
              </a:gs>
              <a:gs pos="80001">
                <a:srgbClr val="2E6792"/>
              </a:gs>
              <a:gs pos="85501">
                <a:srgbClr val="3333CC"/>
              </a:gs>
              <a:gs pos="90500">
                <a:srgbClr val="1170FF"/>
              </a:gs>
              <a:gs pos="100000">
                <a:srgbClr val="006699"/>
              </a:gs>
            </a:gsLst>
            <a:lin ang="0" scaled="1"/>
          </a:gradFill>
          <a:ln w="28575">
            <a:solidFill>
              <a:srgbClr val="9900FF"/>
            </a:solidFill>
            <a:miter lim="800000"/>
            <a:headEnd/>
            <a:tailEnd/>
          </a:ln>
          <a:effectLst/>
        </p:spPr>
        <p:txBody>
          <a:bodyPr wrap="none" anchor="ctr"/>
          <a:lstStyle/>
          <a:p>
            <a:endParaRPr lang="en-US"/>
          </a:p>
        </p:txBody>
      </p:sp>
      <p:sp>
        <p:nvSpPr>
          <p:cNvPr id="794644" name="AutoShape 20"/>
          <p:cNvSpPr>
            <a:spLocks noChangeArrowheads="1"/>
          </p:cNvSpPr>
          <p:nvPr/>
        </p:nvSpPr>
        <p:spPr bwMode="auto">
          <a:xfrm rot="-10800000">
            <a:off x="2578100" y="2163763"/>
            <a:ext cx="230188" cy="1368425"/>
          </a:xfrm>
          <a:prstGeom prst="curvedLeftArrow">
            <a:avLst>
              <a:gd name="adj1" fmla="val 118896"/>
              <a:gd name="adj2" fmla="val 237793"/>
              <a:gd name="adj3" fmla="val 33333"/>
            </a:avLst>
          </a:prstGeom>
          <a:gradFill rotWithShape="0">
            <a:gsLst>
              <a:gs pos="0">
                <a:srgbClr val="006699"/>
              </a:gs>
              <a:gs pos="9500">
                <a:srgbClr val="1170FF"/>
              </a:gs>
              <a:gs pos="14499">
                <a:srgbClr val="3333CC"/>
              </a:gs>
              <a:gs pos="20000">
                <a:srgbClr val="2E6792"/>
              </a:gs>
              <a:gs pos="26500">
                <a:srgbClr val="9999FF"/>
              </a:gs>
              <a:gs pos="42000">
                <a:srgbClr val="00CCCC"/>
              </a:gs>
              <a:gs pos="50000">
                <a:srgbClr val="3399FF"/>
              </a:gs>
              <a:gs pos="58000">
                <a:srgbClr val="00CCCC"/>
              </a:gs>
              <a:gs pos="73500">
                <a:srgbClr val="9999FF"/>
              </a:gs>
              <a:gs pos="80001">
                <a:srgbClr val="2E6792"/>
              </a:gs>
              <a:gs pos="85501">
                <a:srgbClr val="3333CC"/>
              </a:gs>
              <a:gs pos="90500">
                <a:srgbClr val="1170FF"/>
              </a:gs>
              <a:gs pos="100000">
                <a:srgbClr val="006699"/>
              </a:gs>
            </a:gsLst>
            <a:lin ang="0" scaled="1"/>
          </a:gradFill>
          <a:ln w="28575">
            <a:solidFill>
              <a:srgbClr val="9900FF"/>
            </a:solidFill>
            <a:miter lim="800000"/>
            <a:headEnd/>
            <a:tailEnd/>
          </a:ln>
          <a:effectLst/>
        </p:spPr>
        <p:txBody>
          <a:bodyPr wrap="none" anchor="ctr"/>
          <a:lstStyle/>
          <a:p>
            <a:endParaRPr lang="en-US"/>
          </a:p>
        </p:txBody>
      </p:sp>
      <p:sp>
        <p:nvSpPr>
          <p:cNvPr id="794645" name="AutoShape 21"/>
          <p:cNvSpPr>
            <a:spLocks noChangeArrowheads="1"/>
          </p:cNvSpPr>
          <p:nvPr/>
        </p:nvSpPr>
        <p:spPr bwMode="auto">
          <a:xfrm>
            <a:off x="2960688" y="2289175"/>
            <a:ext cx="230187" cy="1368425"/>
          </a:xfrm>
          <a:prstGeom prst="curvedLeftArrow">
            <a:avLst>
              <a:gd name="adj1" fmla="val 118897"/>
              <a:gd name="adj2" fmla="val 237794"/>
              <a:gd name="adj3" fmla="val 33333"/>
            </a:avLst>
          </a:prstGeom>
          <a:gradFill rotWithShape="0">
            <a:gsLst>
              <a:gs pos="0">
                <a:srgbClr val="006699"/>
              </a:gs>
              <a:gs pos="9500">
                <a:srgbClr val="1170FF"/>
              </a:gs>
              <a:gs pos="14499">
                <a:srgbClr val="3333CC"/>
              </a:gs>
              <a:gs pos="20000">
                <a:srgbClr val="2E6792"/>
              </a:gs>
              <a:gs pos="26500">
                <a:srgbClr val="9999FF"/>
              </a:gs>
              <a:gs pos="42000">
                <a:srgbClr val="00CCCC"/>
              </a:gs>
              <a:gs pos="50000">
                <a:srgbClr val="3399FF"/>
              </a:gs>
              <a:gs pos="58000">
                <a:srgbClr val="00CCCC"/>
              </a:gs>
              <a:gs pos="73500">
                <a:srgbClr val="9999FF"/>
              </a:gs>
              <a:gs pos="80001">
                <a:srgbClr val="2E6792"/>
              </a:gs>
              <a:gs pos="85501">
                <a:srgbClr val="3333CC"/>
              </a:gs>
              <a:gs pos="90500">
                <a:srgbClr val="1170FF"/>
              </a:gs>
              <a:gs pos="100000">
                <a:srgbClr val="006699"/>
              </a:gs>
            </a:gsLst>
            <a:lin ang="0" scaled="1"/>
          </a:gradFill>
          <a:ln w="28575">
            <a:solidFill>
              <a:srgbClr val="9900FF"/>
            </a:solidFill>
            <a:miter lim="800000"/>
            <a:headEnd/>
            <a:tailEnd/>
          </a:ln>
          <a:effectLst/>
        </p:spPr>
        <p:txBody>
          <a:bodyPr wrap="none" anchor="ctr"/>
          <a:lstStyle/>
          <a:p>
            <a:endParaRPr lang="en-US"/>
          </a:p>
        </p:txBody>
      </p:sp>
      <p:sp>
        <p:nvSpPr>
          <p:cNvPr id="794646" name="AutoShape 22"/>
          <p:cNvSpPr>
            <a:spLocks noChangeArrowheads="1"/>
          </p:cNvSpPr>
          <p:nvPr/>
        </p:nvSpPr>
        <p:spPr bwMode="auto">
          <a:xfrm>
            <a:off x="2960688" y="2278063"/>
            <a:ext cx="230187" cy="1368425"/>
          </a:xfrm>
          <a:prstGeom prst="curvedLeftArrow">
            <a:avLst>
              <a:gd name="adj1" fmla="val 118897"/>
              <a:gd name="adj2" fmla="val 237794"/>
              <a:gd name="adj3" fmla="val 33333"/>
            </a:avLst>
          </a:prstGeom>
          <a:gradFill rotWithShape="0">
            <a:gsLst>
              <a:gs pos="0">
                <a:srgbClr val="006699"/>
              </a:gs>
              <a:gs pos="9500">
                <a:srgbClr val="1170FF"/>
              </a:gs>
              <a:gs pos="14499">
                <a:srgbClr val="3333CC"/>
              </a:gs>
              <a:gs pos="20000">
                <a:srgbClr val="2E6792"/>
              </a:gs>
              <a:gs pos="26500">
                <a:srgbClr val="9999FF"/>
              </a:gs>
              <a:gs pos="42000">
                <a:srgbClr val="00CCCC"/>
              </a:gs>
              <a:gs pos="50000">
                <a:srgbClr val="3399FF"/>
              </a:gs>
              <a:gs pos="58000">
                <a:srgbClr val="00CCCC"/>
              </a:gs>
              <a:gs pos="73500">
                <a:srgbClr val="9999FF"/>
              </a:gs>
              <a:gs pos="80001">
                <a:srgbClr val="2E6792"/>
              </a:gs>
              <a:gs pos="85501">
                <a:srgbClr val="3333CC"/>
              </a:gs>
              <a:gs pos="90500">
                <a:srgbClr val="1170FF"/>
              </a:gs>
              <a:gs pos="100000">
                <a:srgbClr val="006699"/>
              </a:gs>
            </a:gsLst>
            <a:lin ang="0" scaled="1"/>
          </a:gradFill>
          <a:ln w="28575">
            <a:solidFill>
              <a:srgbClr val="9900FF"/>
            </a:solidFill>
            <a:miter lim="800000"/>
            <a:headEnd/>
            <a:tailEnd/>
          </a:ln>
          <a:effectLst/>
        </p:spPr>
        <p:txBody>
          <a:bodyPr wrap="none" anchor="ctr"/>
          <a:lstStyle/>
          <a:p>
            <a:endParaRPr lang="en-US"/>
          </a:p>
        </p:txBody>
      </p:sp>
      <p:sp>
        <p:nvSpPr>
          <p:cNvPr id="794647" name="AutoShape 23"/>
          <p:cNvSpPr>
            <a:spLocks noChangeArrowheads="1"/>
          </p:cNvSpPr>
          <p:nvPr/>
        </p:nvSpPr>
        <p:spPr bwMode="auto">
          <a:xfrm>
            <a:off x="2960688" y="2278063"/>
            <a:ext cx="230187" cy="1368425"/>
          </a:xfrm>
          <a:prstGeom prst="curvedLeftArrow">
            <a:avLst>
              <a:gd name="adj1" fmla="val 118897"/>
              <a:gd name="adj2" fmla="val 237794"/>
              <a:gd name="adj3" fmla="val 33333"/>
            </a:avLst>
          </a:prstGeom>
          <a:gradFill rotWithShape="0">
            <a:gsLst>
              <a:gs pos="0">
                <a:srgbClr val="006699"/>
              </a:gs>
              <a:gs pos="9500">
                <a:srgbClr val="1170FF"/>
              </a:gs>
              <a:gs pos="14499">
                <a:srgbClr val="3333CC"/>
              </a:gs>
              <a:gs pos="20000">
                <a:srgbClr val="2E6792"/>
              </a:gs>
              <a:gs pos="26500">
                <a:srgbClr val="9999FF"/>
              </a:gs>
              <a:gs pos="42000">
                <a:srgbClr val="00CCCC"/>
              </a:gs>
              <a:gs pos="50000">
                <a:srgbClr val="3399FF"/>
              </a:gs>
              <a:gs pos="58000">
                <a:srgbClr val="00CCCC"/>
              </a:gs>
              <a:gs pos="73500">
                <a:srgbClr val="9999FF"/>
              </a:gs>
              <a:gs pos="80001">
                <a:srgbClr val="2E6792"/>
              </a:gs>
              <a:gs pos="85501">
                <a:srgbClr val="3333CC"/>
              </a:gs>
              <a:gs pos="90500">
                <a:srgbClr val="1170FF"/>
              </a:gs>
              <a:gs pos="100000">
                <a:srgbClr val="006699"/>
              </a:gs>
            </a:gsLst>
            <a:lin ang="0" scaled="1"/>
          </a:gradFill>
          <a:ln w="28575">
            <a:solidFill>
              <a:srgbClr val="9900FF"/>
            </a:solidFill>
            <a:miter lim="800000"/>
            <a:headEnd/>
            <a:tailEnd/>
          </a:ln>
          <a:effectLst/>
        </p:spPr>
        <p:txBody>
          <a:bodyPr wrap="none" anchor="ctr"/>
          <a:lstStyle/>
          <a:p>
            <a:endParaRPr lang="en-US"/>
          </a:p>
        </p:txBody>
      </p:sp>
      <p:grpSp>
        <p:nvGrpSpPr>
          <p:cNvPr id="794648" name="Group 24"/>
          <p:cNvGrpSpPr>
            <a:grpSpLocks/>
          </p:cNvGrpSpPr>
          <p:nvPr/>
        </p:nvGrpSpPr>
        <p:grpSpPr bwMode="auto">
          <a:xfrm>
            <a:off x="128588" y="76200"/>
            <a:ext cx="5281612" cy="519113"/>
            <a:chOff x="81" y="48"/>
            <a:chExt cx="3327" cy="327"/>
          </a:xfrm>
        </p:grpSpPr>
        <p:sp>
          <p:nvSpPr>
            <p:cNvPr id="794649" name="Text Box 25"/>
            <p:cNvSpPr txBox="1">
              <a:spLocks noChangeArrowheads="1"/>
            </p:cNvSpPr>
            <p:nvPr/>
          </p:nvSpPr>
          <p:spPr bwMode="auto">
            <a:xfrm>
              <a:off x="81" y="48"/>
              <a:ext cx="557" cy="327"/>
            </a:xfrm>
            <a:prstGeom prst="rect">
              <a:avLst/>
            </a:prstGeom>
            <a:noFill/>
            <a:ln w="9525">
              <a:noFill/>
              <a:miter lim="800000"/>
              <a:headEnd/>
              <a:tailEnd/>
            </a:ln>
            <a:effectLst>
              <a:outerShdw dist="12700" dir="2700000" algn="ctr" rotWithShape="0">
                <a:schemeClr val="bg1"/>
              </a:outerShdw>
            </a:effectLst>
          </p:spPr>
          <p:txBody>
            <a:bodyPr>
              <a:spAutoFit/>
            </a:bodyPr>
            <a:lstStyle/>
            <a:p>
              <a:pPr>
                <a:lnSpc>
                  <a:spcPct val="100000"/>
                </a:lnSpc>
              </a:pPr>
              <a:r>
                <a:rPr lang="en-US" sz="2800" u="sng" dirty="0"/>
                <a:t>2.3.3</a:t>
              </a:r>
            </a:p>
          </p:txBody>
        </p:sp>
        <p:sp>
          <p:nvSpPr>
            <p:cNvPr id="794650" name="Text Box 26"/>
            <p:cNvSpPr txBox="1">
              <a:spLocks noChangeArrowheads="1"/>
            </p:cNvSpPr>
            <p:nvPr/>
          </p:nvSpPr>
          <p:spPr bwMode="auto">
            <a:xfrm>
              <a:off x="609" y="48"/>
              <a:ext cx="2799" cy="327"/>
            </a:xfrm>
            <a:prstGeom prst="rect">
              <a:avLst/>
            </a:prstGeom>
            <a:noFill/>
            <a:ln w="9525">
              <a:noFill/>
              <a:miter lim="800000"/>
              <a:headEnd/>
              <a:tailEnd/>
            </a:ln>
            <a:effectLst>
              <a:outerShdw dist="12700" dir="2700000" algn="ctr" rotWithShape="0">
                <a:schemeClr val="bg1"/>
              </a:outerShdw>
            </a:effectLst>
          </p:spPr>
          <p:txBody>
            <a:bodyPr>
              <a:spAutoFit/>
            </a:bodyPr>
            <a:lstStyle/>
            <a:p>
              <a:pPr>
                <a:lnSpc>
                  <a:spcPct val="100000"/>
                </a:lnSpc>
              </a:pPr>
              <a:r>
                <a:rPr lang="en-US" sz="2800" u="sng" dirty="0"/>
                <a:t>The Four Position Foundation</a:t>
              </a:r>
            </a:p>
          </p:txBody>
        </p:sp>
      </p:grpSp>
      <p:grpSp>
        <p:nvGrpSpPr>
          <p:cNvPr id="794688" name="Group 64"/>
          <p:cNvGrpSpPr>
            <a:grpSpLocks/>
          </p:cNvGrpSpPr>
          <p:nvPr/>
        </p:nvGrpSpPr>
        <p:grpSpPr bwMode="auto">
          <a:xfrm>
            <a:off x="1414463" y="2519363"/>
            <a:ext cx="1022350" cy="833437"/>
            <a:chOff x="891" y="1539"/>
            <a:chExt cx="644" cy="525"/>
          </a:xfrm>
        </p:grpSpPr>
        <p:sp>
          <p:nvSpPr>
            <p:cNvPr id="794652" name="Oval 28"/>
            <p:cNvSpPr>
              <a:spLocks noChangeArrowheads="1"/>
            </p:cNvSpPr>
            <p:nvPr/>
          </p:nvSpPr>
          <p:spPr bwMode="auto">
            <a:xfrm>
              <a:off x="891" y="1539"/>
              <a:ext cx="644" cy="525"/>
            </a:xfrm>
            <a:prstGeom prst="ellipse">
              <a:avLst/>
            </a:prstGeom>
            <a:gradFill rotWithShape="0">
              <a:gsLst>
                <a:gs pos="0">
                  <a:schemeClr val="bg1"/>
                </a:gs>
                <a:gs pos="100000">
                  <a:srgbClr val="FFCCFF"/>
                </a:gs>
              </a:gsLst>
              <a:path path="shape">
                <a:fillToRect l="50000" t="50000" r="50000" b="50000"/>
              </a:path>
            </a:gradFill>
            <a:ln w="9525">
              <a:round/>
              <a:headEnd/>
              <a:tailEnd/>
            </a:ln>
            <a:effectLst/>
            <a:scene3d>
              <a:camera prst="legacyPerspectiveBottomLeft"/>
              <a:lightRig rig="legacyNormal3" dir="t"/>
            </a:scene3d>
            <a:sp3d extrusionH="430200" prstMaterial="legacyMatte">
              <a:bevelT w="13500" h="13500" prst="angle"/>
              <a:bevelB w="13500" h="13500" prst="angle"/>
              <a:extrusionClr>
                <a:srgbClr val="FFCCFF"/>
              </a:extrusionClr>
            </a:sp3d>
          </p:spPr>
          <p:txBody>
            <a:bodyPr wrap="none" anchor="ctr">
              <a:flatTx/>
            </a:bodyPr>
            <a:lstStyle/>
            <a:p>
              <a:pPr algn="ctr"/>
              <a:endParaRPr lang="en-US" sz="2000">
                <a:solidFill>
                  <a:srgbClr val="660066"/>
                </a:solidFill>
              </a:endParaRPr>
            </a:p>
          </p:txBody>
        </p:sp>
        <p:sp>
          <p:nvSpPr>
            <p:cNvPr id="794653" name="Text Box 29"/>
            <p:cNvSpPr txBox="1">
              <a:spLocks noChangeArrowheads="1"/>
            </p:cNvSpPr>
            <p:nvPr/>
          </p:nvSpPr>
          <p:spPr bwMode="auto">
            <a:xfrm>
              <a:off x="901" y="1629"/>
              <a:ext cx="624" cy="360"/>
            </a:xfrm>
            <a:prstGeom prst="rect">
              <a:avLst/>
            </a:prstGeom>
            <a:noFill/>
            <a:ln w="9525">
              <a:noFill/>
              <a:miter lim="800000"/>
              <a:headEnd/>
              <a:tailEnd/>
            </a:ln>
            <a:effectLst/>
          </p:spPr>
          <p:txBody>
            <a:bodyPr>
              <a:spAutoFit/>
            </a:bodyPr>
            <a:lstStyle/>
            <a:p>
              <a:pPr algn="ctr"/>
              <a:endParaRPr lang="en-US" sz="200">
                <a:solidFill>
                  <a:srgbClr val="9900CC"/>
                </a:solidFill>
              </a:endParaRPr>
            </a:p>
            <a:p>
              <a:pPr algn="ctr"/>
              <a:r>
                <a:rPr lang="en-US" sz="2000">
                  <a:solidFill>
                    <a:srgbClr val="6600CC"/>
                  </a:solidFill>
                </a:rPr>
                <a:t>Subject</a:t>
              </a:r>
            </a:p>
            <a:p>
              <a:pPr algn="ctr"/>
              <a:r>
                <a:rPr lang="en-US" sz="2000">
                  <a:solidFill>
                    <a:srgbClr val="6600CC"/>
                  </a:solidFill>
                </a:rPr>
                <a:t>partner</a:t>
              </a:r>
              <a:endParaRPr lang="en-US" sz="2400">
                <a:solidFill>
                  <a:srgbClr val="6600CC"/>
                </a:solidFill>
                <a:latin typeface="Times New Roman" pitchFamily="18" charset="0"/>
              </a:endParaRPr>
            </a:p>
          </p:txBody>
        </p:sp>
      </p:grpSp>
      <p:grpSp>
        <p:nvGrpSpPr>
          <p:cNvPr id="794693" name="Group 69"/>
          <p:cNvGrpSpPr>
            <a:grpSpLocks/>
          </p:cNvGrpSpPr>
          <p:nvPr/>
        </p:nvGrpSpPr>
        <p:grpSpPr bwMode="auto">
          <a:xfrm>
            <a:off x="3352800" y="2519363"/>
            <a:ext cx="1044575" cy="833437"/>
            <a:chOff x="2126" y="1587"/>
            <a:chExt cx="658" cy="525"/>
          </a:xfrm>
        </p:grpSpPr>
        <p:sp>
          <p:nvSpPr>
            <p:cNvPr id="794655" name="Oval 31"/>
            <p:cNvSpPr>
              <a:spLocks noChangeArrowheads="1"/>
            </p:cNvSpPr>
            <p:nvPr/>
          </p:nvSpPr>
          <p:spPr bwMode="auto">
            <a:xfrm>
              <a:off x="2126" y="1587"/>
              <a:ext cx="644" cy="525"/>
            </a:xfrm>
            <a:prstGeom prst="ellipse">
              <a:avLst/>
            </a:prstGeom>
            <a:gradFill rotWithShape="0">
              <a:gsLst>
                <a:gs pos="0">
                  <a:srgbClr val="FFFFFF"/>
                </a:gs>
                <a:gs pos="100000">
                  <a:srgbClr val="CCFF99"/>
                </a:gs>
              </a:gsLst>
              <a:path path="shape">
                <a:fillToRect l="50000" t="50000" r="50000" b="50000"/>
              </a:path>
            </a:gradFill>
            <a:ln w="9525">
              <a:round/>
              <a:headEnd/>
              <a:tailEnd/>
            </a:ln>
            <a:effectLst/>
            <a:scene3d>
              <a:camera prst="legacyPerspectiveBottomRight"/>
              <a:lightRig rig="legacyNormal3" dir="t"/>
            </a:scene3d>
            <a:sp3d extrusionH="430200" prstMaterial="legacyMatte">
              <a:bevelT w="13500" h="13500" prst="angle"/>
              <a:bevelB w="13500" h="13500" prst="angle"/>
              <a:extrusionClr>
                <a:srgbClr val="CCFF99"/>
              </a:extrusionClr>
            </a:sp3d>
          </p:spPr>
          <p:txBody>
            <a:bodyPr wrap="none" anchor="ctr">
              <a:flatTx/>
            </a:bodyPr>
            <a:lstStyle/>
            <a:p>
              <a:pPr algn="ctr"/>
              <a:endParaRPr lang="en-US" sz="2000">
                <a:solidFill>
                  <a:srgbClr val="660066"/>
                </a:solidFill>
              </a:endParaRPr>
            </a:p>
          </p:txBody>
        </p:sp>
        <p:sp>
          <p:nvSpPr>
            <p:cNvPr id="794656" name="Text Box 32"/>
            <p:cNvSpPr txBox="1">
              <a:spLocks noChangeArrowheads="1"/>
            </p:cNvSpPr>
            <p:nvPr/>
          </p:nvSpPr>
          <p:spPr bwMode="auto">
            <a:xfrm>
              <a:off x="2160" y="1677"/>
              <a:ext cx="624" cy="360"/>
            </a:xfrm>
            <a:prstGeom prst="rect">
              <a:avLst/>
            </a:prstGeom>
            <a:noFill/>
            <a:ln w="9525">
              <a:noFill/>
              <a:miter lim="800000"/>
              <a:headEnd/>
              <a:tailEnd/>
            </a:ln>
            <a:effectLst/>
          </p:spPr>
          <p:txBody>
            <a:bodyPr>
              <a:spAutoFit/>
            </a:bodyPr>
            <a:lstStyle/>
            <a:p>
              <a:pPr algn="ctr"/>
              <a:endParaRPr lang="en-US" sz="200">
                <a:solidFill>
                  <a:srgbClr val="008000"/>
                </a:solidFill>
              </a:endParaRPr>
            </a:p>
            <a:p>
              <a:pPr algn="ctr"/>
              <a:r>
                <a:rPr lang="en-US" sz="2000">
                  <a:solidFill>
                    <a:srgbClr val="003300"/>
                  </a:solidFill>
                </a:rPr>
                <a:t>Object</a:t>
              </a:r>
            </a:p>
            <a:p>
              <a:pPr algn="ctr"/>
              <a:r>
                <a:rPr lang="en-US" sz="2000">
                  <a:solidFill>
                    <a:srgbClr val="003300"/>
                  </a:solidFill>
                </a:rPr>
                <a:t>partner</a:t>
              </a:r>
              <a:endParaRPr lang="en-US" sz="2400">
                <a:solidFill>
                  <a:srgbClr val="003300"/>
                </a:solidFill>
                <a:latin typeface="Times New Roman" pitchFamily="18" charset="0"/>
              </a:endParaRPr>
            </a:p>
          </p:txBody>
        </p:sp>
      </p:grpSp>
      <p:grpSp>
        <p:nvGrpSpPr>
          <p:cNvPr id="794694" name="Group 70"/>
          <p:cNvGrpSpPr>
            <a:grpSpLocks/>
          </p:cNvGrpSpPr>
          <p:nvPr/>
        </p:nvGrpSpPr>
        <p:grpSpPr bwMode="auto">
          <a:xfrm>
            <a:off x="2362200" y="3740150"/>
            <a:ext cx="1066800" cy="831850"/>
            <a:chOff x="1488" y="2356"/>
            <a:chExt cx="672" cy="524"/>
          </a:xfrm>
        </p:grpSpPr>
        <p:sp>
          <p:nvSpPr>
            <p:cNvPr id="794658" name="Oval 34"/>
            <p:cNvSpPr>
              <a:spLocks noChangeArrowheads="1"/>
            </p:cNvSpPr>
            <p:nvPr/>
          </p:nvSpPr>
          <p:spPr bwMode="auto">
            <a:xfrm>
              <a:off x="1503" y="2356"/>
              <a:ext cx="642" cy="524"/>
            </a:xfrm>
            <a:prstGeom prst="ellipse">
              <a:avLst/>
            </a:prstGeom>
            <a:gradFill rotWithShape="0">
              <a:gsLst>
                <a:gs pos="0">
                  <a:schemeClr val="bg1"/>
                </a:gs>
                <a:gs pos="100000">
                  <a:srgbClr val="FFCCCC"/>
                </a:gs>
              </a:gsLst>
              <a:path path="shape">
                <a:fillToRect l="50000" t="50000" r="50000" b="50000"/>
              </a:path>
            </a:gradFill>
            <a:ln w="9525">
              <a:round/>
              <a:headEnd/>
              <a:tailEnd/>
            </a:ln>
            <a:effectLst/>
            <a:scene3d>
              <a:camera prst="legacyPerspectiveBottom"/>
              <a:lightRig rig="legacyNormal3" dir="t"/>
            </a:scene3d>
            <a:sp3d extrusionH="887400" prstMaterial="legacyMatte">
              <a:bevelT w="13500" h="13500" prst="angle"/>
              <a:bevelB w="13500" h="13500" prst="angle"/>
              <a:extrusionClr>
                <a:srgbClr val="FFCCCC"/>
              </a:extrusionClr>
            </a:sp3d>
          </p:spPr>
          <p:txBody>
            <a:bodyPr wrap="none" anchor="ctr">
              <a:flatTx/>
            </a:bodyPr>
            <a:lstStyle/>
            <a:p>
              <a:pPr algn="ctr">
                <a:lnSpc>
                  <a:spcPct val="100000"/>
                </a:lnSpc>
              </a:pPr>
              <a:endParaRPr lang="en-US" sz="2800" b="1">
                <a:solidFill>
                  <a:srgbClr val="6600CC"/>
                </a:solidFill>
              </a:endParaRPr>
            </a:p>
          </p:txBody>
        </p:sp>
        <p:sp>
          <p:nvSpPr>
            <p:cNvPr id="794659" name="Text Box 35"/>
            <p:cNvSpPr txBox="1">
              <a:spLocks noChangeArrowheads="1"/>
            </p:cNvSpPr>
            <p:nvPr/>
          </p:nvSpPr>
          <p:spPr bwMode="auto">
            <a:xfrm>
              <a:off x="1488" y="2438"/>
              <a:ext cx="672" cy="346"/>
            </a:xfrm>
            <a:prstGeom prst="rect">
              <a:avLst/>
            </a:prstGeom>
            <a:noFill/>
            <a:ln w="9525">
              <a:noFill/>
              <a:miter lim="800000"/>
              <a:headEnd/>
              <a:tailEnd/>
            </a:ln>
            <a:effectLst/>
          </p:spPr>
          <p:txBody>
            <a:bodyPr>
              <a:spAutoFit/>
            </a:bodyPr>
            <a:lstStyle/>
            <a:p>
              <a:pPr algn="ctr">
                <a:lnSpc>
                  <a:spcPct val="100000"/>
                </a:lnSpc>
              </a:pPr>
              <a:endParaRPr lang="en-US" sz="200" b="1">
                <a:solidFill>
                  <a:srgbClr val="6600CC"/>
                </a:solidFill>
              </a:endParaRPr>
            </a:p>
            <a:p>
              <a:pPr algn="ctr">
                <a:lnSpc>
                  <a:spcPct val="100000"/>
                </a:lnSpc>
              </a:pPr>
              <a:r>
                <a:rPr lang="en-US" sz="2800">
                  <a:solidFill>
                    <a:srgbClr val="800000"/>
                  </a:solidFill>
                </a:rPr>
                <a:t>Union</a:t>
              </a:r>
            </a:p>
          </p:txBody>
        </p:sp>
      </p:grpSp>
      <p:grpSp>
        <p:nvGrpSpPr>
          <p:cNvPr id="794698" name="Group 74"/>
          <p:cNvGrpSpPr>
            <a:grpSpLocks/>
          </p:cNvGrpSpPr>
          <p:nvPr/>
        </p:nvGrpSpPr>
        <p:grpSpPr bwMode="auto">
          <a:xfrm>
            <a:off x="700088" y="5446713"/>
            <a:ext cx="7758112" cy="1106487"/>
            <a:chOff x="441" y="3383"/>
            <a:chExt cx="4887" cy="697"/>
          </a:xfrm>
        </p:grpSpPr>
        <p:sp>
          <p:nvSpPr>
            <p:cNvPr id="794661" name="Text Box 37"/>
            <p:cNvSpPr txBox="1">
              <a:spLocks noChangeArrowheads="1"/>
            </p:cNvSpPr>
            <p:nvPr/>
          </p:nvSpPr>
          <p:spPr bwMode="auto">
            <a:xfrm>
              <a:off x="665" y="3383"/>
              <a:ext cx="4663" cy="697"/>
            </a:xfrm>
            <a:prstGeom prst="rect">
              <a:avLst/>
            </a:prstGeom>
            <a:noFill/>
            <a:ln w="9525">
              <a:noFill/>
              <a:miter lim="800000"/>
              <a:headEnd/>
              <a:tailEnd/>
            </a:ln>
            <a:effectLst/>
          </p:spPr>
          <p:txBody>
            <a:bodyPr>
              <a:spAutoFit/>
            </a:bodyPr>
            <a:lstStyle/>
            <a:p>
              <a:pPr>
                <a:lnSpc>
                  <a:spcPct val="85000"/>
                </a:lnSpc>
              </a:pPr>
              <a:r>
                <a:rPr lang="en-US" sz="2600" b="1">
                  <a:solidFill>
                    <a:schemeClr val="bg1"/>
                  </a:solidFill>
                  <a:latin typeface="Arial Narrow" pitchFamily="34" charset="0"/>
                </a:rPr>
                <a:t>When the </a:t>
              </a:r>
              <a:r>
                <a:rPr lang="en-US" sz="2600" b="1" u="sng">
                  <a:solidFill>
                    <a:schemeClr val="bg1"/>
                  </a:solidFill>
                  <a:latin typeface="Arial Narrow" pitchFamily="34" charset="0"/>
                </a:rPr>
                <a:t>origin</a:t>
              </a:r>
              <a:r>
                <a:rPr lang="en-US" sz="2600" b="1">
                  <a:solidFill>
                    <a:schemeClr val="bg1"/>
                  </a:solidFill>
                  <a:latin typeface="Arial Narrow" pitchFamily="34" charset="0"/>
                </a:rPr>
                <a:t>, the </a:t>
              </a:r>
              <a:r>
                <a:rPr lang="en-US" sz="2600" b="1" u="sng">
                  <a:solidFill>
                    <a:schemeClr val="bg1"/>
                  </a:solidFill>
                  <a:latin typeface="Arial Narrow" pitchFamily="34" charset="0"/>
                </a:rPr>
                <a:t>subject partner</a:t>
              </a:r>
              <a:r>
                <a:rPr lang="en-US" sz="2600" b="1">
                  <a:solidFill>
                    <a:schemeClr val="bg1"/>
                  </a:solidFill>
                  <a:latin typeface="Arial Narrow" pitchFamily="34" charset="0"/>
                </a:rPr>
                <a:t> and </a:t>
              </a:r>
              <a:r>
                <a:rPr lang="en-US" sz="2600" b="1" u="sng">
                  <a:solidFill>
                    <a:schemeClr val="bg1"/>
                  </a:solidFill>
                  <a:latin typeface="Arial Narrow" pitchFamily="34" charset="0"/>
                </a:rPr>
                <a:t>object partner</a:t>
              </a:r>
              <a:r>
                <a:rPr lang="en-US" sz="2600" b="1">
                  <a:solidFill>
                    <a:schemeClr val="bg1"/>
                  </a:solidFill>
                  <a:latin typeface="Arial Narrow" pitchFamily="34" charset="0"/>
                </a:rPr>
                <a:t> and their </a:t>
              </a:r>
              <a:r>
                <a:rPr lang="en-US" sz="2600" b="1" u="sng">
                  <a:solidFill>
                    <a:schemeClr val="bg1"/>
                  </a:solidFill>
                  <a:latin typeface="Arial Narrow" pitchFamily="34" charset="0"/>
                </a:rPr>
                <a:t>union</a:t>
              </a:r>
              <a:r>
                <a:rPr lang="en-US" sz="2600" b="1">
                  <a:solidFill>
                    <a:schemeClr val="bg1"/>
                  </a:solidFill>
                  <a:latin typeface="Arial Narrow" pitchFamily="34" charset="0"/>
                </a:rPr>
                <a:t> all fulfill the three object purpose,</a:t>
              </a:r>
              <a:r>
                <a:rPr lang="en-US" sz="2600">
                  <a:latin typeface="Arial Narrow" pitchFamily="34" charset="0"/>
                </a:rPr>
                <a:t> </a:t>
              </a:r>
              <a:r>
                <a:rPr lang="en-US" sz="2600" b="1">
                  <a:solidFill>
                    <a:schemeClr val="bg1"/>
                  </a:solidFill>
                  <a:latin typeface="Arial Narrow" pitchFamily="34" charset="0"/>
                </a:rPr>
                <a:t>the </a:t>
              </a:r>
              <a:r>
                <a:rPr lang="en-US" sz="2600" b="1">
                  <a:solidFill>
                    <a:srgbClr val="FFFF99"/>
                  </a:solidFill>
                  <a:latin typeface="Arial Narrow" pitchFamily="34" charset="0"/>
                </a:rPr>
                <a:t>four </a:t>
              </a:r>
              <a:r>
                <a:rPr lang="en-US" sz="2600" b="1">
                  <a:solidFill>
                    <a:schemeClr val="bg1"/>
                  </a:solidFill>
                  <a:latin typeface="Arial Narrow" pitchFamily="34" charset="0"/>
                </a:rPr>
                <a:t>position foundation is</a:t>
              </a:r>
              <a:r>
                <a:rPr lang="en-US" sz="2600">
                  <a:latin typeface="Arial Narrow" pitchFamily="34" charset="0"/>
                </a:rPr>
                <a:t> </a:t>
              </a:r>
              <a:r>
                <a:rPr lang="en-US" sz="2600" b="1">
                  <a:solidFill>
                    <a:schemeClr val="bg1"/>
                  </a:solidFill>
                  <a:latin typeface="Arial Narrow" pitchFamily="34" charset="0"/>
                </a:rPr>
                <a:t>established.</a:t>
              </a:r>
            </a:p>
          </p:txBody>
        </p:sp>
        <p:sp>
          <p:nvSpPr>
            <p:cNvPr id="794662" name="Text Box 38"/>
            <p:cNvSpPr txBox="1">
              <a:spLocks noChangeArrowheads="1"/>
            </p:cNvSpPr>
            <p:nvPr/>
          </p:nvSpPr>
          <p:spPr bwMode="auto">
            <a:xfrm>
              <a:off x="441" y="3398"/>
              <a:ext cx="231" cy="250"/>
            </a:xfrm>
            <a:prstGeom prst="rect">
              <a:avLst/>
            </a:prstGeom>
            <a:noFill/>
            <a:ln w="9525">
              <a:noFill/>
              <a:miter lim="800000"/>
              <a:headEnd/>
              <a:tailEnd/>
            </a:ln>
            <a:effectLst/>
          </p:spPr>
          <p:txBody>
            <a:bodyPr>
              <a:spAutoFit/>
            </a:bodyPr>
            <a:lstStyle/>
            <a:p>
              <a:pPr>
                <a:lnSpc>
                  <a:spcPct val="50000"/>
                </a:lnSpc>
              </a:pPr>
              <a:r>
                <a:rPr lang="en-US" sz="4000" b="1">
                  <a:solidFill>
                    <a:schemeClr val="bg1"/>
                  </a:solidFill>
                  <a:latin typeface="Times New Roman" pitchFamily="18" charset="0"/>
                  <a:sym typeface="CommonBullets" pitchFamily="34" charset="2"/>
                </a:rPr>
                <a:t></a:t>
              </a:r>
              <a:endParaRPr lang="en-US" sz="4000" b="1">
                <a:solidFill>
                  <a:schemeClr val="bg1"/>
                </a:solidFill>
                <a:latin typeface="Times New Roman" pitchFamily="18" charset="0"/>
              </a:endParaRPr>
            </a:p>
          </p:txBody>
        </p:sp>
      </p:grpSp>
      <p:grpSp>
        <p:nvGrpSpPr>
          <p:cNvPr id="794671" name="Group 47"/>
          <p:cNvGrpSpPr>
            <a:grpSpLocks/>
          </p:cNvGrpSpPr>
          <p:nvPr/>
        </p:nvGrpSpPr>
        <p:grpSpPr bwMode="auto">
          <a:xfrm>
            <a:off x="152400" y="3810000"/>
            <a:ext cx="2362200" cy="609600"/>
            <a:chOff x="96" y="2400"/>
            <a:chExt cx="1488" cy="384"/>
          </a:xfrm>
        </p:grpSpPr>
        <p:sp>
          <p:nvSpPr>
            <p:cNvPr id="794672" name="Text Box 48"/>
            <p:cNvSpPr txBox="1">
              <a:spLocks noChangeArrowheads="1"/>
            </p:cNvSpPr>
            <p:nvPr/>
          </p:nvSpPr>
          <p:spPr bwMode="auto">
            <a:xfrm>
              <a:off x="683" y="2400"/>
              <a:ext cx="901" cy="288"/>
            </a:xfrm>
            <a:prstGeom prst="rect">
              <a:avLst/>
            </a:prstGeom>
            <a:noFill/>
            <a:ln w="9525">
              <a:noFill/>
              <a:miter lim="800000"/>
              <a:headEnd/>
              <a:tailEnd/>
            </a:ln>
            <a:effectLst/>
          </p:spPr>
          <p:txBody>
            <a:bodyPr>
              <a:spAutoFit/>
            </a:bodyPr>
            <a:lstStyle/>
            <a:p>
              <a:pPr>
                <a:lnSpc>
                  <a:spcPct val="100000"/>
                </a:lnSpc>
              </a:pPr>
              <a:r>
                <a:rPr lang="en-US" sz="2400" b="1">
                  <a:solidFill>
                    <a:srgbClr val="0000FF"/>
                  </a:solidFill>
                  <a:latin typeface="Eurostile" pitchFamily="34" charset="0"/>
                </a:rPr>
                <a:t>_ _ _ _ _</a:t>
              </a:r>
            </a:p>
          </p:txBody>
        </p:sp>
        <p:sp>
          <p:nvSpPr>
            <p:cNvPr id="794673" name="Text Box 49"/>
            <p:cNvSpPr txBox="1">
              <a:spLocks noChangeArrowheads="1"/>
            </p:cNvSpPr>
            <p:nvPr/>
          </p:nvSpPr>
          <p:spPr bwMode="auto">
            <a:xfrm>
              <a:off x="96" y="2457"/>
              <a:ext cx="657" cy="327"/>
            </a:xfrm>
            <a:prstGeom prst="rect">
              <a:avLst/>
            </a:prstGeom>
            <a:noFill/>
            <a:ln w="9525">
              <a:noFill/>
              <a:miter lim="800000"/>
              <a:headEnd/>
              <a:tailEnd/>
            </a:ln>
            <a:effectLst>
              <a:outerShdw dist="35921" dir="2700000" algn="ctr" rotWithShape="0">
                <a:schemeClr val="bg1"/>
              </a:outerShdw>
            </a:effectLst>
          </p:spPr>
          <p:txBody>
            <a:bodyPr>
              <a:spAutoFit/>
            </a:bodyPr>
            <a:lstStyle/>
            <a:p>
              <a:pPr>
                <a:lnSpc>
                  <a:spcPct val="100000"/>
                </a:lnSpc>
                <a:spcBef>
                  <a:spcPct val="50000"/>
                </a:spcBef>
              </a:pPr>
              <a:r>
                <a:rPr lang="en-US" sz="2800">
                  <a:solidFill>
                    <a:srgbClr val="0000CC"/>
                  </a:solidFill>
                </a:rPr>
                <a:t>Union</a:t>
              </a:r>
            </a:p>
          </p:txBody>
        </p:sp>
      </p:grpSp>
      <p:grpSp>
        <p:nvGrpSpPr>
          <p:cNvPr id="794674" name="Group 50"/>
          <p:cNvGrpSpPr>
            <a:grpSpLocks/>
          </p:cNvGrpSpPr>
          <p:nvPr/>
        </p:nvGrpSpPr>
        <p:grpSpPr bwMode="auto">
          <a:xfrm>
            <a:off x="207963" y="2493963"/>
            <a:ext cx="1316037" cy="782637"/>
            <a:chOff x="131" y="1571"/>
            <a:chExt cx="829" cy="493"/>
          </a:xfrm>
        </p:grpSpPr>
        <p:sp>
          <p:nvSpPr>
            <p:cNvPr id="794675" name="Text Box 51"/>
            <p:cNvSpPr txBox="1">
              <a:spLocks noChangeArrowheads="1"/>
            </p:cNvSpPr>
            <p:nvPr/>
          </p:nvSpPr>
          <p:spPr bwMode="auto">
            <a:xfrm>
              <a:off x="131" y="1602"/>
              <a:ext cx="541" cy="462"/>
            </a:xfrm>
            <a:prstGeom prst="rect">
              <a:avLst/>
            </a:prstGeom>
            <a:noFill/>
            <a:ln w="9525">
              <a:noFill/>
              <a:miter lim="800000"/>
              <a:headEnd/>
              <a:tailEnd/>
            </a:ln>
            <a:effectLst>
              <a:outerShdw dist="35921" dir="2700000" algn="ctr" rotWithShape="0">
                <a:schemeClr val="bg1"/>
              </a:outerShdw>
            </a:effectLst>
          </p:spPr>
          <p:txBody>
            <a:bodyPr>
              <a:spAutoFit/>
            </a:bodyPr>
            <a:lstStyle/>
            <a:p>
              <a:pPr algn="ctr"/>
              <a:r>
                <a:rPr lang="en-US" sz="2800">
                  <a:solidFill>
                    <a:srgbClr val="0000CC"/>
                  </a:solidFill>
                </a:rPr>
                <a:t>Divi-</a:t>
              </a:r>
            </a:p>
            <a:p>
              <a:pPr algn="ctr"/>
              <a:r>
                <a:rPr lang="en-US" sz="2800">
                  <a:solidFill>
                    <a:srgbClr val="0000CC"/>
                  </a:solidFill>
                </a:rPr>
                <a:t>sion</a:t>
              </a:r>
            </a:p>
          </p:txBody>
        </p:sp>
        <p:sp>
          <p:nvSpPr>
            <p:cNvPr id="794676" name="Text Box 52"/>
            <p:cNvSpPr txBox="1">
              <a:spLocks noChangeArrowheads="1"/>
            </p:cNvSpPr>
            <p:nvPr/>
          </p:nvSpPr>
          <p:spPr bwMode="auto">
            <a:xfrm>
              <a:off x="560" y="1571"/>
              <a:ext cx="400" cy="288"/>
            </a:xfrm>
            <a:prstGeom prst="rect">
              <a:avLst/>
            </a:prstGeom>
            <a:noFill/>
            <a:ln w="9525">
              <a:noFill/>
              <a:miter lim="800000"/>
              <a:headEnd/>
              <a:tailEnd/>
            </a:ln>
            <a:effectLst/>
          </p:spPr>
          <p:txBody>
            <a:bodyPr>
              <a:spAutoFit/>
            </a:bodyPr>
            <a:lstStyle/>
            <a:p>
              <a:pPr>
                <a:lnSpc>
                  <a:spcPct val="100000"/>
                </a:lnSpc>
              </a:pPr>
              <a:r>
                <a:rPr lang="en-US" sz="2400" b="1">
                  <a:solidFill>
                    <a:srgbClr val="0000FF"/>
                  </a:solidFill>
                  <a:latin typeface="Eurostile" pitchFamily="34" charset="0"/>
                </a:rPr>
                <a:t>_ _</a:t>
              </a:r>
            </a:p>
          </p:txBody>
        </p:sp>
      </p:grpSp>
      <p:sp>
        <p:nvSpPr>
          <p:cNvPr id="794677" name="Line 53"/>
          <p:cNvSpPr>
            <a:spLocks noChangeShapeType="1"/>
          </p:cNvSpPr>
          <p:nvPr/>
        </p:nvSpPr>
        <p:spPr bwMode="auto">
          <a:xfrm>
            <a:off x="647700" y="1828800"/>
            <a:ext cx="0" cy="609600"/>
          </a:xfrm>
          <a:prstGeom prst="line">
            <a:avLst/>
          </a:prstGeom>
          <a:noFill/>
          <a:ln w="38100">
            <a:solidFill>
              <a:srgbClr val="0000FF"/>
            </a:solidFill>
            <a:round/>
            <a:headEnd/>
            <a:tailEnd/>
          </a:ln>
          <a:effectLst/>
        </p:spPr>
        <p:txBody>
          <a:bodyPr/>
          <a:lstStyle/>
          <a:p>
            <a:endParaRPr lang="en-US"/>
          </a:p>
        </p:txBody>
      </p:sp>
      <p:sp>
        <p:nvSpPr>
          <p:cNvPr id="794678" name="Line 54"/>
          <p:cNvSpPr>
            <a:spLocks noChangeShapeType="1"/>
          </p:cNvSpPr>
          <p:nvPr/>
        </p:nvSpPr>
        <p:spPr bwMode="auto">
          <a:xfrm>
            <a:off x="647700" y="3276600"/>
            <a:ext cx="0" cy="609600"/>
          </a:xfrm>
          <a:prstGeom prst="line">
            <a:avLst/>
          </a:prstGeom>
          <a:noFill/>
          <a:ln w="38100">
            <a:solidFill>
              <a:srgbClr val="0000FF"/>
            </a:solidFill>
            <a:round/>
            <a:headEnd/>
            <a:tailEnd/>
          </a:ln>
          <a:effectLst/>
        </p:spPr>
        <p:txBody>
          <a:bodyPr/>
          <a:lstStyle/>
          <a:p>
            <a:endParaRPr lang="en-US"/>
          </a:p>
        </p:txBody>
      </p:sp>
      <p:grpSp>
        <p:nvGrpSpPr>
          <p:cNvPr id="794679" name="Group 55"/>
          <p:cNvGrpSpPr>
            <a:grpSpLocks/>
          </p:cNvGrpSpPr>
          <p:nvPr/>
        </p:nvGrpSpPr>
        <p:grpSpPr bwMode="auto">
          <a:xfrm>
            <a:off x="152400" y="1219200"/>
            <a:ext cx="2249488" cy="609600"/>
            <a:chOff x="96" y="768"/>
            <a:chExt cx="1417" cy="384"/>
          </a:xfrm>
        </p:grpSpPr>
        <p:sp>
          <p:nvSpPr>
            <p:cNvPr id="794680" name="Text Box 56"/>
            <p:cNvSpPr txBox="1">
              <a:spLocks noChangeArrowheads="1"/>
            </p:cNvSpPr>
            <p:nvPr/>
          </p:nvSpPr>
          <p:spPr bwMode="auto">
            <a:xfrm>
              <a:off x="96" y="825"/>
              <a:ext cx="720" cy="327"/>
            </a:xfrm>
            <a:prstGeom prst="rect">
              <a:avLst/>
            </a:prstGeom>
            <a:noFill/>
            <a:ln w="9525">
              <a:noFill/>
              <a:miter lim="800000"/>
              <a:headEnd/>
              <a:tailEnd/>
            </a:ln>
            <a:effectLst>
              <a:outerShdw dist="35921" dir="2700000" algn="ctr" rotWithShape="0">
                <a:schemeClr val="bg1"/>
              </a:outerShdw>
            </a:effectLst>
          </p:spPr>
          <p:txBody>
            <a:bodyPr>
              <a:spAutoFit/>
            </a:bodyPr>
            <a:lstStyle/>
            <a:p>
              <a:pPr>
                <a:lnSpc>
                  <a:spcPct val="100000"/>
                </a:lnSpc>
                <a:spcBef>
                  <a:spcPct val="50000"/>
                </a:spcBef>
              </a:pPr>
              <a:r>
                <a:rPr lang="en-US" sz="2800">
                  <a:solidFill>
                    <a:srgbClr val="0000CC"/>
                  </a:solidFill>
                </a:rPr>
                <a:t>Origin</a:t>
              </a:r>
            </a:p>
          </p:txBody>
        </p:sp>
        <p:sp>
          <p:nvSpPr>
            <p:cNvPr id="794681" name="Text Box 57"/>
            <p:cNvSpPr txBox="1">
              <a:spLocks noChangeArrowheads="1"/>
            </p:cNvSpPr>
            <p:nvPr/>
          </p:nvSpPr>
          <p:spPr bwMode="auto">
            <a:xfrm>
              <a:off x="672" y="768"/>
              <a:ext cx="841" cy="288"/>
            </a:xfrm>
            <a:prstGeom prst="rect">
              <a:avLst/>
            </a:prstGeom>
            <a:noFill/>
            <a:ln w="9525">
              <a:noFill/>
              <a:miter lim="800000"/>
              <a:headEnd/>
              <a:tailEnd/>
            </a:ln>
            <a:effectLst/>
          </p:spPr>
          <p:txBody>
            <a:bodyPr>
              <a:spAutoFit/>
            </a:bodyPr>
            <a:lstStyle/>
            <a:p>
              <a:pPr>
                <a:lnSpc>
                  <a:spcPct val="100000"/>
                </a:lnSpc>
              </a:pPr>
              <a:r>
                <a:rPr lang="en-US" sz="2400" b="1">
                  <a:solidFill>
                    <a:srgbClr val="0000FF"/>
                  </a:solidFill>
                  <a:latin typeface="Eurostile" pitchFamily="34" charset="0"/>
                </a:rPr>
                <a:t>_ _ _ _ _ </a:t>
              </a:r>
            </a:p>
          </p:txBody>
        </p:sp>
      </p:grpSp>
      <p:grpSp>
        <p:nvGrpSpPr>
          <p:cNvPr id="794682" name="Group 58"/>
          <p:cNvGrpSpPr>
            <a:grpSpLocks/>
          </p:cNvGrpSpPr>
          <p:nvPr/>
        </p:nvGrpSpPr>
        <p:grpSpPr bwMode="auto">
          <a:xfrm>
            <a:off x="2328863" y="1066800"/>
            <a:ext cx="1111250" cy="969963"/>
            <a:chOff x="1467" y="672"/>
            <a:chExt cx="700" cy="611"/>
          </a:xfrm>
        </p:grpSpPr>
        <p:sp>
          <p:nvSpPr>
            <p:cNvPr id="794634" name="Oval 10"/>
            <p:cNvSpPr>
              <a:spLocks noChangeArrowheads="1"/>
            </p:cNvSpPr>
            <p:nvPr/>
          </p:nvSpPr>
          <p:spPr bwMode="auto">
            <a:xfrm>
              <a:off x="1467" y="672"/>
              <a:ext cx="700" cy="611"/>
            </a:xfrm>
            <a:prstGeom prst="ellipse">
              <a:avLst/>
            </a:prstGeom>
            <a:gradFill rotWithShape="0">
              <a:gsLst>
                <a:gs pos="0">
                  <a:schemeClr val="bg1"/>
                </a:gs>
                <a:gs pos="100000">
                  <a:srgbClr val="FFFFFF"/>
                </a:gs>
              </a:gsLst>
              <a:lin ang="5400000" scaled="1"/>
            </a:gradFill>
            <a:ln w="12700">
              <a:round/>
              <a:headEnd/>
              <a:tailEnd/>
            </a:ln>
            <a:effectLst/>
            <a:scene3d>
              <a:camera prst="legacyPerspectiveTop"/>
              <a:lightRig rig="legacyNormal3" dir="t"/>
            </a:scene3d>
            <a:sp3d extrusionH="887400" prstMaterial="legacyMatte">
              <a:bevelT w="13500" h="13500" prst="angle"/>
              <a:bevelB w="13500" h="13500" prst="angle"/>
              <a:extrusionClr>
                <a:srgbClr val="FFFFFF"/>
              </a:extrusionClr>
            </a:sp3d>
          </p:spPr>
          <p:txBody>
            <a:bodyPr wrap="none" anchor="ctr">
              <a:flatTx/>
            </a:bodyPr>
            <a:lstStyle/>
            <a:p>
              <a:pPr algn="ctr">
                <a:lnSpc>
                  <a:spcPct val="100000"/>
                </a:lnSpc>
              </a:pPr>
              <a:endParaRPr lang="en-US" sz="4800" b="1">
                <a:solidFill>
                  <a:srgbClr val="6600CC"/>
                </a:solidFill>
              </a:endParaRPr>
            </a:p>
          </p:txBody>
        </p:sp>
        <p:sp>
          <p:nvSpPr>
            <p:cNvPr id="794635" name="WordArt 11"/>
            <p:cNvSpPr>
              <a:spLocks noChangeArrowheads="1" noChangeShapeType="1" noTextEdit="1"/>
            </p:cNvSpPr>
            <p:nvPr/>
          </p:nvSpPr>
          <p:spPr bwMode="auto">
            <a:xfrm>
              <a:off x="1536" y="851"/>
              <a:ext cx="541" cy="253"/>
            </a:xfrm>
            <a:prstGeom prst="rect">
              <a:avLst/>
            </a:prstGeom>
          </p:spPr>
          <p:txBody>
            <a:bodyPr wrap="none" fromWordArt="1">
              <a:prstTxWarp prst="textPlain">
                <a:avLst>
                  <a:gd name="adj" fmla="val 50000"/>
                </a:avLst>
              </a:prstTxWarp>
            </a:bodyPr>
            <a:lstStyle/>
            <a:p>
              <a:pPr algn="ctr"/>
              <a:r>
                <a:rPr lang="en-US" sz="3600" kern="10">
                  <a:ln w="38100">
                    <a:solidFill>
                      <a:srgbClr val="6600CC"/>
                    </a:solidFill>
                    <a:round/>
                    <a:headEnd/>
                    <a:tailEnd/>
                  </a:ln>
                  <a:gradFill rotWithShape="0">
                    <a:gsLst>
                      <a:gs pos="0">
                        <a:srgbClr val="CCECFF"/>
                      </a:gs>
                      <a:gs pos="50000">
                        <a:schemeClr val="bg1"/>
                      </a:gs>
                      <a:gs pos="100000">
                        <a:srgbClr val="CCECFF"/>
                      </a:gs>
                    </a:gsLst>
                    <a:lin ang="2700000" scaled="1"/>
                  </a:gradFill>
                  <a:effectLst>
                    <a:outerShdw dist="35921" dir="2700000" algn="ctr" rotWithShape="0">
                      <a:schemeClr val="bg1"/>
                    </a:outerShdw>
                  </a:effectLst>
                  <a:latin typeface="Impact"/>
                </a:rPr>
                <a:t>God</a:t>
              </a:r>
            </a:p>
          </p:txBody>
        </p:sp>
      </p:gr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94648"/>
                                        </p:tgtEl>
                                        <p:attrNameLst>
                                          <p:attrName>style.visibility</p:attrName>
                                        </p:attrNameLst>
                                      </p:cBhvr>
                                      <p:to>
                                        <p:strVal val="visible"/>
                                      </p:to>
                                    </p:set>
                                    <p:animEffect transition="in" filter="fade">
                                      <p:cBhvr>
                                        <p:cTn id="7" dur="1000"/>
                                        <p:tgtEl>
                                          <p:spTgt spid="79464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794698"/>
                                        </p:tgtEl>
                                        <p:attrNameLst>
                                          <p:attrName>style.visibility</p:attrName>
                                        </p:attrNameLst>
                                      </p:cBhvr>
                                      <p:to>
                                        <p:strVal val="visible"/>
                                      </p:to>
                                    </p:set>
                                    <p:animEffect transition="in" filter="barn(outVertical)">
                                      <p:cBhvr>
                                        <p:cTn id="12" dur="500"/>
                                        <p:tgtEl>
                                          <p:spTgt spid="794698"/>
                                        </p:tgtEl>
                                      </p:cBhvr>
                                    </p:animEffect>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nodeType="clickEffect">
                                  <p:stCondLst>
                                    <p:cond delay="0"/>
                                  </p:stCondLst>
                                  <p:childTnLst>
                                    <p:set>
                                      <p:cBhvr>
                                        <p:cTn id="16" dur="1" fill="hold">
                                          <p:stCondLst>
                                            <p:cond delay="0"/>
                                          </p:stCondLst>
                                        </p:cTn>
                                        <p:tgtEl>
                                          <p:spTgt spid="794682"/>
                                        </p:tgtEl>
                                        <p:attrNameLst>
                                          <p:attrName>style.visibility</p:attrName>
                                        </p:attrNameLst>
                                      </p:cBhvr>
                                      <p:to>
                                        <p:strVal val="visible"/>
                                      </p:to>
                                    </p:set>
                                    <p:anim calcmode="lin" valueType="num">
                                      <p:cBhvr>
                                        <p:cTn id="17" dur="500" fill="hold"/>
                                        <p:tgtEl>
                                          <p:spTgt spid="794682"/>
                                        </p:tgtEl>
                                        <p:attrNameLst>
                                          <p:attrName>ppt_w</p:attrName>
                                        </p:attrNameLst>
                                      </p:cBhvr>
                                      <p:tavLst>
                                        <p:tav tm="0">
                                          <p:val>
                                            <p:fltVal val="0"/>
                                          </p:val>
                                        </p:tav>
                                        <p:tav tm="100000">
                                          <p:val>
                                            <p:strVal val="#ppt_w"/>
                                          </p:val>
                                        </p:tav>
                                      </p:tavLst>
                                    </p:anim>
                                    <p:anim calcmode="lin" valueType="num">
                                      <p:cBhvr>
                                        <p:cTn id="18" dur="500" fill="hold"/>
                                        <p:tgtEl>
                                          <p:spTgt spid="794682"/>
                                        </p:tgtEl>
                                        <p:attrNameLst>
                                          <p:attrName>ppt_h</p:attrName>
                                        </p:attrNameLst>
                                      </p:cBhvr>
                                      <p:tavLst>
                                        <p:tav tm="0">
                                          <p:val>
                                            <p:fltVal val="0"/>
                                          </p:val>
                                        </p:tav>
                                        <p:tav tm="100000">
                                          <p:val>
                                            <p:strVal val="#ppt_h"/>
                                          </p:val>
                                        </p:tav>
                                      </p:tavLst>
                                    </p:anim>
                                  </p:childTnLst>
                                </p:cTn>
                              </p:par>
                            </p:childTnLst>
                          </p:cTn>
                        </p:par>
                        <p:par>
                          <p:cTn id="19" fill="hold">
                            <p:stCondLst>
                              <p:cond delay="500"/>
                            </p:stCondLst>
                            <p:childTnLst>
                              <p:par>
                                <p:cTn id="20" presetID="22" presetClass="entr" presetSubtype="2" fill="hold" nodeType="afterEffect">
                                  <p:stCondLst>
                                    <p:cond delay="0"/>
                                  </p:stCondLst>
                                  <p:childTnLst>
                                    <p:set>
                                      <p:cBhvr>
                                        <p:cTn id="21" dur="1" fill="hold">
                                          <p:stCondLst>
                                            <p:cond delay="0"/>
                                          </p:stCondLst>
                                        </p:cTn>
                                        <p:tgtEl>
                                          <p:spTgt spid="794679"/>
                                        </p:tgtEl>
                                        <p:attrNameLst>
                                          <p:attrName>style.visibility</p:attrName>
                                        </p:attrNameLst>
                                      </p:cBhvr>
                                      <p:to>
                                        <p:strVal val="visible"/>
                                      </p:to>
                                    </p:set>
                                    <p:animEffect transition="in" filter="wipe(right)">
                                      <p:cBhvr>
                                        <p:cTn id="22" dur="500"/>
                                        <p:tgtEl>
                                          <p:spTgt spid="794679"/>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32" fill="hold" nodeType="clickEffect">
                                  <p:stCondLst>
                                    <p:cond delay="0"/>
                                  </p:stCondLst>
                                  <p:childTnLst>
                                    <p:set>
                                      <p:cBhvr>
                                        <p:cTn id="26" dur="1" fill="hold">
                                          <p:stCondLst>
                                            <p:cond delay="0"/>
                                          </p:stCondLst>
                                        </p:cTn>
                                        <p:tgtEl>
                                          <p:spTgt spid="794688"/>
                                        </p:tgtEl>
                                        <p:attrNameLst>
                                          <p:attrName>style.visibility</p:attrName>
                                        </p:attrNameLst>
                                      </p:cBhvr>
                                      <p:to>
                                        <p:strVal val="visible"/>
                                      </p:to>
                                    </p:set>
                                    <p:animEffect transition="in" filter="box(out)">
                                      <p:cBhvr>
                                        <p:cTn id="27" dur="500"/>
                                        <p:tgtEl>
                                          <p:spTgt spid="794688"/>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32" fill="hold" nodeType="clickEffect">
                                  <p:stCondLst>
                                    <p:cond delay="0"/>
                                  </p:stCondLst>
                                  <p:childTnLst>
                                    <p:set>
                                      <p:cBhvr>
                                        <p:cTn id="31" dur="1" fill="hold">
                                          <p:stCondLst>
                                            <p:cond delay="0"/>
                                          </p:stCondLst>
                                        </p:cTn>
                                        <p:tgtEl>
                                          <p:spTgt spid="794693"/>
                                        </p:tgtEl>
                                        <p:attrNameLst>
                                          <p:attrName>style.visibility</p:attrName>
                                        </p:attrNameLst>
                                      </p:cBhvr>
                                      <p:to>
                                        <p:strVal val="visible"/>
                                      </p:to>
                                    </p:set>
                                    <p:animEffect transition="in" filter="box(out)">
                                      <p:cBhvr>
                                        <p:cTn id="32" dur="500"/>
                                        <p:tgtEl>
                                          <p:spTgt spid="794693"/>
                                        </p:tgtEl>
                                      </p:cBhvr>
                                    </p:animEffect>
                                  </p:childTnLst>
                                </p:cTn>
                              </p:par>
                            </p:childTnLst>
                          </p:cTn>
                        </p:par>
                        <p:par>
                          <p:cTn id="33" fill="hold">
                            <p:stCondLst>
                              <p:cond delay="500"/>
                            </p:stCondLst>
                            <p:childTnLst>
                              <p:par>
                                <p:cTn id="34" presetID="22" presetClass="entr" presetSubtype="1" fill="hold" nodeType="afterEffect">
                                  <p:stCondLst>
                                    <p:cond delay="0"/>
                                  </p:stCondLst>
                                  <p:childTnLst>
                                    <p:set>
                                      <p:cBhvr>
                                        <p:cTn id="35" dur="1" fill="hold">
                                          <p:stCondLst>
                                            <p:cond delay="0"/>
                                          </p:stCondLst>
                                        </p:cTn>
                                        <p:tgtEl>
                                          <p:spTgt spid="794695"/>
                                        </p:tgtEl>
                                        <p:attrNameLst>
                                          <p:attrName>style.visibility</p:attrName>
                                        </p:attrNameLst>
                                      </p:cBhvr>
                                      <p:to>
                                        <p:strVal val="visible"/>
                                      </p:to>
                                    </p:set>
                                    <p:animEffect transition="in" filter="wipe(up)">
                                      <p:cBhvr>
                                        <p:cTn id="36" dur="500"/>
                                        <p:tgtEl>
                                          <p:spTgt spid="794695"/>
                                        </p:tgtEl>
                                      </p:cBhvr>
                                    </p:animEffect>
                                  </p:childTnLst>
                                </p:cTn>
                              </p:par>
                              <p:par>
                                <p:cTn id="37" presetID="10" presetClass="entr" presetSubtype="0" fill="hold" nodeType="withEffect">
                                  <p:stCondLst>
                                    <p:cond delay="0"/>
                                  </p:stCondLst>
                                  <p:childTnLst>
                                    <p:set>
                                      <p:cBhvr>
                                        <p:cTn id="38" dur="1" fill="hold">
                                          <p:stCondLst>
                                            <p:cond delay="0"/>
                                          </p:stCondLst>
                                        </p:cTn>
                                        <p:tgtEl>
                                          <p:spTgt spid="794674"/>
                                        </p:tgtEl>
                                        <p:attrNameLst>
                                          <p:attrName>style.visibility</p:attrName>
                                        </p:attrNameLst>
                                      </p:cBhvr>
                                      <p:to>
                                        <p:strVal val="visible"/>
                                      </p:to>
                                    </p:set>
                                    <p:animEffect transition="in" filter="fade">
                                      <p:cBhvr>
                                        <p:cTn id="39" dur="1000"/>
                                        <p:tgtEl>
                                          <p:spTgt spid="794674"/>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794677"/>
                                        </p:tgtEl>
                                        <p:attrNameLst>
                                          <p:attrName>style.visibility</p:attrName>
                                        </p:attrNameLst>
                                      </p:cBhvr>
                                      <p:to>
                                        <p:strVal val="visible"/>
                                      </p:to>
                                    </p:set>
                                    <p:animEffect transition="in" filter="fade">
                                      <p:cBhvr>
                                        <p:cTn id="42" dur="1000"/>
                                        <p:tgtEl>
                                          <p:spTgt spid="794677"/>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32" fill="hold" nodeType="clickEffect">
                                  <p:stCondLst>
                                    <p:cond delay="0"/>
                                  </p:stCondLst>
                                  <p:childTnLst>
                                    <p:set>
                                      <p:cBhvr>
                                        <p:cTn id="46" dur="1" fill="hold">
                                          <p:stCondLst>
                                            <p:cond delay="0"/>
                                          </p:stCondLst>
                                        </p:cTn>
                                        <p:tgtEl>
                                          <p:spTgt spid="794694"/>
                                        </p:tgtEl>
                                        <p:attrNameLst>
                                          <p:attrName>style.visibility</p:attrName>
                                        </p:attrNameLst>
                                      </p:cBhvr>
                                      <p:to>
                                        <p:strVal val="visible"/>
                                      </p:to>
                                    </p:set>
                                    <p:animEffect transition="in" filter="box(out)">
                                      <p:cBhvr>
                                        <p:cTn id="47" dur="500"/>
                                        <p:tgtEl>
                                          <p:spTgt spid="794694"/>
                                        </p:tgtEl>
                                      </p:cBhvr>
                                    </p:animEffect>
                                  </p:childTnLst>
                                </p:cTn>
                              </p:par>
                            </p:childTnLst>
                          </p:cTn>
                        </p:par>
                        <p:par>
                          <p:cTn id="48" fill="hold">
                            <p:stCondLst>
                              <p:cond delay="500"/>
                            </p:stCondLst>
                            <p:childTnLst>
                              <p:par>
                                <p:cTn id="49" presetID="22" presetClass="entr" presetSubtype="1" fill="hold" nodeType="afterEffect">
                                  <p:stCondLst>
                                    <p:cond delay="0"/>
                                  </p:stCondLst>
                                  <p:childTnLst>
                                    <p:set>
                                      <p:cBhvr>
                                        <p:cTn id="50" dur="1" fill="hold">
                                          <p:stCondLst>
                                            <p:cond delay="0"/>
                                          </p:stCondLst>
                                        </p:cTn>
                                        <p:tgtEl>
                                          <p:spTgt spid="794696"/>
                                        </p:tgtEl>
                                        <p:attrNameLst>
                                          <p:attrName>style.visibility</p:attrName>
                                        </p:attrNameLst>
                                      </p:cBhvr>
                                      <p:to>
                                        <p:strVal val="visible"/>
                                      </p:to>
                                    </p:set>
                                    <p:animEffect transition="in" filter="wipe(up)">
                                      <p:cBhvr>
                                        <p:cTn id="51" dur="500"/>
                                        <p:tgtEl>
                                          <p:spTgt spid="794696"/>
                                        </p:tgtEl>
                                      </p:cBhvr>
                                    </p:animEffect>
                                  </p:childTnLst>
                                </p:cTn>
                              </p:par>
                              <p:par>
                                <p:cTn id="52" presetID="10" presetClass="entr" presetSubtype="0" fill="hold" nodeType="withEffect">
                                  <p:stCondLst>
                                    <p:cond delay="0"/>
                                  </p:stCondLst>
                                  <p:childTnLst>
                                    <p:set>
                                      <p:cBhvr>
                                        <p:cTn id="53" dur="1" fill="hold">
                                          <p:stCondLst>
                                            <p:cond delay="0"/>
                                          </p:stCondLst>
                                        </p:cTn>
                                        <p:tgtEl>
                                          <p:spTgt spid="794671"/>
                                        </p:tgtEl>
                                        <p:attrNameLst>
                                          <p:attrName>style.visibility</p:attrName>
                                        </p:attrNameLst>
                                      </p:cBhvr>
                                      <p:to>
                                        <p:strVal val="visible"/>
                                      </p:to>
                                    </p:set>
                                    <p:animEffect transition="in" filter="fade">
                                      <p:cBhvr>
                                        <p:cTn id="54" dur="1000"/>
                                        <p:tgtEl>
                                          <p:spTgt spid="794671"/>
                                        </p:tgtEl>
                                      </p:cBhvr>
                                    </p:animEffect>
                                  </p:childTnLst>
                                </p:cTn>
                              </p:par>
                              <p:par>
                                <p:cTn id="55" presetID="10" presetClass="entr" presetSubtype="0" fill="hold" grpId="0" nodeType="withEffect">
                                  <p:stCondLst>
                                    <p:cond delay="1000"/>
                                  </p:stCondLst>
                                  <p:childTnLst>
                                    <p:set>
                                      <p:cBhvr>
                                        <p:cTn id="56" dur="1" fill="hold">
                                          <p:stCondLst>
                                            <p:cond delay="0"/>
                                          </p:stCondLst>
                                        </p:cTn>
                                        <p:tgtEl>
                                          <p:spTgt spid="794678"/>
                                        </p:tgtEl>
                                        <p:attrNameLst>
                                          <p:attrName>style.visibility</p:attrName>
                                        </p:attrNameLst>
                                      </p:cBhvr>
                                      <p:to>
                                        <p:strVal val="visible"/>
                                      </p:to>
                                    </p:set>
                                    <p:animEffect transition="in" filter="fade">
                                      <p:cBhvr>
                                        <p:cTn id="57" dur="1000"/>
                                        <p:tgtEl>
                                          <p:spTgt spid="794678"/>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2" fill="hold" grpId="0" nodeType="clickEffect">
                                  <p:stCondLst>
                                    <p:cond delay="0"/>
                                  </p:stCondLst>
                                  <p:childTnLst>
                                    <p:set>
                                      <p:cBhvr>
                                        <p:cTn id="61" dur="1" fill="hold">
                                          <p:stCondLst>
                                            <p:cond delay="0"/>
                                          </p:stCondLst>
                                        </p:cTn>
                                        <p:tgtEl>
                                          <p:spTgt spid="794641"/>
                                        </p:tgtEl>
                                        <p:attrNameLst>
                                          <p:attrName>style.visibility</p:attrName>
                                        </p:attrNameLst>
                                      </p:cBhvr>
                                      <p:to>
                                        <p:strVal val="visible"/>
                                      </p:to>
                                    </p:set>
                                    <p:animEffect transition="in" filter="wipe(right)">
                                      <p:cBhvr>
                                        <p:cTn id="62" dur="500"/>
                                        <p:tgtEl>
                                          <p:spTgt spid="794641"/>
                                        </p:tgtEl>
                                      </p:cBhvr>
                                    </p:animEffect>
                                  </p:childTnLst>
                                  <p:subTnLst>
                                    <p:set>
                                      <p:cBhvr override="childStyle">
                                        <p:cTn dur="1" fill="hold" display="0" masterRel="sameClick" afterEffect="1">
                                          <p:stCondLst>
                                            <p:cond evt="end" delay="0">
                                              <p:tn val="60"/>
                                            </p:cond>
                                          </p:stCondLst>
                                        </p:cTn>
                                        <p:tgtEl>
                                          <p:spTgt spid="794641"/>
                                        </p:tgtEl>
                                        <p:attrNameLst>
                                          <p:attrName>style.visibility</p:attrName>
                                        </p:attrNameLst>
                                      </p:cBhvr>
                                      <p:to>
                                        <p:strVal val="hidden"/>
                                      </p:to>
                                    </p:set>
                                  </p:subTnLst>
                                </p:cTn>
                              </p:par>
                            </p:childTnLst>
                          </p:cTn>
                        </p:par>
                        <p:par>
                          <p:cTn id="63" fill="hold">
                            <p:stCondLst>
                              <p:cond delay="500"/>
                            </p:stCondLst>
                            <p:childTnLst>
                              <p:par>
                                <p:cTn id="64" presetID="22" presetClass="entr" presetSubtype="8" fill="hold" grpId="0" nodeType="afterEffect">
                                  <p:stCondLst>
                                    <p:cond delay="0"/>
                                  </p:stCondLst>
                                  <p:childTnLst>
                                    <p:set>
                                      <p:cBhvr>
                                        <p:cTn id="65" dur="1" fill="hold">
                                          <p:stCondLst>
                                            <p:cond delay="0"/>
                                          </p:stCondLst>
                                        </p:cTn>
                                        <p:tgtEl>
                                          <p:spTgt spid="794637"/>
                                        </p:tgtEl>
                                        <p:attrNameLst>
                                          <p:attrName>style.visibility</p:attrName>
                                        </p:attrNameLst>
                                      </p:cBhvr>
                                      <p:to>
                                        <p:strVal val="visible"/>
                                      </p:to>
                                    </p:set>
                                    <p:animEffect transition="in" filter="wipe(left)">
                                      <p:cBhvr>
                                        <p:cTn id="66" dur="500"/>
                                        <p:tgtEl>
                                          <p:spTgt spid="794637"/>
                                        </p:tgtEl>
                                      </p:cBhvr>
                                    </p:animEffect>
                                  </p:childTnLst>
                                  <p:subTnLst>
                                    <p:set>
                                      <p:cBhvr override="childStyle">
                                        <p:cTn dur="1" fill="hold" display="0" masterRel="sameClick" afterEffect="1">
                                          <p:stCondLst>
                                            <p:cond evt="end" delay="0">
                                              <p:tn val="64"/>
                                            </p:cond>
                                          </p:stCondLst>
                                        </p:cTn>
                                        <p:tgtEl>
                                          <p:spTgt spid="794637"/>
                                        </p:tgtEl>
                                        <p:attrNameLst>
                                          <p:attrName>style.visibility</p:attrName>
                                        </p:attrNameLst>
                                      </p:cBhvr>
                                      <p:to>
                                        <p:strVal val="hidden"/>
                                      </p:to>
                                    </p:set>
                                  </p:subTnLst>
                                </p:cTn>
                              </p:par>
                            </p:childTnLst>
                          </p:cTn>
                        </p:par>
                        <p:par>
                          <p:cTn id="67" fill="hold">
                            <p:stCondLst>
                              <p:cond delay="1000"/>
                            </p:stCondLst>
                            <p:childTnLst>
                              <p:par>
                                <p:cTn id="68" presetID="22" presetClass="entr" presetSubtype="2" fill="hold" grpId="0" nodeType="afterEffect">
                                  <p:stCondLst>
                                    <p:cond delay="0"/>
                                  </p:stCondLst>
                                  <p:childTnLst>
                                    <p:set>
                                      <p:cBhvr>
                                        <p:cTn id="69" dur="1" fill="hold">
                                          <p:stCondLst>
                                            <p:cond delay="0"/>
                                          </p:stCondLst>
                                        </p:cTn>
                                        <p:tgtEl>
                                          <p:spTgt spid="794639"/>
                                        </p:tgtEl>
                                        <p:attrNameLst>
                                          <p:attrName>style.visibility</p:attrName>
                                        </p:attrNameLst>
                                      </p:cBhvr>
                                      <p:to>
                                        <p:strVal val="visible"/>
                                      </p:to>
                                    </p:set>
                                    <p:animEffect transition="in" filter="wipe(right)">
                                      <p:cBhvr>
                                        <p:cTn id="70" dur="500"/>
                                        <p:tgtEl>
                                          <p:spTgt spid="794639"/>
                                        </p:tgtEl>
                                      </p:cBhvr>
                                    </p:animEffect>
                                  </p:childTnLst>
                                  <p:subTnLst>
                                    <p:set>
                                      <p:cBhvr override="childStyle">
                                        <p:cTn dur="1" fill="hold" display="0" masterRel="sameClick" afterEffect="1">
                                          <p:stCondLst>
                                            <p:cond evt="end" delay="0">
                                              <p:tn val="68"/>
                                            </p:cond>
                                          </p:stCondLst>
                                        </p:cTn>
                                        <p:tgtEl>
                                          <p:spTgt spid="794639"/>
                                        </p:tgtEl>
                                        <p:attrNameLst>
                                          <p:attrName>style.visibility</p:attrName>
                                        </p:attrNameLst>
                                      </p:cBhvr>
                                      <p:to>
                                        <p:strVal val="hidden"/>
                                      </p:to>
                                    </p:set>
                                  </p:subTnLst>
                                </p:cTn>
                              </p:par>
                            </p:childTnLst>
                          </p:cTn>
                        </p:par>
                        <p:par>
                          <p:cTn id="71" fill="hold">
                            <p:stCondLst>
                              <p:cond delay="1500"/>
                            </p:stCondLst>
                            <p:childTnLst>
                              <p:par>
                                <p:cTn id="72" presetID="22" presetClass="entr" presetSubtype="8" fill="hold" grpId="0" nodeType="afterEffect">
                                  <p:stCondLst>
                                    <p:cond delay="0"/>
                                  </p:stCondLst>
                                  <p:childTnLst>
                                    <p:set>
                                      <p:cBhvr>
                                        <p:cTn id="73" dur="1" fill="hold">
                                          <p:stCondLst>
                                            <p:cond delay="0"/>
                                          </p:stCondLst>
                                        </p:cTn>
                                        <p:tgtEl>
                                          <p:spTgt spid="794636"/>
                                        </p:tgtEl>
                                        <p:attrNameLst>
                                          <p:attrName>style.visibility</p:attrName>
                                        </p:attrNameLst>
                                      </p:cBhvr>
                                      <p:to>
                                        <p:strVal val="visible"/>
                                      </p:to>
                                    </p:set>
                                    <p:animEffect transition="in" filter="wipe(left)">
                                      <p:cBhvr>
                                        <p:cTn id="74" dur="500"/>
                                        <p:tgtEl>
                                          <p:spTgt spid="794636"/>
                                        </p:tgtEl>
                                      </p:cBhvr>
                                    </p:animEffect>
                                  </p:childTnLst>
                                  <p:subTnLst>
                                    <p:set>
                                      <p:cBhvr override="childStyle">
                                        <p:cTn dur="1" fill="hold" display="0" masterRel="sameClick" afterEffect="1">
                                          <p:stCondLst>
                                            <p:cond evt="end" delay="0">
                                              <p:tn val="72"/>
                                            </p:cond>
                                          </p:stCondLst>
                                        </p:cTn>
                                        <p:tgtEl>
                                          <p:spTgt spid="794636"/>
                                        </p:tgtEl>
                                        <p:attrNameLst>
                                          <p:attrName>style.visibility</p:attrName>
                                        </p:attrNameLst>
                                      </p:cBhvr>
                                      <p:to>
                                        <p:strVal val="hidden"/>
                                      </p:to>
                                    </p:set>
                                  </p:subTnLst>
                                </p:cTn>
                              </p:par>
                            </p:childTnLst>
                          </p:cTn>
                        </p:par>
                        <p:par>
                          <p:cTn id="75" fill="hold">
                            <p:stCondLst>
                              <p:cond delay="2000"/>
                            </p:stCondLst>
                            <p:childTnLst>
                              <p:par>
                                <p:cTn id="76" presetID="22" presetClass="entr" presetSubtype="1" fill="hold" grpId="0" nodeType="afterEffect">
                                  <p:stCondLst>
                                    <p:cond delay="0"/>
                                  </p:stCondLst>
                                  <p:childTnLst>
                                    <p:set>
                                      <p:cBhvr>
                                        <p:cTn id="77" dur="1" fill="hold">
                                          <p:stCondLst>
                                            <p:cond delay="0"/>
                                          </p:stCondLst>
                                        </p:cTn>
                                        <p:tgtEl>
                                          <p:spTgt spid="794645"/>
                                        </p:tgtEl>
                                        <p:attrNameLst>
                                          <p:attrName>style.visibility</p:attrName>
                                        </p:attrNameLst>
                                      </p:cBhvr>
                                      <p:to>
                                        <p:strVal val="visible"/>
                                      </p:to>
                                    </p:set>
                                    <p:animEffect transition="in" filter="wipe(up)">
                                      <p:cBhvr>
                                        <p:cTn id="78" dur="500"/>
                                        <p:tgtEl>
                                          <p:spTgt spid="794645"/>
                                        </p:tgtEl>
                                      </p:cBhvr>
                                    </p:animEffect>
                                  </p:childTnLst>
                                  <p:subTnLst>
                                    <p:set>
                                      <p:cBhvr override="childStyle">
                                        <p:cTn dur="1" fill="hold" display="0" masterRel="sameClick" afterEffect="1">
                                          <p:stCondLst>
                                            <p:cond evt="end" delay="0">
                                              <p:tn val="76"/>
                                            </p:cond>
                                          </p:stCondLst>
                                        </p:cTn>
                                        <p:tgtEl>
                                          <p:spTgt spid="794645"/>
                                        </p:tgtEl>
                                        <p:attrNameLst>
                                          <p:attrName>style.visibility</p:attrName>
                                        </p:attrNameLst>
                                      </p:cBhvr>
                                      <p:to>
                                        <p:strVal val="hidden"/>
                                      </p:to>
                                    </p:set>
                                  </p:subTnLst>
                                </p:cTn>
                              </p:par>
                            </p:childTnLst>
                          </p:cTn>
                        </p:par>
                        <p:par>
                          <p:cTn id="79" fill="hold">
                            <p:stCondLst>
                              <p:cond delay="2500"/>
                            </p:stCondLst>
                            <p:childTnLst>
                              <p:par>
                                <p:cTn id="80" presetID="22" presetClass="entr" presetSubtype="4" fill="hold" grpId="0" nodeType="afterEffect">
                                  <p:stCondLst>
                                    <p:cond delay="0"/>
                                  </p:stCondLst>
                                  <p:childTnLst>
                                    <p:set>
                                      <p:cBhvr>
                                        <p:cTn id="81" dur="1" fill="hold">
                                          <p:stCondLst>
                                            <p:cond delay="0"/>
                                          </p:stCondLst>
                                        </p:cTn>
                                        <p:tgtEl>
                                          <p:spTgt spid="794642"/>
                                        </p:tgtEl>
                                        <p:attrNameLst>
                                          <p:attrName>style.visibility</p:attrName>
                                        </p:attrNameLst>
                                      </p:cBhvr>
                                      <p:to>
                                        <p:strVal val="visible"/>
                                      </p:to>
                                    </p:set>
                                    <p:animEffect transition="in" filter="wipe(down)">
                                      <p:cBhvr>
                                        <p:cTn id="82" dur="500"/>
                                        <p:tgtEl>
                                          <p:spTgt spid="794642"/>
                                        </p:tgtEl>
                                      </p:cBhvr>
                                    </p:animEffect>
                                  </p:childTnLst>
                                  <p:subTnLst>
                                    <p:set>
                                      <p:cBhvr override="childStyle">
                                        <p:cTn dur="1" fill="hold" display="0" masterRel="sameClick" afterEffect="1">
                                          <p:stCondLst>
                                            <p:cond evt="end" delay="0">
                                              <p:tn val="80"/>
                                            </p:cond>
                                          </p:stCondLst>
                                        </p:cTn>
                                        <p:tgtEl>
                                          <p:spTgt spid="794642"/>
                                        </p:tgtEl>
                                        <p:attrNameLst>
                                          <p:attrName>style.visibility</p:attrName>
                                        </p:attrNameLst>
                                      </p:cBhvr>
                                      <p:to>
                                        <p:strVal val="hidden"/>
                                      </p:to>
                                    </p:set>
                                  </p:subTnLst>
                                </p:cTn>
                              </p:par>
                            </p:childTnLst>
                          </p:cTn>
                        </p:par>
                        <p:par>
                          <p:cTn id="83" fill="hold">
                            <p:stCondLst>
                              <p:cond delay="3000"/>
                            </p:stCondLst>
                            <p:childTnLst>
                              <p:par>
                                <p:cTn id="84" presetID="22" presetClass="entr" presetSubtype="1" fill="hold" grpId="0" nodeType="afterEffect">
                                  <p:stCondLst>
                                    <p:cond delay="0"/>
                                  </p:stCondLst>
                                  <p:childTnLst>
                                    <p:set>
                                      <p:cBhvr>
                                        <p:cTn id="85" dur="1" fill="hold">
                                          <p:stCondLst>
                                            <p:cond delay="0"/>
                                          </p:stCondLst>
                                        </p:cTn>
                                        <p:tgtEl>
                                          <p:spTgt spid="794646"/>
                                        </p:tgtEl>
                                        <p:attrNameLst>
                                          <p:attrName>style.visibility</p:attrName>
                                        </p:attrNameLst>
                                      </p:cBhvr>
                                      <p:to>
                                        <p:strVal val="visible"/>
                                      </p:to>
                                    </p:set>
                                    <p:animEffect transition="in" filter="wipe(up)">
                                      <p:cBhvr>
                                        <p:cTn id="86" dur="500"/>
                                        <p:tgtEl>
                                          <p:spTgt spid="794646"/>
                                        </p:tgtEl>
                                      </p:cBhvr>
                                    </p:animEffect>
                                  </p:childTnLst>
                                  <p:subTnLst>
                                    <p:set>
                                      <p:cBhvr override="childStyle">
                                        <p:cTn dur="1" fill="hold" display="0" masterRel="sameClick" afterEffect="1">
                                          <p:stCondLst>
                                            <p:cond evt="end" delay="0">
                                              <p:tn val="84"/>
                                            </p:cond>
                                          </p:stCondLst>
                                        </p:cTn>
                                        <p:tgtEl>
                                          <p:spTgt spid="794646"/>
                                        </p:tgtEl>
                                        <p:attrNameLst>
                                          <p:attrName>style.visibility</p:attrName>
                                        </p:attrNameLst>
                                      </p:cBhvr>
                                      <p:to>
                                        <p:strVal val="hidden"/>
                                      </p:to>
                                    </p:set>
                                  </p:subTnLst>
                                </p:cTn>
                              </p:par>
                            </p:childTnLst>
                          </p:cTn>
                        </p:par>
                        <p:par>
                          <p:cTn id="87" fill="hold">
                            <p:stCondLst>
                              <p:cond delay="3500"/>
                            </p:stCondLst>
                            <p:childTnLst>
                              <p:par>
                                <p:cTn id="88" presetID="22" presetClass="entr" presetSubtype="4" fill="hold" grpId="0" nodeType="afterEffect">
                                  <p:stCondLst>
                                    <p:cond delay="0"/>
                                  </p:stCondLst>
                                  <p:childTnLst>
                                    <p:set>
                                      <p:cBhvr>
                                        <p:cTn id="89" dur="1" fill="hold">
                                          <p:stCondLst>
                                            <p:cond delay="0"/>
                                          </p:stCondLst>
                                        </p:cTn>
                                        <p:tgtEl>
                                          <p:spTgt spid="794643"/>
                                        </p:tgtEl>
                                        <p:attrNameLst>
                                          <p:attrName>style.visibility</p:attrName>
                                        </p:attrNameLst>
                                      </p:cBhvr>
                                      <p:to>
                                        <p:strVal val="visible"/>
                                      </p:to>
                                    </p:set>
                                    <p:animEffect transition="in" filter="wipe(down)">
                                      <p:cBhvr>
                                        <p:cTn id="90" dur="500"/>
                                        <p:tgtEl>
                                          <p:spTgt spid="794643"/>
                                        </p:tgtEl>
                                      </p:cBhvr>
                                    </p:animEffect>
                                  </p:childTnLst>
                                  <p:subTnLst>
                                    <p:set>
                                      <p:cBhvr override="childStyle">
                                        <p:cTn dur="1" fill="hold" display="0" masterRel="sameClick" afterEffect="1">
                                          <p:stCondLst>
                                            <p:cond evt="end" delay="0">
                                              <p:tn val="88"/>
                                            </p:cond>
                                          </p:stCondLst>
                                        </p:cTn>
                                        <p:tgtEl>
                                          <p:spTgt spid="794643"/>
                                        </p:tgtEl>
                                        <p:attrNameLst>
                                          <p:attrName>style.visibility</p:attrName>
                                        </p:attrNameLst>
                                      </p:cBhvr>
                                      <p:to>
                                        <p:strVal val="hidden"/>
                                      </p:to>
                                    </p:set>
                                  </p:subTnLst>
                                </p:cTn>
                              </p:par>
                            </p:childTnLst>
                          </p:cTn>
                        </p:par>
                        <p:par>
                          <p:cTn id="91" fill="hold">
                            <p:stCondLst>
                              <p:cond delay="4000"/>
                            </p:stCondLst>
                            <p:childTnLst>
                              <p:par>
                                <p:cTn id="92" presetID="22" presetClass="entr" presetSubtype="2" fill="hold" grpId="0" nodeType="afterEffect">
                                  <p:stCondLst>
                                    <p:cond delay="0"/>
                                  </p:stCondLst>
                                  <p:childTnLst>
                                    <p:set>
                                      <p:cBhvr>
                                        <p:cTn id="93" dur="1" fill="hold">
                                          <p:stCondLst>
                                            <p:cond delay="0"/>
                                          </p:stCondLst>
                                        </p:cTn>
                                        <p:tgtEl>
                                          <p:spTgt spid="794640"/>
                                        </p:tgtEl>
                                        <p:attrNameLst>
                                          <p:attrName>style.visibility</p:attrName>
                                        </p:attrNameLst>
                                      </p:cBhvr>
                                      <p:to>
                                        <p:strVal val="visible"/>
                                      </p:to>
                                    </p:set>
                                    <p:animEffect transition="in" filter="wipe(right)">
                                      <p:cBhvr>
                                        <p:cTn id="94" dur="500"/>
                                        <p:tgtEl>
                                          <p:spTgt spid="794640"/>
                                        </p:tgtEl>
                                      </p:cBhvr>
                                    </p:animEffect>
                                  </p:childTnLst>
                                </p:cTn>
                              </p:par>
                            </p:childTnLst>
                          </p:cTn>
                        </p:par>
                        <p:par>
                          <p:cTn id="95" fill="hold">
                            <p:stCondLst>
                              <p:cond delay="4500"/>
                            </p:stCondLst>
                            <p:childTnLst>
                              <p:par>
                                <p:cTn id="96" presetID="22" presetClass="entr" presetSubtype="8" fill="hold" grpId="0" nodeType="afterEffect">
                                  <p:stCondLst>
                                    <p:cond delay="0"/>
                                  </p:stCondLst>
                                  <p:childTnLst>
                                    <p:set>
                                      <p:cBhvr>
                                        <p:cTn id="97" dur="1" fill="hold">
                                          <p:stCondLst>
                                            <p:cond delay="0"/>
                                          </p:stCondLst>
                                        </p:cTn>
                                        <p:tgtEl>
                                          <p:spTgt spid="794638"/>
                                        </p:tgtEl>
                                        <p:attrNameLst>
                                          <p:attrName>style.visibility</p:attrName>
                                        </p:attrNameLst>
                                      </p:cBhvr>
                                      <p:to>
                                        <p:strVal val="visible"/>
                                      </p:to>
                                    </p:set>
                                    <p:animEffect transition="in" filter="wipe(left)">
                                      <p:cBhvr>
                                        <p:cTn id="98" dur="500"/>
                                        <p:tgtEl>
                                          <p:spTgt spid="794638"/>
                                        </p:tgtEl>
                                      </p:cBhvr>
                                    </p:animEffect>
                                  </p:childTnLst>
                                </p:cTn>
                              </p:par>
                            </p:childTnLst>
                          </p:cTn>
                        </p:par>
                        <p:par>
                          <p:cTn id="99" fill="hold">
                            <p:stCondLst>
                              <p:cond delay="5000"/>
                            </p:stCondLst>
                            <p:childTnLst>
                              <p:par>
                                <p:cTn id="100" presetID="22" presetClass="entr" presetSubtype="1" fill="hold" grpId="0" nodeType="afterEffect">
                                  <p:stCondLst>
                                    <p:cond delay="0"/>
                                  </p:stCondLst>
                                  <p:childTnLst>
                                    <p:set>
                                      <p:cBhvr>
                                        <p:cTn id="101" dur="1" fill="hold">
                                          <p:stCondLst>
                                            <p:cond delay="0"/>
                                          </p:stCondLst>
                                        </p:cTn>
                                        <p:tgtEl>
                                          <p:spTgt spid="794647"/>
                                        </p:tgtEl>
                                        <p:attrNameLst>
                                          <p:attrName>style.visibility</p:attrName>
                                        </p:attrNameLst>
                                      </p:cBhvr>
                                      <p:to>
                                        <p:strVal val="visible"/>
                                      </p:to>
                                    </p:set>
                                    <p:animEffect transition="in" filter="wipe(up)">
                                      <p:cBhvr>
                                        <p:cTn id="102" dur="500"/>
                                        <p:tgtEl>
                                          <p:spTgt spid="794647"/>
                                        </p:tgtEl>
                                      </p:cBhvr>
                                    </p:animEffect>
                                  </p:childTnLst>
                                </p:cTn>
                              </p:par>
                            </p:childTnLst>
                          </p:cTn>
                        </p:par>
                        <p:par>
                          <p:cTn id="103" fill="hold">
                            <p:stCondLst>
                              <p:cond delay="5500"/>
                            </p:stCondLst>
                            <p:childTnLst>
                              <p:par>
                                <p:cTn id="104" presetID="22" presetClass="entr" presetSubtype="4" fill="hold" grpId="0" nodeType="afterEffect">
                                  <p:stCondLst>
                                    <p:cond delay="0"/>
                                  </p:stCondLst>
                                  <p:childTnLst>
                                    <p:set>
                                      <p:cBhvr>
                                        <p:cTn id="105" dur="1" fill="hold">
                                          <p:stCondLst>
                                            <p:cond delay="0"/>
                                          </p:stCondLst>
                                        </p:cTn>
                                        <p:tgtEl>
                                          <p:spTgt spid="794644"/>
                                        </p:tgtEl>
                                        <p:attrNameLst>
                                          <p:attrName>style.visibility</p:attrName>
                                        </p:attrNameLst>
                                      </p:cBhvr>
                                      <p:to>
                                        <p:strVal val="visible"/>
                                      </p:to>
                                    </p:set>
                                    <p:animEffect transition="in" filter="wipe(down)">
                                      <p:cBhvr>
                                        <p:cTn id="106" dur="500"/>
                                        <p:tgtEl>
                                          <p:spTgt spid="7946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4636" grpId="0" animBg="1"/>
      <p:bldP spid="794637" grpId="0" animBg="1"/>
      <p:bldP spid="794638" grpId="0" animBg="1"/>
      <p:bldP spid="794639" grpId="0" animBg="1"/>
      <p:bldP spid="794640" grpId="0" animBg="1"/>
      <p:bldP spid="794641" grpId="0" animBg="1"/>
      <p:bldP spid="794642" grpId="0" animBg="1"/>
      <p:bldP spid="794643" grpId="0" animBg="1"/>
      <p:bldP spid="794644" grpId="0" animBg="1"/>
      <p:bldP spid="794645" grpId="0" animBg="1"/>
      <p:bldP spid="794646" grpId="0" animBg="1"/>
      <p:bldP spid="794647" grpId="0" animBg="1"/>
      <p:bldP spid="794677" grpId="0" animBg="1"/>
      <p:bldP spid="794678"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gradFill rotWithShape="0">
          <a:gsLst>
            <a:gs pos="0">
              <a:srgbClr val="CC99FF"/>
            </a:gs>
            <a:gs pos="50000">
              <a:schemeClr val="bg1"/>
            </a:gs>
            <a:gs pos="100000">
              <a:srgbClr val="CC99FF"/>
            </a:gs>
          </a:gsLst>
          <a:lin ang="5400000" scaled="1"/>
        </a:gradFill>
        <a:effectLst/>
      </p:bgPr>
    </p:bg>
    <p:spTree>
      <p:nvGrpSpPr>
        <p:cNvPr id="1" name=""/>
        <p:cNvGrpSpPr/>
        <p:nvPr/>
      </p:nvGrpSpPr>
      <p:grpSpPr>
        <a:xfrm>
          <a:off x="0" y="0"/>
          <a:ext cx="0" cy="0"/>
          <a:chOff x="0" y="0"/>
          <a:chExt cx="0" cy="0"/>
        </a:xfrm>
      </p:grpSpPr>
      <p:sp>
        <p:nvSpPr>
          <p:cNvPr id="231426" name="Rectangle 2"/>
          <p:cNvSpPr>
            <a:spLocks noChangeArrowheads="1"/>
          </p:cNvSpPr>
          <p:nvPr/>
        </p:nvSpPr>
        <p:spPr bwMode="auto">
          <a:xfrm>
            <a:off x="0" y="5181600"/>
            <a:ext cx="9144000" cy="1676400"/>
          </a:xfrm>
          <a:prstGeom prst="rect">
            <a:avLst/>
          </a:prstGeom>
          <a:solidFill>
            <a:schemeClr val="tx1"/>
          </a:solidFill>
          <a:ln w="9525">
            <a:solidFill>
              <a:schemeClr val="tx1"/>
            </a:solidFill>
            <a:miter lim="800000"/>
            <a:headEnd/>
            <a:tailEnd/>
          </a:ln>
          <a:effectLst/>
        </p:spPr>
        <p:txBody>
          <a:bodyPr wrap="none" anchor="ctr"/>
          <a:lstStyle/>
          <a:p>
            <a:endParaRPr lang="en-US"/>
          </a:p>
        </p:txBody>
      </p:sp>
      <p:grpSp>
        <p:nvGrpSpPr>
          <p:cNvPr id="231691" name="Group 267"/>
          <p:cNvGrpSpPr>
            <a:grpSpLocks/>
          </p:cNvGrpSpPr>
          <p:nvPr/>
        </p:nvGrpSpPr>
        <p:grpSpPr bwMode="auto">
          <a:xfrm>
            <a:off x="762000" y="5822950"/>
            <a:ext cx="8077200" cy="806450"/>
            <a:chOff x="384" y="3668"/>
            <a:chExt cx="5088" cy="508"/>
          </a:xfrm>
        </p:grpSpPr>
        <p:sp>
          <p:nvSpPr>
            <p:cNvPr id="231465" name="Text Box 41"/>
            <p:cNvSpPr txBox="1">
              <a:spLocks noChangeArrowheads="1"/>
            </p:cNvSpPr>
            <p:nvPr/>
          </p:nvSpPr>
          <p:spPr bwMode="auto">
            <a:xfrm>
              <a:off x="624" y="3668"/>
              <a:ext cx="4848" cy="508"/>
            </a:xfrm>
            <a:prstGeom prst="rect">
              <a:avLst/>
            </a:prstGeom>
            <a:noFill/>
            <a:ln w="9525">
              <a:noFill/>
              <a:miter lim="800000"/>
              <a:headEnd/>
              <a:tailEnd/>
            </a:ln>
            <a:effectLst/>
          </p:spPr>
          <p:txBody>
            <a:bodyPr>
              <a:spAutoFit/>
            </a:bodyPr>
            <a:lstStyle/>
            <a:p>
              <a:pPr>
                <a:lnSpc>
                  <a:spcPct val="90000"/>
                </a:lnSpc>
              </a:pPr>
              <a:r>
                <a:rPr lang="en-US" sz="2600" b="1" u="sng">
                  <a:solidFill>
                    <a:schemeClr val="bg1"/>
                  </a:solidFill>
                  <a:latin typeface="Arial Narrow" pitchFamily="34" charset="0"/>
                </a:rPr>
                <a:t>Root of the principle of three stages</a:t>
              </a:r>
              <a:r>
                <a:rPr lang="en-US" sz="2600" b="1">
                  <a:solidFill>
                    <a:schemeClr val="bg1"/>
                  </a:solidFill>
                  <a:latin typeface="Arial Narrow" pitchFamily="34" charset="0"/>
                </a:rPr>
                <a:t> because it involves three stages of God, husband and wife, and children.</a:t>
              </a:r>
              <a:endParaRPr lang="en-US" sz="2600" b="1" u="sng">
                <a:solidFill>
                  <a:schemeClr val="bg1"/>
                </a:solidFill>
                <a:latin typeface="Arial Narrow" pitchFamily="34" charset="0"/>
              </a:endParaRPr>
            </a:p>
          </p:txBody>
        </p:sp>
        <p:sp>
          <p:nvSpPr>
            <p:cNvPr id="231466" name="Oval 42"/>
            <p:cNvSpPr>
              <a:spLocks noChangeArrowheads="1"/>
            </p:cNvSpPr>
            <p:nvPr/>
          </p:nvSpPr>
          <p:spPr bwMode="auto">
            <a:xfrm>
              <a:off x="384" y="3696"/>
              <a:ext cx="240" cy="240"/>
            </a:xfrm>
            <a:prstGeom prst="ellipse">
              <a:avLst/>
            </a:prstGeom>
            <a:solidFill>
              <a:schemeClr val="bg1"/>
            </a:solidFill>
            <a:ln w="12700">
              <a:noFill/>
              <a:round/>
              <a:headEnd/>
              <a:tailEnd/>
            </a:ln>
            <a:effectLst/>
          </p:spPr>
          <p:txBody>
            <a:bodyPr wrap="none" anchor="ctr"/>
            <a:lstStyle/>
            <a:p>
              <a:pPr algn="ctr">
                <a:lnSpc>
                  <a:spcPct val="100000"/>
                </a:lnSpc>
              </a:pPr>
              <a:r>
                <a:rPr lang="en-US" sz="2400" b="1">
                  <a:solidFill>
                    <a:schemeClr val="tx1"/>
                  </a:solidFill>
                  <a:effectLst>
                    <a:outerShdw blurRad="38100" dist="38100" dir="2700000" algn="tl">
                      <a:srgbClr val="C0C0C0"/>
                    </a:outerShdw>
                  </a:effectLst>
                  <a:latin typeface="Arial Black" pitchFamily="34" charset="0"/>
                </a:rPr>
                <a:t>1</a:t>
              </a:r>
            </a:p>
          </p:txBody>
        </p:sp>
      </p:grpSp>
      <p:grpSp>
        <p:nvGrpSpPr>
          <p:cNvPr id="231585" name="Group 161"/>
          <p:cNvGrpSpPr>
            <a:grpSpLocks/>
          </p:cNvGrpSpPr>
          <p:nvPr/>
        </p:nvGrpSpPr>
        <p:grpSpPr bwMode="auto">
          <a:xfrm>
            <a:off x="381000" y="5257800"/>
            <a:ext cx="3276600" cy="488950"/>
            <a:chOff x="96" y="3301"/>
            <a:chExt cx="2064" cy="308"/>
          </a:xfrm>
        </p:grpSpPr>
        <p:sp>
          <p:nvSpPr>
            <p:cNvPr id="231527" name="Text Box 103"/>
            <p:cNvSpPr txBox="1">
              <a:spLocks noChangeArrowheads="1"/>
            </p:cNvSpPr>
            <p:nvPr/>
          </p:nvSpPr>
          <p:spPr bwMode="auto">
            <a:xfrm>
              <a:off x="336" y="3301"/>
              <a:ext cx="1824" cy="308"/>
            </a:xfrm>
            <a:prstGeom prst="rect">
              <a:avLst/>
            </a:prstGeom>
            <a:noFill/>
            <a:ln w="9525">
              <a:noFill/>
              <a:miter lim="800000"/>
              <a:headEnd/>
              <a:tailEnd/>
            </a:ln>
            <a:effectLst/>
          </p:spPr>
          <p:txBody>
            <a:bodyPr>
              <a:spAutoFit/>
            </a:bodyPr>
            <a:lstStyle/>
            <a:p>
              <a:pPr>
                <a:lnSpc>
                  <a:spcPct val="100000"/>
                </a:lnSpc>
                <a:spcBef>
                  <a:spcPct val="50000"/>
                </a:spcBef>
              </a:pPr>
              <a:r>
                <a:rPr lang="en-US" sz="2600" b="1">
                  <a:solidFill>
                    <a:schemeClr val="bg1"/>
                  </a:solidFill>
                  <a:latin typeface="Arial Narrow" pitchFamily="34" charset="0"/>
                </a:rPr>
                <a:t>This foundation is:</a:t>
              </a:r>
            </a:p>
          </p:txBody>
        </p:sp>
        <p:sp>
          <p:nvSpPr>
            <p:cNvPr id="231528" name="Text Box 104"/>
            <p:cNvSpPr txBox="1">
              <a:spLocks noChangeArrowheads="1"/>
            </p:cNvSpPr>
            <p:nvPr/>
          </p:nvSpPr>
          <p:spPr bwMode="auto">
            <a:xfrm>
              <a:off x="96" y="3311"/>
              <a:ext cx="288" cy="289"/>
            </a:xfrm>
            <a:prstGeom prst="rect">
              <a:avLst/>
            </a:prstGeom>
            <a:noFill/>
            <a:ln w="9525">
              <a:noFill/>
              <a:miter lim="800000"/>
              <a:headEnd/>
              <a:tailEnd/>
            </a:ln>
            <a:effectLst/>
          </p:spPr>
          <p:txBody>
            <a:bodyPr>
              <a:spAutoFit/>
            </a:bodyPr>
            <a:lstStyle/>
            <a:p>
              <a:pPr>
                <a:lnSpc>
                  <a:spcPct val="50000"/>
                </a:lnSpc>
              </a:pPr>
              <a:r>
                <a:rPr lang="en-US" sz="4800" b="1">
                  <a:solidFill>
                    <a:schemeClr val="bg1"/>
                  </a:solidFill>
                  <a:latin typeface="Times New Roman" pitchFamily="18" charset="0"/>
                  <a:sym typeface="CommonBullets" pitchFamily="34" charset="2"/>
                </a:rPr>
                <a:t></a:t>
              </a:r>
              <a:endParaRPr lang="en-US" sz="4800" b="1">
                <a:solidFill>
                  <a:schemeClr val="bg1"/>
                </a:solidFill>
                <a:latin typeface="Times New Roman" pitchFamily="18" charset="0"/>
              </a:endParaRPr>
            </a:p>
          </p:txBody>
        </p:sp>
      </p:grpSp>
      <p:sp>
        <p:nvSpPr>
          <p:cNvPr id="231469" name="Text Box 45"/>
          <p:cNvSpPr txBox="1">
            <a:spLocks noChangeArrowheads="1"/>
          </p:cNvSpPr>
          <p:nvPr/>
        </p:nvSpPr>
        <p:spPr bwMode="auto">
          <a:xfrm>
            <a:off x="5029200" y="1143000"/>
            <a:ext cx="3429000" cy="774700"/>
          </a:xfrm>
          <a:prstGeom prst="rect">
            <a:avLst/>
          </a:prstGeom>
          <a:noFill/>
          <a:ln w="9525">
            <a:noFill/>
            <a:miter lim="800000"/>
            <a:headEnd/>
            <a:tailEnd/>
          </a:ln>
          <a:effectLst/>
        </p:spPr>
        <p:txBody>
          <a:bodyPr>
            <a:spAutoFit/>
          </a:bodyPr>
          <a:lstStyle/>
          <a:p>
            <a:pPr>
              <a:lnSpc>
                <a:spcPct val="80000"/>
              </a:lnSpc>
            </a:pPr>
            <a:r>
              <a:rPr lang="en-US" sz="2800" b="1">
                <a:solidFill>
                  <a:srgbClr val="0000FF"/>
                </a:solidFill>
                <a:latin typeface="Arial Narrow" pitchFamily="34" charset="0"/>
              </a:rPr>
              <a:t>Root of the principle of</a:t>
            </a:r>
          </a:p>
          <a:p>
            <a:pPr>
              <a:lnSpc>
                <a:spcPct val="80000"/>
              </a:lnSpc>
            </a:pPr>
            <a:r>
              <a:rPr lang="en-US" sz="2800" b="1">
                <a:solidFill>
                  <a:srgbClr val="0000FF"/>
                </a:solidFill>
                <a:latin typeface="Arial Narrow" pitchFamily="34" charset="0"/>
              </a:rPr>
              <a:t>three stages</a:t>
            </a:r>
          </a:p>
        </p:txBody>
      </p:sp>
      <p:sp>
        <p:nvSpPr>
          <p:cNvPr id="231470" name="Oval 46"/>
          <p:cNvSpPr>
            <a:spLocks noChangeArrowheads="1"/>
          </p:cNvSpPr>
          <p:nvPr/>
        </p:nvSpPr>
        <p:spPr bwMode="auto">
          <a:xfrm>
            <a:off x="4648200" y="1143000"/>
            <a:ext cx="381000" cy="381000"/>
          </a:xfrm>
          <a:prstGeom prst="ellipse">
            <a:avLst/>
          </a:prstGeom>
          <a:solidFill>
            <a:schemeClr val="bg1"/>
          </a:solidFill>
          <a:ln w="19050">
            <a:solidFill>
              <a:srgbClr val="0000FF"/>
            </a:solidFill>
            <a:round/>
            <a:headEnd/>
            <a:tailEnd/>
          </a:ln>
          <a:effectLst/>
        </p:spPr>
        <p:txBody>
          <a:bodyPr wrap="none" anchor="ctr"/>
          <a:lstStyle/>
          <a:p>
            <a:pPr algn="ctr">
              <a:lnSpc>
                <a:spcPct val="125000"/>
              </a:lnSpc>
            </a:pPr>
            <a:r>
              <a:rPr lang="en-US" sz="2400">
                <a:solidFill>
                  <a:srgbClr val="0000FF"/>
                </a:solidFill>
                <a:latin typeface="Arial Black" pitchFamily="34" charset="0"/>
              </a:rPr>
              <a:t>1</a:t>
            </a:r>
          </a:p>
        </p:txBody>
      </p:sp>
      <p:grpSp>
        <p:nvGrpSpPr>
          <p:cNvPr id="231631" name="Group 207"/>
          <p:cNvGrpSpPr>
            <a:grpSpLocks/>
          </p:cNvGrpSpPr>
          <p:nvPr/>
        </p:nvGrpSpPr>
        <p:grpSpPr bwMode="auto">
          <a:xfrm>
            <a:off x="2190750" y="1319213"/>
            <a:ext cx="1314450" cy="1865312"/>
            <a:chOff x="1380" y="831"/>
            <a:chExt cx="828" cy="1175"/>
          </a:xfrm>
        </p:grpSpPr>
        <p:sp>
          <p:nvSpPr>
            <p:cNvPr id="231632" name="Line 208"/>
            <p:cNvSpPr>
              <a:spLocks noChangeShapeType="1"/>
            </p:cNvSpPr>
            <p:nvPr/>
          </p:nvSpPr>
          <p:spPr bwMode="auto">
            <a:xfrm rot="2478685">
              <a:off x="1380" y="880"/>
              <a:ext cx="4" cy="1126"/>
            </a:xfrm>
            <a:prstGeom prst="line">
              <a:avLst/>
            </a:prstGeom>
            <a:noFill/>
            <a:ln w="57150">
              <a:solidFill>
                <a:srgbClr val="9900FF"/>
              </a:solidFill>
              <a:round/>
              <a:headEnd/>
              <a:tailEnd/>
            </a:ln>
            <a:effectLst/>
          </p:spPr>
          <p:txBody>
            <a:bodyPr/>
            <a:lstStyle/>
            <a:p>
              <a:endParaRPr lang="en-US"/>
            </a:p>
          </p:txBody>
        </p:sp>
        <p:sp>
          <p:nvSpPr>
            <p:cNvPr id="231633" name="Line 209"/>
            <p:cNvSpPr>
              <a:spLocks noChangeShapeType="1"/>
            </p:cNvSpPr>
            <p:nvPr/>
          </p:nvSpPr>
          <p:spPr bwMode="auto">
            <a:xfrm rot="19038451" flipH="1">
              <a:off x="2204" y="831"/>
              <a:ext cx="4" cy="1126"/>
            </a:xfrm>
            <a:prstGeom prst="line">
              <a:avLst/>
            </a:prstGeom>
            <a:noFill/>
            <a:ln w="57150">
              <a:solidFill>
                <a:srgbClr val="9900FF"/>
              </a:solidFill>
              <a:round/>
              <a:headEnd/>
              <a:tailEnd/>
            </a:ln>
            <a:effectLst/>
          </p:spPr>
          <p:txBody>
            <a:bodyPr/>
            <a:lstStyle/>
            <a:p>
              <a:endParaRPr lang="en-US"/>
            </a:p>
          </p:txBody>
        </p:sp>
      </p:grpSp>
      <p:grpSp>
        <p:nvGrpSpPr>
          <p:cNvPr id="231634" name="Group 210"/>
          <p:cNvGrpSpPr>
            <a:grpSpLocks/>
          </p:cNvGrpSpPr>
          <p:nvPr/>
        </p:nvGrpSpPr>
        <p:grpSpPr bwMode="auto">
          <a:xfrm>
            <a:off x="2185988" y="2671763"/>
            <a:ext cx="1341437" cy="1836737"/>
            <a:chOff x="1377" y="1683"/>
            <a:chExt cx="845" cy="1157"/>
          </a:xfrm>
        </p:grpSpPr>
        <p:sp>
          <p:nvSpPr>
            <p:cNvPr id="231635" name="Line 211"/>
            <p:cNvSpPr>
              <a:spLocks noChangeShapeType="1"/>
            </p:cNvSpPr>
            <p:nvPr/>
          </p:nvSpPr>
          <p:spPr bwMode="auto">
            <a:xfrm rot="19176174" flipH="1">
              <a:off x="1377" y="1683"/>
              <a:ext cx="4" cy="1126"/>
            </a:xfrm>
            <a:prstGeom prst="line">
              <a:avLst/>
            </a:prstGeom>
            <a:noFill/>
            <a:ln w="57150">
              <a:solidFill>
                <a:srgbClr val="9900FF"/>
              </a:solidFill>
              <a:round/>
              <a:headEnd/>
              <a:tailEnd/>
            </a:ln>
            <a:effectLst/>
          </p:spPr>
          <p:txBody>
            <a:bodyPr/>
            <a:lstStyle/>
            <a:p>
              <a:endParaRPr lang="en-US"/>
            </a:p>
          </p:txBody>
        </p:sp>
        <p:sp>
          <p:nvSpPr>
            <p:cNvPr id="231636" name="Line 212"/>
            <p:cNvSpPr>
              <a:spLocks noChangeShapeType="1"/>
            </p:cNvSpPr>
            <p:nvPr/>
          </p:nvSpPr>
          <p:spPr bwMode="auto">
            <a:xfrm rot="2478685">
              <a:off x="2218" y="1714"/>
              <a:ext cx="4" cy="1126"/>
            </a:xfrm>
            <a:prstGeom prst="line">
              <a:avLst/>
            </a:prstGeom>
            <a:noFill/>
            <a:ln w="57150">
              <a:solidFill>
                <a:srgbClr val="9900FF"/>
              </a:solidFill>
              <a:round/>
              <a:headEnd/>
              <a:tailEnd/>
            </a:ln>
            <a:effectLst/>
          </p:spPr>
          <p:txBody>
            <a:bodyPr/>
            <a:lstStyle/>
            <a:p>
              <a:endParaRPr lang="en-US"/>
            </a:p>
          </p:txBody>
        </p:sp>
      </p:grpSp>
      <p:grpSp>
        <p:nvGrpSpPr>
          <p:cNvPr id="231649" name="Group 225"/>
          <p:cNvGrpSpPr>
            <a:grpSpLocks/>
          </p:cNvGrpSpPr>
          <p:nvPr/>
        </p:nvGrpSpPr>
        <p:grpSpPr bwMode="auto">
          <a:xfrm>
            <a:off x="1414463" y="2519363"/>
            <a:ext cx="1022350" cy="833437"/>
            <a:chOff x="891" y="1539"/>
            <a:chExt cx="644" cy="525"/>
          </a:xfrm>
        </p:grpSpPr>
        <p:sp>
          <p:nvSpPr>
            <p:cNvPr id="231650" name="Oval 226"/>
            <p:cNvSpPr>
              <a:spLocks noChangeArrowheads="1"/>
            </p:cNvSpPr>
            <p:nvPr/>
          </p:nvSpPr>
          <p:spPr bwMode="auto">
            <a:xfrm>
              <a:off x="891" y="1539"/>
              <a:ext cx="644" cy="525"/>
            </a:xfrm>
            <a:prstGeom prst="ellipse">
              <a:avLst/>
            </a:prstGeom>
            <a:gradFill rotWithShape="0">
              <a:gsLst>
                <a:gs pos="0">
                  <a:schemeClr val="bg1"/>
                </a:gs>
                <a:gs pos="100000">
                  <a:srgbClr val="FFCCFF"/>
                </a:gs>
              </a:gsLst>
              <a:path path="shape">
                <a:fillToRect l="50000" t="50000" r="50000" b="50000"/>
              </a:path>
            </a:gradFill>
            <a:ln w="9525">
              <a:round/>
              <a:headEnd/>
              <a:tailEnd/>
            </a:ln>
            <a:effectLst/>
            <a:scene3d>
              <a:camera prst="legacyPerspectiveBottomLeft"/>
              <a:lightRig rig="legacyNormal3" dir="t"/>
            </a:scene3d>
            <a:sp3d extrusionH="430200" prstMaterial="legacyMatte">
              <a:bevelT w="13500" h="13500" prst="angle"/>
              <a:bevelB w="13500" h="13500" prst="angle"/>
              <a:extrusionClr>
                <a:srgbClr val="FFCCFF"/>
              </a:extrusionClr>
            </a:sp3d>
          </p:spPr>
          <p:txBody>
            <a:bodyPr wrap="none" anchor="ctr">
              <a:flatTx/>
            </a:bodyPr>
            <a:lstStyle/>
            <a:p>
              <a:pPr algn="ctr"/>
              <a:endParaRPr lang="en-US" sz="2000">
                <a:solidFill>
                  <a:srgbClr val="660066"/>
                </a:solidFill>
              </a:endParaRPr>
            </a:p>
          </p:txBody>
        </p:sp>
        <p:sp>
          <p:nvSpPr>
            <p:cNvPr id="231651" name="Text Box 227"/>
            <p:cNvSpPr txBox="1">
              <a:spLocks noChangeArrowheads="1"/>
            </p:cNvSpPr>
            <p:nvPr/>
          </p:nvSpPr>
          <p:spPr bwMode="auto">
            <a:xfrm>
              <a:off x="901" y="1629"/>
              <a:ext cx="624" cy="360"/>
            </a:xfrm>
            <a:prstGeom prst="rect">
              <a:avLst/>
            </a:prstGeom>
            <a:noFill/>
            <a:ln w="9525">
              <a:noFill/>
              <a:miter lim="800000"/>
              <a:headEnd/>
              <a:tailEnd/>
            </a:ln>
            <a:effectLst/>
          </p:spPr>
          <p:txBody>
            <a:bodyPr>
              <a:spAutoFit/>
            </a:bodyPr>
            <a:lstStyle/>
            <a:p>
              <a:pPr algn="ctr"/>
              <a:endParaRPr lang="en-US" sz="200">
                <a:solidFill>
                  <a:srgbClr val="9900CC"/>
                </a:solidFill>
              </a:endParaRPr>
            </a:p>
            <a:p>
              <a:pPr algn="ctr"/>
              <a:r>
                <a:rPr lang="en-US" sz="2000">
                  <a:solidFill>
                    <a:srgbClr val="6600CC"/>
                  </a:solidFill>
                </a:rPr>
                <a:t>Subject</a:t>
              </a:r>
            </a:p>
            <a:p>
              <a:pPr algn="ctr"/>
              <a:r>
                <a:rPr lang="en-US" sz="2000">
                  <a:solidFill>
                    <a:srgbClr val="6600CC"/>
                  </a:solidFill>
                </a:rPr>
                <a:t>partner</a:t>
              </a:r>
              <a:endParaRPr lang="en-US" sz="2400">
                <a:solidFill>
                  <a:srgbClr val="6600CC"/>
                </a:solidFill>
                <a:latin typeface="Times New Roman" pitchFamily="18" charset="0"/>
              </a:endParaRPr>
            </a:p>
          </p:txBody>
        </p:sp>
      </p:grpSp>
      <p:grpSp>
        <p:nvGrpSpPr>
          <p:cNvPr id="231652" name="Group 228"/>
          <p:cNvGrpSpPr>
            <a:grpSpLocks/>
          </p:cNvGrpSpPr>
          <p:nvPr/>
        </p:nvGrpSpPr>
        <p:grpSpPr bwMode="auto">
          <a:xfrm>
            <a:off x="3352800" y="2519363"/>
            <a:ext cx="1044575" cy="833437"/>
            <a:chOff x="2126" y="1587"/>
            <a:chExt cx="658" cy="525"/>
          </a:xfrm>
        </p:grpSpPr>
        <p:sp>
          <p:nvSpPr>
            <p:cNvPr id="231653" name="Oval 229"/>
            <p:cNvSpPr>
              <a:spLocks noChangeArrowheads="1"/>
            </p:cNvSpPr>
            <p:nvPr/>
          </p:nvSpPr>
          <p:spPr bwMode="auto">
            <a:xfrm>
              <a:off x="2126" y="1587"/>
              <a:ext cx="644" cy="525"/>
            </a:xfrm>
            <a:prstGeom prst="ellipse">
              <a:avLst/>
            </a:prstGeom>
            <a:gradFill rotWithShape="0">
              <a:gsLst>
                <a:gs pos="0">
                  <a:srgbClr val="FFFFFF"/>
                </a:gs>
                <a:gs pos="100000">
                  <a:srgbClr val="CCFF99"/>
                </a:gs>
              </a:gsLst>
              <a:path path="shape">
                <a:fillToRect l="50000" t="50000" r="50000" b="50000"/>
              </a:path>
            </a:gradFill>
            <a:ln w="9525">
              <a:round/>
              <a:headEnd/>
              <a:tailEnd/>
            </a:ln>
            <a:effectLst/>
            <a:scene3d>
              <a:camera prst="legacyPerspectiveBottomRight"/>
              <a:lightRig rig="legacyNormal3" dir="t"/>
            </a:scene3d>
            <a:sp3d extrusionH="430200" prstMaterial="legacyMatte">
              <a:bevelT w="13500" h="13500" prst="angle"/>
              <a:bevelB w="13500" h="13500" prst="angle"/>
              <a:extrusionClr>
                <a:srgbClr val="CCFF99"/>
              </a:extrusionClr>
            </a:sp3d>
          </p:spPr>
          <p:txBody>
            <a:bodyPr wrap="none" anchor="ctr">
              <a:flatTx/>
            </a:bodyPr>
            <a:lstStyle/>
            <a:p>
              <a:pPr algn="ctr"/>
              <a:endParaRPr lang="en-US" sz="2000">
                <a:solidFill>
                  <a:srgbClr val="660066"/>
                </a:solidFill>
              </a:endParaRPr>
            </a:p>
          </p:txBody>
        </p:sp>
        <p:sp>
          <p:nvSpPr>
            <p:cNvPr id="231654" name="Text Box 230"/>
            <p:cNvSpPr txBox="1">
              <a:spLocks noChangeArrowheads="1"/>
            </p:cNvSpPr>
            <p:nvPr/>
          </p:nvSpPr>
          <p:spPr bwMode="auto">
            <a:xfrm>
              <a:off x="2160" y="1677"/>
              <a:ext cx="624" cy="360"/>
            </a:xfrm>
            <a:prstGeom prst="rect">
              <a:avLst/>
            </a:prstGeom>
            <a:noFill/>
            <a:ln w="9525">
              <a:noFill/>
              <a:miter lim="800000"/>
              <a:headEnd/>
              <a:tailEnd/>
            </a:ln>
            <a:effectLst/>
          </p:spPr>
          <p:txBody>
            <a:bodyPr>
              <a:spAutoFit/>
            </a:bodyPr>
            <a:lstStyle/>
            <a:p>
              <a:pPr algn="ctr"/>
              <a:endParaRPr lang="en-US" sz="200">
                <a:solidFill>
                  <a:srgbClr val="008000"/>
                </a:solidFill>
              </a:endParaRPr>
            </a:p>
            <a:p>
              <a:pPr algn="ctr"/>
              <a:r>
                <a:rPr lang="en-US" sz="2000">
                  <a:solidFill>
                    <a:srgbClr val="003300"/>
                  </a:solidFill>
                </a:rPr>
                <a:t>Object</a:t>
              </a:r>
            </a:p>
            <a:p>
              <a:pPr algn="ctr"/>
              <a:r>
                <a:rPr lang="en-US" sz="2000">
                  <a:solidFill>
                    <a:srgbClr val="003300"/>
                  </a:solidFill>
                </a:rPr>
                <a:t>partner</a:t>
              </a:r>
              <a:endParaRPr lang="en-US" sz="2400">
                <a:solidFill>
                  <a:srgbClr val="003300"/>
                </a:solidFill>
                <a:latin typeface="Times New Roman" pitchFamily="18" charset="0"/>
              </a:endParaRPr>
            </a:p>
          </p:txBody>
        </p:sp>
      </p:grpSp>
      <p:grpSp>
        <p:nvGrpSpPr>
          <p:cNvPr id="231655" name="Group 231"/>
          <p:cNvGrpSpPr>
            <a:grpSpLocks/>
          </p:cNvGrpSpPr>
          <p:nvPr/>
        </p:nvGrpSpPr>
        <p:grpSpPr bwMode="auto">
          <a:xfrm>
            <a:off x="2362200" y="3740150"/>
            <a:ext cx="1066800" cy="831850"/>
            <a:chOff x="1488" y="2356"/>
            <a:chExt cx="672" cy="524"/>
          </a:xfrm>
        </p:grpSpPr>
        <p:sp>
          <p:nvSpPr>
            <p:cNvPr id="231656" name="Oval 232"/>
            <p:cNvSpPr>
              <a:spLocks noChangeArrowheads="1"/>
            </p:cNvSpPr>
            <p:nvPr/>
          </p:nvSpPr>
          <p:spPr bwMode="auto">
            <a:xfrm>
              <a:off x="1503" y="2356"/>
              <a:ext cx="642" cy="524"/>
            </a:xfrm>
            <a:prstGeom prst="ellipse">
              <a:avLst/>
            </a:prstGeom>
            <a:gradFill rotWithShape="0">
              <a:gsLst>
                <a:gs pos="0">
                  <a:schemeClr val="bg1"/>
                </a:gs>
                <a:gs pos="100000">
                  <a:srgbClr val="FFCCCC"/>
                </a:gs>
              </a:gsLst>
              <a:path path="shape">
                <a:fillToRect l="50000" t="50000" r="50000" b="50000"/>
              </a:path>
            </a:gradFill>
            <a:ln w="9525">
              <a:round/>
              <a:headEnd/>
              <a:tailEnd/>
            </a:ln>
            <a:effectLst/>
            <a:scene3d>
              <a:camera prst="legacyPerspectiveBottom"/>
              <a:lightRig rig="legacyNormal3" dir="t"/>
            </a:scene3d>
            <a:sp3d extrusionH="887400" prstMaterial="legacyMatte">
              <a:bevelT w="13500" h="13500" prst="angle"/>
              <a:bevelB w="13500" h="13500" prst="angle"/>
              <a:extrusionClr>
                <a:srgbClr val="FFCCCC"/>
              </a:extrusionClr>
            </a:sp3d>
          </p:spPr>
          <p:txBody>
            <a:bodyPr wrap="none" anchor="ctr">
              <a:flatTx/>
            </a:bodyPr>
            <a:lstStyle/>
            <a:p>
              <a:pPr algn="ctr">
                <a:lnSpc>
                  <a:spcPct val="100000"/>
                </a:lnSpc>
              </a:pPr>
              <a:endParaRPr lang="en-US" sz="2800" b="1">
                <a:solidFill>
                  <a:srgbClr val="6600CC"/>
                </a:solidFill>
              </a:endParaRPr>
            </a:p>
          </p:txBody>
        </p:sp>
        <p:sp>
          <p:nvSpPr>
            <p:cNvPr id="231657" name="Text Box 233"/>
            <p:cNvSpPr txBox="1">
              <a:spLocks noChangeArrowheads="1"/>
            </p:cNvSpPr>
            <p:nvPr/>
          </p:nvSpPr>
          <p:spPr bwMode="auto">
            <a:xfrm>
              <a:off x="1488" y="2438"/>
              <a:ext cx="672" cy="346"/>
            </a:xfrm>
            <a:prstGeom prst="rect">
              <a:avLst/>
            </a:prstGeom>
            <a:noFill/>
            <a:ln w="9525">
              <a:noFill/>
              <a:miter lim="800000"/>
              <a:headEnd/>
              <a:tailEnd/>
            </a:ln>
            <a:effectLst/>
          </p:spPr>
          <p:txBody>
            <a:bodyPr>
              <a:spAutoFit/>
            </a:bodyPr>
            <a:lstStyle/>
            <a:p>
              <a:pPr algn="ctr">
                <a:lnSpc>
                  <a:spcPct val="100000"/>
                </a:lnSpc>
              </a:pPr>
              <a:endParaRPr lang="en-US" sz="200" b="1">
                <a:solidFill>
                  <a:srgbClr val="6600CC"/>
                </a:solidFill>
              </a:endParaRPr>
            </a:p>
            <a:p>
              <a:pPr algn="ctr">
                <a:lnSpc>
                  <a:spcPct val="100000"/>
                </a:lnSpc>
              </a:pPr>
              <a:r>
                <a:rPr lang="en-US" sz="2800">
                  <a:solidFill>
                    <a:srgbClr val="800000"/>
                  </a:solidFill>
                </a:rPr>
                <a:t>Union</a:t>
              </a:r>
            </a:p>
          </p:txBody>
        </p:sp>
      </p:grpSp>
      <p:grpSp>
        <p:nvGrpSpPr>
          <p:cNvPr id="231658" name="Group 234"/>
          <p:cNvGrpSpPr>
            <a:grpSpLocks/>
          </p:cNvGrpSpPr>
          <p:nvPr/>
        </p:nvGrpSpPr>
        <p:grpSpPr bwMode="auto">
          <a:xfrm>
            <a:off x="152400" y="3810000"/>
            <a:ext cx="2362200" cy="609600"/>
            <a:chOff x="96" y="2400"/>
            <a:chExt cx="1488" cy="384"/>
          </a:xfrm>
        </p:grpSpPr>
        <p:sp>
          <p:nvSpPr>
            <p:cNvPr id="231659" name="Text Box 235"/>
            <p:cNvSpPr txBox="1">
              <a:spLocks noChangeArrowheads="1"/>
            </p:cNvSpPr>
            <p:nvPr/>
          </p:nvSpPr>
          <p:spPr bwMode="auto">
            <a:xfrm>
              <a:off x="683" y="2400"/>
              <a:ext cx="901" cy="288"/>
            </a:xfrm>
            <a:prstGeom prst="rect">
              <a:avLst/>
            </a:prstGeom>
            <a:noFill/>
            <a:ln w="9525">
              <a:noFill/>
              <a:miter lim="800000"/>
              <a:headEnd/>
              <a:tailEnd/>
            </a:ln>
            <a:effectLst/>
          </p:spPr>
          <p:txBody>
            <a:bodyPr>
              <a:spAutoFit/>
            </a:bodyPr>
            <a:lstStyle/>
            <a:p>
              <a:pPr>
                <a:lnSpc>
                  <a:spcPct val="100000"/>
                </a:lnSpc>
              </a:pPr>
              <a:r>
                <a:rPr lang="en-US" sz="2400" b="1">
                  <a:solidFill>
                    <a:srgbClr val="0000FF"/>
                  </a:solidFill>
                  <a:latin typeface="Eurostile" pitchFamily="34" charset="0"/>
                </a:rPr>
                <a:t>_ _ _ _ _</a:t>
              </a:r>
            </a:p>
          </p:txBody>
        </p:sp>
        <p:sp>
          <p:nvSpPr>
            <p:cNvPr id="231660" name="Text Box 236"/>
            <p:cNvSpPr txBox="1">
              <a:spLocks noChangeArrowheads="1"/>
            </p:cNvSpPr>
            <p:nvPr/>
          </p:nvSpPr>
          <p:spPr bwMode="auto">
            <a:xfrm>
              <a:off x="96" y="2457"/>
              <a:ext cx="657" cy="327"/>
            </a:xfrm>
            <a:prstGeom prst="rect">
              <a:avLst/>
            </a:prstGeom>
            <a:noFill/>
            <a:ln w="9525">
              <a:noFill/>
              <a:miter lim="800000"/>
              <a:headEnd/>
              <a:tailEnd/>
            </a:ln>
            <a:effectLst>
              <a:outerShdw dist="35921" dir="2700000" algn="ctr" rotWithShape="0">
                <a:schemeClr val="bg1"/>
              </a:outerShdw>
            </a:effectLst>
          </p:spPr>
          <p:txBody>
            <a:bodyPr>
              <a:spAutoFit/>
            </a:bodyPr>
            <a:lstStyle/>
            <a:p>
              <a:pPr>
                <a:lnSpc>
                  <a:spcPct val="100000"/>
                </a:lnSpc>
                <a:spcBef>
                  <a:spcPct val="50000"/>
                </a:spcBef>
              </a:pPr>
              <a:r>
                <a:rPr lang="en-US" sz="2800">
                  <a:solidFill>
                    <a:srgbClr val="0000CC"/>
                  </a:solidFill>
                </a:rPr>
                <a:t>Union</a:t>
              </a:r>
            </a:p>
          </p:txBody>
        </p:sp>
      </p:grpSp>
      <p:grpSp>
        <p:nvGrpSpPr>
          <p:cNvPr id="231661" name="Group 237"/>
          <p:cNvGrpSpPr>
            <a:grpSpLocks/>
          </p:cNvGrpSpPr>
          <p:nvPr/>
        </p:nvGrpSpPr>
        <p:grpSpPr bwMode="auto">
          <a:xfrm>
            <a:off x="207963" y="2493963"/>
            <a:ext cx="1316037" cy="782637"/>
            <a:chOff x="131" y="1571"/>
            <a:chExt cx="829" cy="493"/>
          </a:xfrm>
        </p:grpSpPr>
        <p:sp>
          <p:nvSpPr>
            <p:cNvPr id="231662" name="Text Box 238"/>
            <p:cNvSpPr txBox="1">
              <a:spLocks noChangeArrowheads="1"/>
            </p:cNvSpPr>
            <p:nvPr/>
          </p:nvSpPr>
          <p:spPr bwMode="auto">
            <a:xfrm>
              <a:off x="131" y="1602"/>
              <a:ext cx="541" cy="462"/>
            </a:xfrm>
            <a:prstGeom prst="rect">
              <a:avLst/>
            </a:prstGeom>
            <a:noFill/>
            <a:ln w="9525">
              <a:noFill/>
              <a:miter lim="800000"/>
              <a:headEnd/>
              <a:tailEnd/>
            </a:ln>
            <a:effectLst>
              <a:outerShdw dist="35921" dir="2700000" algn="ctr" rotWithShape="0">
                <a:schemeClr val="bg1"/>
              </a:outerShdw>
            </a:effectLst>
          </p:spPr>
          <p:txBody>
            <a:bodyPr>
              <a:spAutoFit/>
            </a:bodyPr>
            <a:lstStyle/>
            <a:p>
              <a:pPr algn="ctr"/>
              <a:r>
                <a:rPr lang="en-US" sz="2800">
                  <a:solidFill>
                    <a:srgbClr val="0000CC"/>
                  </a:solidFill>
                </a:rPr>
                <a:t>Divi-</a:t>
              </a:r>
            </a:p>
            <a:p>
              <a:pPr algn="ctr"/>
              <a:r>
                <a:rPr lang="en-US" sz="2800">
                  <a:solidFill>
                    <a:srgbClr val="0000CC"/>
                  </a:solidFill>
                </a:rPr>
                <a:t>sion</a:t>
              </a:r>
            </a:p>
          </p:txBody>
        </p:sp>
        <p:sp>
          <p:nvSpPr>
            <p:cNvPr id="231663" name="Text Box 239"/>
            <p:cNvSpPr txBox="1">
              <a:spLocks noChangeArrowheads="1"/>
            </p:cNvSpPr>
            <p:nvPr/>
          </p:nvSpPr>
          <p:spPr bwMode="auto">
            <a:xfrm>
              <a:off x="560" y="1571"/>
              <a:ext cx="400" cy="288"/>
            </a:xfrm>
            <a:prstGeom prst="rect">
              <a:avLst/>
            </a:prstGeom>
            <a:noFill/>
            <a:ln w="9525">
              <a:noFill/>
              <a:miter lim="800000"/>
              <a:headEnd/>
              <a:tailEnd/>
            </a:ln>
            <a:effectLst/>
          </p:spPr>
          <p:txBody>
            <a:bodyPr>
              <a:spAutoFit/>
            </a:bodyPr>
            <a:lstStyle/>
            <a:p>
              <a:pPr>
                <a:lnSpc>
                  <a:spcPct val="100000"/>
                </a:lnSpc>
              </a:pPr>
              <a:r>
                <a:rPr lang="en-US" sz="2400" b="1">
                  <a:solidFill>
                    <a:srgbClr val="0000FF"/>
                  </a:solidFill>
                  <a:latin typeface="Eurostile" pitchFamily="34" charset="0"/>
                </a:rPr>
                <a:t>_ _</a:t>
              </a:r>
            </a:p>
          </p:txBody>
        </p:sp>
      </p:grpSp>
      <p:sp>
        <p:nvSpPr>
          <p:cNvPr id="231664" name="Line 240"/>
          <p:cNvSpPr>
            <a:spLocks noChangeShapeType="1"/>
          </p:cNvSpPr>
          <p:nvPr/>
        </p:nvSpPr>
        <p:spPr bwMode="auto">
          <a:xfrm>
            <a:off x="647700" y="1828800"/>
            <a:ext cx="0" cy="609600"/>
          </a:xfrm>
          <a:prstGeom prst="line">
            <a:avLst/>
          </a:prstGeom>
          <a:noFill/>
          <a:ln w="38100">
            <a:solidFill>
              <a:srgbClr val="0000FF"/>
            </a:solidFill>
            <a:round/>
            <a:headEnd/>
            <a:tailEnd/>
          </a:ln>
          <a:effectLst/>
        </p:spPr>
        <p:txBody>
          <a:bodyPr/>
          <a:lstStyle/>
          <a:p>
            <a:endParaRPr lang="en-US"/>
          </a:p>
        </p:txBody>
      </p:sp>
      <p:sp>
        <p:nvSpPr>
          <p:cNvPr id="231665" name="Line 241"/>
          <p:cNvSpPr>
            <a:spLocks noChangeShapeType="1"/>
          </p:cNvSpPr>
          <p:nvPr/>
        </p:nvSpPr>
        <p:spPr bwMode="auto">
          <a:xfrm>
            <a:off x="647700" y="3276600"/>
            <a:ext cx="0" cy="609600"/>
          </a:xfrm>
          <a:prstGeom prst="line">
            <a:avLst/>
          </a:prstGeom>
          <a:noFill/>
          <a:ln w="38100">
            <a:solidFill>
              <a:srgbClr val="0000FF"/>
            </a:solidFill>
            <a:round/>
            <a:headEnd/>
            <a:tailEnd/>
          </a:ln>
          <a:effectLst/>
        </p:spPr>
        <p:txBody>
          <a:bodyPr/>
          <a:lstStyle/>
          <a:p>
            <a:endParaRPr lang="en-US"/>
          </a:p>
        </p:txBody>
      </p:sp>
      <p:grpSp>
        <p:nvGrpSpPr>
          <p:cNvPr id="231666" name="Group 242"/>
          <p:cNvGrpSpPr>
            <a:grpSpLocks/>
          </p:cNvGrpSpPr>
          <p:nvPr/>
        </p:nvGrpSpPr>
        <p:grpSpPr bwMode="auto">
          <a:xfrm>
            <a:off x="152400" y="1219200"/>
            <a:ext cx="2249488" cy="609600"/>
            <a:chOff x="96" y="768"/>
            <a:chExt cx="1417" cy="384"/>
          </a:xfrm>
        </p:grpSpPr>
        <p:sp>
          <p:nvSpPr>
            <p:cNvPr id="231667" name="Text Box 243"/>
            <p:cNvSpPr txBox="1">
              <a:spLocks noChangeArrowheads="1"/>
            </p:cNvSpPr>
            <p:nvPr/>
          </p:nvSpPr>
          <p:spPr bwMode="auto">
            <a:xfrm>
              <a:off x="96" y="825"/>
              <a:ext cx="720" cy="327"/>
            </a:xfrm>
            <a:prstGeom prst="rect">
              <a:avLst/>
            </a:prstGeom>
            <a:noFill/>
            <a:ln w="9525">
              <a:noFill/>
              <a:miter lim="800000"/>
              <a:headEnd/>
              <a:tailEnd/>
            </a:ln>
            <a:effectLst>
              <a:outerShdw dist="35921" dir="2700000" algn="ctr" rotWithShape="0">
                <a:schemeClr val="bg1"/>
              </a:outerShdw>
            </a:effectLst>
          </p:spPr>
          <p:txBody>
            <a:bodyPr>
              <a:spAutoFit/>
            </a:bodyPr>
            <a:lstStyle/>
            <a:p>
              <a:pPr>
                <a:lnSpc>
                  <a:spcPct val="100000"/>
                </a:lnSpc>
                <a:spcBef>
                  <a:spcPct val="50000"/>
                </a:spcBef>
              </a:pPr>
              <a:r>
                <a:rPr lang="en-US" sz="2800">
                  <a:solidFill>
                    <a:srgbClr val="0000CC"/>
                  </a:solidFill>
                </a:rPr>
                <a:t>Origin</a:t>
              </a:r>
            </a:p>
          </p:txBody>
        </p:sp>
        <p:sp>
          <p:nvSpPr>
            <p:cNvPr id="231668" name="Text Box 244"/>
            <p:cNvSpPr txBox="1">
              <a:spLocks noChangeArrowheads="1"/>
            </p:cNvSpPr>
            <p:nvPr/>
          </p:nvSpPr>
          <p:spPr bwMode="auto">
            <a:xfrm>
              <a:off x="672" y="768"/>
              <a:ext cx="841" cy="288"/>
            </a:xfrm>
            <a:prstGeom prst="rect">
              <a:avLst/>
            </a:prstGeom>
            <a:noFill/>
            <a:ln w="9525">
              <a:noFill/>
              <a:miter lim="800000"/>
              <a:headEnd/>
              <a:tailEnd/>
            </a:ln>
            <a:effectLst/>
          </p:spPr>
          <p:txBody>
            <a:bodyPr>
              <a:spAutoFit/>
            </a:bodyPr>
            <a:lstStyle/>
            <a:p>
              <a:pPr>
                <a:lnSpc>
                  <a:spcPct val="100000"/>
                </a:lnSpc>
              </a:pPr>
              <a:r>
                <a:rPr lang="en-US" sz="2400" b="1">
                  <a:solidFill>
                    <a:srgbClr val="0000FF"/>
                  </a:solidFill>
                  <a:latin typeface="Eurostile" pitchFamily="34" charset="0"/>
                </a:rPr>
                <a:t>_ _ _ _ _ </a:t>
              </a:r>
            </a:p>
          </p:txBody>
        </p:sp>
      </p:grpSp>
      <p:grpSp>
        <p:nvGrpSpPr>
          <p:cNvPr id="231669" name="Group 245"/>
          <p:cNvGrpSpPr>
            <a:grpSpLocks/>
          </p:cNvGrpSpPr>
          <p:nvPr/>
        </p:nvGrpSpPr>
        <p:grpSpPr bwMode="auto">
          <a:xfrm>
            <a:off x="2328863" y="1066800"/>
            <a:ext cx="1111250" cy="969963"/>
            <a:chOff x="1467" y="672"/>
            <a:chExt cx="700" cy="611"/>
          </a:xfrm>
        </p:grpSpPr>
        <p:sp>
          <p:nvSpPr>
            <p:cNvPr id="231670" name="Oval 246"/>
            <p:cNvSpPr>
              <a:spLocks noChangeArrowheads="1"/>
            </p:cNvSpPr>
            <p:nvPr/>
          </p:nvSpPr>
          <p:spPr bwMode="auto">
            <a:xfrm>
              <a:off x="1467" y="672"/>
              <a:ext cx="700" cy="611"/>
            </a:xfrm>
            <a:prstGeom prst="ellipse">
              <a:avLst/>
            </a:prstGeom>
            <a:gradFill rotWithShape="0">
              <a:gsLst>
                <a:gs pos="0">
                  <a:schemeClr val="bg1"/>
                </a:gs>
                <a:gs pos="100000">
                  <a:srgbClr val="FFFFFF"/>
                </a:gs>
              </a:gsLst>
              <a:lin ang="5400000" scaled="1"/>
            </a:gradFill>
            <a:ln w="12700">
              <a:round/>
              <a:headEnd/>
              <a:tailEnd/>
            </a:ln>
            <a:effectLst/>
            <a:scene3d>
              <a:camera prst="legacyPerspectiveTop"/>
              <a:lightRig rig="legacyNormal3" dir="t"/>
            </a:scene3d>
            <a:sp3d extrusionH="887400" prstMaterial="legacyMatte">
              <a:bevelT w="13500" h="13500" prst="angle"/>
              <a:bevelB w="13500" h="13500" prst="angle"/>
              <a:extrusionClr>
                <a:srgbClr val="FFFFFF"/>
              </a:extrusionClr>
            </a:sp3d>
          </p:spPr>
          <p:txBody>
            <a:bodyPr wrap="none" anchor="ctr">
              <a:flatTx/>
            </a:bodyPr>
            <a:lstStyle/>
            <a:p>
              <a:pPr algn="ctr">
                <a:lnSpc>
                  <a:spcPct val="100000"/>
                </a:lnSpc>
              </a:pPr>
              <a:endParaRPr lang="en-US" sz="4800" b="1">
                <a:solidFill>
                  <a:srgbClr val="6600CC"/>
                </a:solidFill>
              </a:endParaRPr>
            </a:p>
          </p:txBody>
        </p:sp>
        <p:sp>
          <p:nvSpPr>
            <p:cNvPr id="231671" name="WordArt 247"/>
            <p:cNvSpPr>
              <a:spLocks noChangeArrowheads="1" noChangeShapeType="1" noTextEdit="1"/>
            </p:cNvSpPr>
            <p:nvPr/>
          </p:nvSpPr>
          <p:spPr bwMode="auto">
            <a:xfrm>
              <a:off x="1536" y="851"/>
              <a:ext cx="541" cy="253"/>
            </a:xfrm>
            <a:prstGeom prst="rect">
              <a:avLst/>
            </a:prstGeom>
          </p:spPr>
          <p:txBody>
            <a:bodyPr wrap="none" fromWordArt="1">
              <a:prstTxWarp prst="textPlain">
                <a:avLst>
                  <a:gd name="adj" fmla="val 50000"/>
                </a:avLst>
              </a:prstTxWarp>
            </a:bodyPr>
            <a:lstStyle/>
            <a:p>
              <a:pPr algn="ctr"/>
              <a:r>
                <a:rPr lang="en-US" sz="3600" kern="10">
                  <a:ln w="38100">
                    <a:solidFill>
                      <a:srgbClr val="6600CC"/>
                    </a:solidFill>
                    <a:round/>
                    <a:headEnd/>
                    <a:tailEnd/>
                  </a:ln>
                  <a:gradFill rotWithShape="0">
                    <a:gsLst>
                      <a:gs pos="0">
                        <a:srgbClr val="CCECFF"/>
                      </a:gs>
                      <a:gs pos="50000">
                        <a:schemeClr val="bg1"/>
                      </a:gs>
                      <a:gs pos="100000">
                        <a:srgbClr val="CCECFF"/>
                      </a:gs>
                    </a:gsLst>
                    <a:lin ang="2700000" scaled="1"/>
                  </a:gradFill>
                  <a:effectLst>
                    <a:outerShdw dist="35921" dir="2700000" algn="ctr" rotWithShape="0">
                      <a:schemeClr val="bg1"/>
                    </a:outerShdw>
                  </a:effectLst>
                  <a:latin typeface="Impact"/>
                </a:rPr>
                <a:t>God</a:t>
              </a:r>
            </a:p>
          </p:txBody>
        </p:sp>
      </p:grpSp>
      <p:sp>
        <p:nvSpPr>
          <p:cNvPr id="231673" name="AutoShape 249"/>
          <p:cNvSpPr>
            <a:spLocks noChangeArrowheads="1"/>
          </p:cNvSpPr>
          <p:nvPr/>
        </p:nvSpPr>
        <p:spPr bwMode="auto">
          <a:xfrm rot="-5400000">
            <a:off x="2752726" y="2255837"/>
            <a:ext cx="342900" cy="841375"/>
          </a:xfrm>
          <a:prstGeom prst="curvedLeftArrow">
            <a:avLst>
              <a:gd name="adj1" fmla="val 49074"/>
              <a:gd name="adj2" fmla="val 98148"/>
              <a:gd name="adj3" fmla="val 33333"/>
            </a:avLst>
          </a:prstGeom>
          <a:gradFill rotWithShape="0">
            <a:gsLst>
              <a:gs pos="0">
                <a:srgbClr val="006699"/>
              </a:gs>
              <a:gs pos="9500">
                <a:srgbClr val="1170FF"/>
              </a:gs>
              <a:gs pos="14499">
                <a:srgbClr val="3333CC"/>
              </a:gs>
              <a:gs pos="20000">
                <a:srgbClr val="2E6792"/>
              </a:gs>
              <a:gs pos="26500">
                <a:srgbClr val="9999FF"/>
              </a:gs>
              <a:gs pos="42000">
                <a:srgbClr val="00CCCC"/>
              </a:gs>
              <a:gs pos="50000">
                <a:srgbClr val="3399FF"/>
              </a:gs>
              <a:gs pos="58000">
                <a:srgbClr val="00CCCC"/>
              </a:gs>
              <a:gs pos="73500">
                <a:srgbClr val="9999FF"/>
              </a:gs>
              <a:gs pos="80001">
                <a:srgbClr val="2E6792"/>
              </a:gs>
              <a:gs pos="85501">
                <a:srgbClr val="3333CC"/>
              </a:gs>
              <a:gs pos="90500">
                <a:srgbClr val="1170FF"/>
              </a:gs>
              <a:gs pos="100000">
                <a:srgbClr val="006699"/>
              </a:gs>
            </a:gsLst>
            <a:lin ang="0" scaled="1"/>
          </a:gradFill>
          <a:ln w="28575">
            <a:solidFill>
              <a:srgbClr val="9900FF"/>
            </a:solidFill>
            <a:miter lim="800000"/>
            <a:headEnd/>
            <a:tailEnd/>
          </a:ln>
          <a:effectLst/>
        </p:spPr>
        <p:txBody>
          <a:bodyPr wrap="none" anchor="ctr"/>
          <a:lstStyle/>
          <a:p>
            <a:endParaRPr lang="en-US"/>
          </a:p>
        </p:txBody>
      </p:sp>
      <p:sp>
        <p:nvSpPr>
          <p:cNvPr id="231674" name="AutoShape 250"/>
          <p:cNvSpPr>
            <a:spLocks noChangeArrowheads="1"/>
          </p:cNvSpPr>
          <p:nvPr/>
        </p:nvSpPr>
        <p:spPr bwMode="auto">
          <a:xfrm rot="-5400000">
            <a:off x="2752726" y="2255837"/>
            <a:ext cx="342900" cy="841375"/>
          </a:xfrm>
          <a:prstGeom prst="curvedLeftArrow">
            <a:avLst>
              <a:gd name="adj1" fmla="val 49074"/>
              <a:gd name="adj2" fmla="val 98148"/>
              <a:gd name="adj3" fmla="val 33333"/>
            </a:avLst>
          </a:prstGeom>
          <a:gradFill rotWithShape="0">
            <a:gsLst>
              <a:gs pos="0">
                <a:srgbClr val="006699"/>
              </a:gs>
              <a:gs pos="9500">
                <a:srgbClr val="1170FF"/>
              </a:gs>
              <a:gs pos="14499">
                <a:srgbClr val="3333CC"/>
              </a:gs>
              <a:gs pos="20000">
                <a:srgbClr val="2E6792"/>
              </a:gs>
              <a:gs pos="26500">
                <a:srgbClr val="9999FF"/>
              </a:gs>
              <a:gs pos="42000">
                <a:srgbClr val="00CCCC"/>
              </a:gs>
              <a:gs pos="50000">
                <a:srgbClr val="3399FF"/>
              </a:gs>
              <a:gs pos="58000">
                <a:srgbClr val="00CCCC"/>
              </a:gs>
              <a:gs pos="73500">
                <a:srgbClr val="9999FF"/>
              </a:gs>
              <a:gs pos="80001">
                <a:srgbClr val="2E6792"/>
              </a:gs>
              <a:gs pos="85501">
                <a:srgbClr val="3333CC"/>
              </a:gs>
              <a:gs pos="90500">
                <a:srgbClr val="1170FF"/>
              </a:gs>
              <a:gs pos="100000">
                <a:srgbClr val="006699"/>
              </a:gs>
            </a:gsLst>
            <a:lin ang="0" scaled="1"/>
          </a:gradFill>
          <a:ln w="28575">
            <a:solidFill>
              <a:srgbClr val="9900FF"/>
            </a:solidFill>
            <a:miter lim="800000"/>
            <a:headEnd/>
            <a:tailEnd/>
          </a:ln>
          <a:effectLst/>
        </p:spPr>
        <p:txBody>
          <a:bodyPr wrap="none" anchor="ctr"/>
          <a:lstStyle/>
          <a:p>
            <a:endParaRPr lang="en-US"/>
          </a:p>
        </p:txBody>
      </p:sp>
      <p:sp>
        <p:nvSpPr>
          <p:cNvPr id="231675" name="AutoShape 251"/>
          <p:cNvSpPr>
            <a:spLocks noChangeArrowheads="1"/>
          </p:cNvSpPr>
          <p:nvPr/>
        </p:nvSpPr>
        <p:spPr bwMode="auto">
          <a:xfrm rot="-5400000">
            <a:off x="2752726" y="2255837"/>
            <a:ext cx="342900" cy="841375"/>
          </a:xfrm>
          <a:prstGeom prst="curvedLeftArrow">
            <a:avLst>
              <a:gd name="adj1" fmla="val 49074"/>
              <a:gd name="adj2" fmla="val 98148"/>
              <a:gd name="adj3" fmla="val 33333"/>
            </a:avLst>
          </a:prstGeom>
          <a:gradFill rotWithShape="0">
            <a:gsLst>
              <a:gs pos="0">
                <a:srgbClr val="006699"/>
              </a:gs>
              <a:gs pos="9500">
                <a:srgbClr val="1170FF"/>
              </a:gs>
              <a:gs pos="14499">
                <a:srgbClr val="3333CC"/>
              </a:gs>
              <a:gs pos="20000">
                <a:srgbClr val="2E6792"/>
              </a:gs>
              <a:gs pos="26500">
                <a:srgbClr val="9999FF"/>
              </a:gs>
              <a:gs pos="42000">
                <a:srgbClr val="00CCCC"/>
              </a:gs>
              <a:gs pos="50000">
                <a:srgbClr val="3399FF"/>
              </a:gs>
              <a:gs pos="58000">
                <a:srgbClr val="00CCCC"/>
              </a:gs>
              <a:gs pos="73500">
                <a:srgbClr val="9999FF"/>
              </a:gs>
              <a:gs pos="80001">
                <a:srgbClr val="2E6792"/>
              </a:gs>
              <a:gs pos="85501">
                <a:srgbClr val="3333CC"/>
              </a:gs>
              <a:gs pos="90500">
                <a:srgbClr val="1170FF"/>
              </a:gs>
              <a:gs pos="100000">
                <a:srgbClr val="006699"/>
              </a:gs>
            </a:gsLst>
            <a:lin ang="0" scaled="1"/>
          </a:gradFill>
          <a:ln w="28575">
            <a:solidFill>
              <a:srgbClr val="9900FF"/>
            </a:solidFill>
            <a:miter lim="800000"/>
            <a:headEnd/>
            <a:tailEnd/>
          </a:ln>
          <a:effectLst/>
        </p:spPr>
        <p:txBody>
          <a:bodyPr wrap="none" anchor="ctr"/>
          <a:lstStyle/>
          <a:p>
            <a:endParaRPr lang="en-US"/>
          </a:p>
        </p:txBody>
      </p:sp>
      <p:sp>
        <p:nvSpPr>
          <p:cNvPr id="231676" name="AutoShape 252"/>
          <p:cNvSpPr>
            <a:spLocks noChangeArrowheads="1"/>
          </p:cNvSpPr>
          <p:nvPr/>
        </p:nvSpPr>
        <p:spPr bwMode="auto">
          <a:xfrm rot="-16200000">
            <a:off x="2679701" y="2825750"/>
            <a:ext cx="342900" cy="841375"/>
          </a:xfrm>
          <a:prstGeom prst="curvedLeftArrow">
            <a:avLst>
              <a:gd name="adj1" fmla="val 49074"/>
              <a:gd name="adj2" fmla="val 98148"/>
              <a:gd name="adj3" fmla="val 33333"/>
            </a:avLst>
          </a:prstGeom>
          <a:gradFill rotWithShape="0">
            <a:gsLst>
              <a:gs pos="0">
                <a:srgbClr val="006699"/>
              </a:gs>
              <a:gs pos="9500">
                <a:srgbClr val="1170FF"/>
              </a:gs>
              <a:gs pos="14499">
                <a:srgbClr val="3333CC"/>
              </a:gs>
              <a:gs pos="20000">
                <a:srgbClr val="2E6792"/>
              </a:gs>
              <a:gs pos="26500">
                <a:srgbClr val="9999FF"/>
              </a:gs>
              <a:gs pos="42000">
                <a:srgbClr val="00CCCC"/>
              </a:gs>
              <a:gs pos="50000">
                <a:srgbClr val="3399FF"/>
              </a:gs>
              <a:gs pos="58000">
                <a:srgbClr val="00CCCC"/>
              </a:gs>
              <a:gs pos="73500">
                <a:srgbClr val="9999FF"/>
              </a:gs>
              <a:gs pos="80001">
                <a:srgbClr val="2E6792"/>
              </a:gs>
              <a:gs pos="85501">
                <a:srgbClr val="3333CC"/>
              </a:gs>
              <a:gs pos="90500">
                <a:srgbClr val="1170FF"/>
              </a:gs>
              <a:gs pos="100000">
                <a:srgbClr val="006699"/>
              </a:gs>
            </a:gsLst>
            <a:lin ang="0" scaled="1"/>
          </a:gradFill>
          <a:ln w="28575">
            <a:solidFill>
              <a:srgbClr val="9900FF"/>
            </a:solidFill>
            <a:miter lim="800000"/>
            <a:headEnd/>
            <a:tailEnd/>
          </a:ln>
          <a:effectLst/>
        </p:spPr>
        <p:txBody>
          <a:bodyPr wrap="none" anchor="ctr"/>
          <a:lstStyle/>
          <a:p>
            <a:endParaRPr lang="en-US"/>
          </a:p>
        </p:txBody>
      </p:sp>
      <p:sp>
        <p:nvSpPr>
          <p:cNvPr id="231677" name="AutoShape 253"/>
          <p:cNvSpPr>
            <a:spLocks noChangeArrowheads="1"/>
          </p:cNvSpPr>
          <p:nvPr/>
        </p:nvSpPr>
        <p:spPr bwMode="auto">
          <a:xfrm rot="-16200000">
            <a:off x="2673351" y="2825750"/>
            <a:ext cx="342900" cy="841375"/>
          </a:xfrm>
          <a:prstGeom prst="curvedLeftArrow">
            <a:avLst>
              <a:gd name="adj1" fmla="val 49074"/>
              <a:gd name="adj2" fmla="val 98148"/>
              <a:gd name="adj3" fmla="val 33333"/>
            </a:avLst>
          </a:prstGeom>
          <a:gradFill rotWithShape="0">
            <a:gsLst>
              <a:gs pos="0">
                <a:srgbClr val="006699"/>
              </a:gs>
              <a:gs pos="9500">
                <a:srgbClr val="1170FF"/>
              </a:gs>
              <a:gs pos="14499">
                <a:srgbClr val="3333CC"/>
              </a:gs>
              <a:gs pos="20000">
                <a:srgbClr val="2E6792"/>
              </a:gs>
              <a:gs pos="26500">
                <a:srgbClr val="9999FF"/>
              </a:gs>
              <a:gs pos="42000">
                <a:srgbClr val="00CCCC"/>
              </a:gs>
              <a:gs pos="50000">
                <a:srgbClr val="3399FF"/>
              </a:gs>
              <a:gs pos="58000">
                <a:srgbClr val="00CCCC"/>
              </a:gs>
              <a:gs pos="73500">
                <a:srgbClr val="9999FF"/>
              </a:gs>
              <a:gs pos="80001">
                <a:srgbClr val="2E6792"/>
              </a:gs>
              <a:gs pos="85501">
                <a:srgbClr val="3333CC"/>
              </a:gs>
              <a:gs pos="90500">
                <a:srgbClr val="1170FF"/>
              </a:gs>
              <a:gs pos="100000">
                <a:srgbClr val="006699"/>
              </a:gs>
            </a:gsLst>
            <a:lin ang="0" scaled="1"/>
          </a:gradFill>
          <a:ln w="28575">
            <a:solidFill>
              <a:srgbClr val="9900FF"/>
            </a:solidFill>
            <a:miter lim="800000"/>
            <a:headEnd/>
            <a:tailEnd/>
          </a:ln>
          <a:effectLst/>
        </p:spPr>
        <p:txBody>
          <a:bodyPr wrap="none" anchor="ctr"/>
          <a:lstStyle/>
          <a:p>
            <a:endParaRPr lang="en-US"/>
          </a:p>
        </p:txBody>
      </p:sp>
      <p:sp>
        <p:nvSpPr>
          <p:cNvPr id="231678" name="AutoShape 254"/>
          <p:cNvSpPr>
            <a:spLocks noChangeArrowheads="1"/>
          </p:cNvSpPr>
          <p:nvPr/>
        </p:nvSpPr>
        <p:spPr bwMode="auto">
          <a:xfrm rot="-16200000">
            <a:off x="2673351" y="2825750"/>
            <a:ext cx="342900" cy="841375"/>
          </a:xfrm>
          <a:prstGeom prst="curvedLeftArrow">
            <a:avLst>
              <a:gd name="adj1" fmla="val 49074"/>
              <a:gd name="adj2" fmla="val 98148"/>
              <a:gd name="adj3" fmla="val 33333"/>
            </a:avLst>
          </a:prstGeom>
          <a:gradFill rotWithShape="0">
            <a:gsLst>
              <a:gs pos="0">
                <a:srgbClr val="006699"/>
              </a:gs>
              <a:gs pos="9500">
                <a:srgbClr val="1170FF"/>
              </a:gs>
              <a:gs pos="14499">
                <a:srgbClr val="3333CC"/>
              </a:gs>
              <a:gs pos="20000">
                <a:srgbClr val="2E6792"/>
              </a:gs>
              <a:gs pos="26500">
                <a:srgbClr val="9999FF"/>
              </a:gs>
              <a:gs pos="42000">
                <a:srgbClr val="00CCCC"/>
              </a:gs>
              <a:gs pos="50000">
                <a:srgbClr val="3399FF"/>
              </a:gs>
              <a:gs pos="58000">
                <a:srgbClr val="00CCCC"/>
              </a:gs>
              <a:gs pos="73500">
                <a:srgbClr val="9999FF"/>
              </a:gs>
              <a:gs pos="80001">
                <a:srgbClr val="2E6792"/>
              </a:gs>
              <a:gs pos="85501">
                <a:srgbClr val="3333CC"/>
              </a:gs>
              <a:gs pos="90500">
                <a:srgbClr val="1170FF"/>
              </a:gs>
              <a:gs pos="100000">
                <a:srgbClr val="006699"/>
              </a:gs>
            </a:gsLst>
            <a:lin ang="0" scaled="1"/>
          </a:gradFill>
          <a:ln w="28575">
            <a:solidFill>
              <a:srgbClr val="9900FF"/>
            </a:solidFill>
            <a:miter lim="800000"/>
            <a:headEnd/>
            <a:tailEnd/>
          </a:ln>
          <a:effectLst/>
        </p:spPr>
        <p:txBody>
          <a:bodyPr wrap="none" anchor="ctr"/>
          <a:lstStyle/>
          <a:p>
            <a:endParaRPr lang="en-US"/>
          </a:p>
        </p:txBody>
      </p:sp>
      <p:sp>
        <p:nvSpPr>
          <p:cNvPr id="231679" name="AutoShape 255"/>
          <p:cNvSpPr>
            <a:spLocks noChangeArrowheads="1"/>
          </p:cNvSpPr>
          <p:nvPr/>
        </p:nvSpPr>
        <p:spPr bwMode="auto">
          <a:xfrm rot="-10800000">
            <a:off x="2578100" y="2163763"/>
            <a:ext cx="230188" cy="1368425"/>
          </a:xfrm>
          <a:prstGeom prst="curvedLeftArrow">
            <a:avLst>
              <a:gd name="adj1" fmla="val 118896"/>
              <a:gd name="adj2" fmla="val 237793"/>
              <a:gd name="adj3" fmla="val 33333"/>
            </a:avLst>
          </a:prstGeom>
          <a:gradFill rotWithShape="0">
            <a:gsLst>
              <a:gs pos="0">
                <a:srgbClr val="006699"/>
              </a:gs>
              <a:gs pos="9500">
                <a:srgbClr val="1170FF"/>
              </a:gs>
              <a:gs pos="14499">
                <a:srgbClr val="3333CC"/>
              </a:gs>
              <a:gs pos="20000">
                <a:srgbClr val="2E6792"/>
              </a:gs>
              <a:gs pos="26500">
                <a:srgbClr val="9999FF"/>
              </a:gs>
              <a:gs pos="42000">
                <a:srgbClr val="00CCCC"/>
              </a:gs>
              <a:gs pos="50000">
                <a:srgbClr val="3399FF"/>
              </a:gs>
              <a:gs pos="58000">
                <a:srgbClr val="00CCCC"/>
              </a:gs>
              <a:gs pos="73500">
                <a:srgbClr val="9999FF"/>
              </a:gs>
              <a:gs pos="80001">
                <a:srgbClr val="2E6792"/>
              </a:gs>
              <a:gs pos="85501">
                <a:srgbClr val="3333CC"/>
              </a:gs>
              <a:gs pos="90500">
                <a:srgbClr val="1170FF"/>
              </a:gs>
              <a:gs pos="100000">
                <a:srgbClr val="006699"/>
              </a:gs>
            </a:gsLst>
            <a:lin ang="0" scaled="1"/>
          </a:gradFill>
          <a:ln w="28575">
            <a:solidFill>
              <a:srgbClr val="9900FF"/>
            </a:solidFill>
            <a:miter lim="800000"/>
            <a:headEnd/>
            <a:tailEnd/>
          </a:ln>
          <a:effectLst/>
        </p:spPr>
        <p:txBody>
          <a:bodyPr wrap="none" anchor="ctr"/>
          <a:lstStyle/>
          <a:p>
            <a:endParaRPr lang="en-US"/>
          </a:p>
        </p:txBody>
      </p:sp>
      <p:sp>
        <p:nvSpPr>
          <p:cNvPr id="231680" name="AutoShape 256"/>
          <p:cNvSpPr>
            <a:spLocks noChangeArrowheads="1"/>
          </p:cNvSpPr>
          <p:nvPr/>
        </p:nvSpPr>
        <p:spPr bwMode="auto">
          <a:xfrm rot="-10800000">
            <a:off x="2578100" y="2163763"/>
            <a:ext cx="230188" cy="1368425"/>
          </a:xfrm>
          <a:prstGeom prst="curvedLeftArrow">
            <a:avLst>
              <a:gd name="adj1" fmla="val 118896"/>
              <a:gd name="adj2" fmla="val 237793"/>
              <a:gd name="adj3" fmla="val 33333"/>
            </a:avLst>
          </a:prstGeom>
          <a:gradFill rotWithShape="0">
            <a:gsLst>
              <a:gs pos="0">
                <a:srgbClr val="006699"/>
              </a:gs>
              <a:gs pos="9500">
                <a:srgbClr val="1170FF"/>
              </a:gs>
              <a:gs pos="14499">
                <a:srgbClr val="3333CC"/>
              </a:gs>
              <a:gs pos="20000">
                <a:srgbClr val="2E6792"/>
              </a:gs>
              <a:gs pos="26500">
                <a:srgbClr val="9999FF"/>
              </a:gs>
              <a:gs pos="42000">
                <a:srgbClr val="00CCCC"/>
              </a:gs>
              <a:gs pos="50000">
                <a:srgbClr val="3399FF"/>
              </a:gs>
              <a:gs pos="58000">
                <a:srgbClr val="00CCCC"/>
              </a:gs>
              <a:gs pos="73500">
                <a:srgbClr val="9999FF"/>
              </a:gs>
              <a:gs pos="80001">
                <a:srgbClr val="2E6792"/>
              </a:gs>
              <a:gs pos="85501">
                <a:srgbClr val="3333CC"/>
              </a:gs>
              <a:gs pos="90500">
                <a:srgbClr val="1170FF"/>
              </a:gs>
              <a:gs pos="100000">
                <a:srgbClr val="006699"/>
              </a:gs>
            </a:gsLst>
            <a:lin ang="0" scaled="1"/>
          </a:gradFill>
          <a:ln w="28575">
            <a:solidFill>
              <a:srgbClr val="9900FF"/>
            </a:solidFill>
            <a:miter lim="800000"/>
            <a:headEnd/>
            <a:tailEnd/>
          </a:ln>
          <a:effectLst/>
        </p:spPr>
        <p:txBody>
          <a:bodyPr wrap="none" anchor="ctr"/>
          <a:lstStyle/>
          <a:p>
            <a:endParaRPr lang="en-US"/>
          </a:p>
        </p:txBody>
      </p:sp>
      <p:sp>
        <p:nvSpPr>
          <p:cNvPr id="231681" name="AutoShape 257"/>
          <p:cNvSpPr>
            <a:spLocks noChangeArrowheads="1"/>
          </p:cNvSpPr>
          <p:nvPr/>
        </p:nvSpPr>
        <p:spPr bwMode="auto">
          <a:xfrm rot="-10800000">
            <a:off x="2578100" y="2163763"/>
            <a:ext cx="230188" cy="1368425"/>
          </a:xfrm>
          <a:prstGeom prst="curvedLeftArrow">
            <a:avLst>
              <a:gd name="adj1" fmla="val 118896"/>
              <a:gd name="adj2" fmla="val 237793"/>
              <a:gd name="adj3" fmla="val 33333"/>
            </a:avLst>
          </a:prstGeom>
          <a:gradFill rotWithShape="0">
            <a:gsLst>
              <a:gs pos="0">
                <a:srgbClr val="006699"/>
              </a:gs>
              <a:gs pos="9500">
                <a:srgbClr val="1170FF"/>
              </a:gs>
              <a:gs pos="14499">
                <a:srgbClr val="3333CC"/>
              </a:gs>
              <a:gs pos="20000">
                <a:srgbClr val="2E6792"/>
              </a:gs>
              <a:gs pos="26500">
                <a:srgbClr val="9999FF"/>
              </a:gs>
              <a:gs pos="42000">
                <a:srgbClr val="00CCCC"/>
              </a:gs>
              <a:gs pos="50000">
                <a:srgbClr val="3399FF"/>
              </a:gs>
              <a:gs pos="58000">
                <a:srgbClr val="00CCCC"/>
              </a:gs>
              <a:gs pos="73500">
                <a:srgbClr val="9999FF"/>
              </a:gs>
              <a:gs pos="80001">
                <a:srgbClr val="2E6792"/>
              </a:gs>
              <a:gs pos="85501">
                <a:srgbClr val="3333CC"/>
              </a:gs>
              <a:gs pos="90500">
                <a:srgbClr val="1170FF"/>
              </a:gs>
              <a:gs pos="100000">
                <a:srgbClr val="006699"/>
              </a:gs>
            </a:gsLst>
            <a:lin ang="0" scaled="1"/>
          </a:gradFill>
          <a:ln w="28575">
            <a:solidFill>
              <a:srgbClr val="9900FF"/>
            </a:solidFill>
            <a:miter lim="800000"/>
            <a:headEnd/>
            <a:tailEnd/>
          </a:ln>
          <a:effectLst/>
        </p:spPr>
        <p:txBody>
          <a:bodyPr wrap="none" anchor="ctr"/>
          <a:lstStyle/>
          <a:p>
            <a:endParaRPr lang="en-US"/>
          </a:p>
        </p:txBody>
      </p:sp>
      <p:sp>
        <p:nvSpPr>
          <p:cNvPr id="231682" name="AutoShape 258"/>
          <p:cNvSpPr>
            <a:spLocks noChangeArrowheads="1"/>
          </p:cNvSpPr>
          <p:nvPr/>
        </p:nvSpPr>
        <p:spPr bwMode="auto">
          <a:xfrm>
            <a:off x="2960688" y="2289175"/>
            <a:ext cx="230187" cy="1368425"/>
          </a:xfrm>
          <a:prstGeom prst="curvedLeftArrow">
            <a:avLst>
              <a:gd name="adj1" fmla="val 118897"/>
              <a:gd name="adj2" fmla="val 237794"/>
              <a:gd name="adj3" fmla="val 33333"/>
            </a:avLst>
          </a:prstGeom>
          <a:gradFill rotWithShape="0">
            <a:gsLst>
              <a:gs pos="0">
                <a:srgbClr val="006699"/>
              </a:gs>
              <a:gs pos="9500">
                <a:srgbClr val="1170FF"/>
              </a:gs>
              <a:gs pos="14499">
                <a:srgbClr val="3333CC"/>
              </a:gs>
              <a:gs pos="20000">
                <a:srgbClr val="2E6792"/>
              </a:gs>
              <a:gs pos="26500">
                <a:srgbClr val="9999FF"/>
              </a:gs>
              <a:gs pos="42000">
                <a:srgbClr val="00CCCC"/>
              </a:gs>
              <a:gs pos="50000">
                <a:srgbClr val="3399FF"/>
              </a:gs>
              <a:gs pos="58000">
                <a:srgbClr val="00CCCC"/>
              </a:gs>
              <a:gs pos="73500">
                <a:srgbClr val="9999FF"/>
              </a:gs>
              <a:gs pos="80001">
                <a:srgbClr val="2E6792"/>
              </a:gs>
              <a:gs pos="85501">
                <a:srgbClr val="3333CC"/>
              </a:gs>
              <a:gs pos="90500">
                <a:srgbClr val="1170FF"/>
              </a:gs>
              <a:gs pos="100000">
                <a:srgbClr val="006699"/>
              </a:gs>
            </a:gsLst>
            <a:lin ang="0" scaled="1"/>
          </a:gradFill>
          <a:ln w="28575">
            <a:solidFill>
              <a:srgbClr val="9900FF"/>
            </a:solidFill>
            <a:miter lim="800000"/>
            <a:headEnd/>
            <a:tailEnd/>
          </a:ln>
          <a:effectLst/>
        </p:spPr>
        <p:txBody>
          <a:bodyPr wrap="none" anchor="ctr"/>
          <a:lstStyle/>
          <a:p>
            <a:endParaRPr lang="en-US"/>
          </a:p>
        </p:txBody>
      </p:sp>
      <p:sp>
        <p:nvSpPr>
          <p:cNvPr id="231683" name="AutoShape 259"/>
          <p:cNvSpPr>
            <a:spLocks noChangeArrowheads="1"/>
          </p:cNvSpPr>
          <p:nvPr/>
        </p:nvSpPr>
        <p:spPr bwMode="auto">
          <a:xfrm>
            <a:off x="2960688" y="2278063"/>
            <a:ext cx="230187" cy="1368425"/>
          </a:xfrm>
          <a:prstGeom prst="curvedLeftArrow">
            <a:avLst>
              <a:gd name="adj1" fmla="val 118897"/>
              <a:gd name="adj2" fmla="val 237794"/>
              <a:gd name="adj3" fmla="val 33333"/>
            </a:avLst>
          </a:prstGeom>
          <a:gradFill rotWithShape="0">
            <a:gsLst>
              <a:gs pos="0">
                <a:srgbClr val="006699"/>
              </a:gs>
              <a:gs pos="9500">
                <a:srgbClr val="1170FF"/>
              </a:gs>
              <a:gs pos="14499">
                <a:srgbClr val="3333CC"/>
              </a:gs>
              <a:gs pos="20000">
                <a:srgbClr val="2E6792"/>
              </a:gs>
              <a:gs pos="26500">
                <a:srgbClr val="9999FF"/>
              </a:gs>
              <a:gs pos="42000">
                <a:srgbClr val="00CCCC"/>
              </a:gs>
              <a:gs pos="50000">
                <a:srgbClr val="3399FF"/>
              </a:gs>
              <a:gs pos="58000">
                <a:srgbClr val="00CCCC"/>
              </a:gs>
              <a:gs pos="73500">
                <a:srgbClr val="9999FF"/>
              </a:gs>
              <a:gs pos="80001">
                <a:srgbClr val="2E6792"/>
              </a:gs>
              <a:gs pos="85501">
                <a:srgbClr val="3333CC"/>
              </a:gs>
              <a:gs pos="90500">
                <a:srgbClr val="1170FF"/>
              </a:gs>
              <a:gs pos="100000">
                <a:srgbClr val="006699"/>
              </a:gs>
            </a:gsLst>
            <a:lin ang="0" scaled="1"/>
          </a:gradFill>
          <a:ln w="28575">
            <a:solidFill>
              <a:srgbClr val="9900FF"/>
            </a:solidFill>
            <a:miter lim="800000"/>
            <a:headEnd/>
            <a:tailEnd/>
          </a:ln>
          <a:effectLst/>
        </p:spPr>
        <p:txBody>
          <a:bodyPr wrap="none" anchor="ctr"/>
          <a:lstStyle/>
          <a:p>
            <a:endParaRPr lang="en-US"/>
          </a:p>
        </p:txBody>
      </p:sp>
      <p:sp>
        <p:nvSpPr>
          <p:cNvPr id="231684" name="AutoShape 260"/>
          <p:cNvSpPr>
            <a:spLocks noChangeArrowheads="1"/>
          </p:cNvSpPr>
          <p:nvPr/>
        </p:nvSpPr>
        <p:spPr bwMode="auto">
          <a:xfrm>
            <a:off x="2960688" y="2278063"/>
            <a:ext cx="230187" cy="1368425"/>
          </a:xfrm>
          <a:prstGeom prst="curvedLeftArrow">
            <a:avLst>
              <a:gd name="adj1" fmla="val 118897"/>
              <a:gd name="adj2" fmla="val 237794"/>
              <a:gd name="adj3" fmla="val 33333"/>
            </a:avLst>
          </a:prstGeom>
          <a:gradFill rotWithShape="0">
            <a:gsLst>
              <a:gs pos="0">
                <a:srgbClr val="006699"/>
              </a:gs>
              <a:gs pos="9500">
                <a:srgbClr val="1170FF"/>
              </a:gs>
              <a:gs pos="14499">
                <a:srgbClr val="3333CC"/>
              </a:gs>
              <a:gs pos="20000">
                <a:srgbClr val="2E6792"/>
              </a:gs>
              <a:gs pos="26500">
                <a:srgbClr val="9999FF"/>
              </a:gs>
              <a:gs pos="42000">
                <a:srgbClr val="00CCCC"/>
              </a:gs>
              <a:gs pos="50000">
                <a:srgbClr val="3399FF"/>
              </a:gs>
              <a:gs pos="58000">
                <a:srgbClr val="00CCCC"/>
              </a:gs>
              <a:gs pos="73500">
                <a:srgbClr val="9999FF"/>
              </a:gs>
              <a:gs pos="80001">
                <a:srgbClr val="2E6792"/>
              </a:gs>
              <a:gs pos="85501">
                <a:srgbClr val="3333CC"/>
              </a:gs>
              <a:gs pos="90500">
                <a:srgbClr val="1170FF"/>
              </a:gs>
              <a:gs pos="100000">
                <a:srgbClr val="006699"/>
              </a:gs>
            </a:gsLst>
            <a:lin ang="0" scaled="1"/>
          </a:gradFill>
          <a:ln w="28575">
            <a:solidFill>
              <a:srgbClr val="9900FF"/>
            </a:solidFill>
            <a:miter lim="800000"/>
            <a:headEnd/>
            <a:tailEnd/>
          </a:ln>
          <a:effectLst/>
        </p:spPr>
        <p:txBody>
          <a:bodyPr wrap="none" anchor="ctr"/>
          <a:lstStyle/>
          <a:p>
            <a:endParaRPr lang="en-US"/>
          </a:p>
        </p:txBody>
      </p:sp>
      <p:grpSp>
        <p:nvGrpSpPr>
          <p:cNvPr id="55" name="Group 24"/>
          <p:cNvGrpSpPr>
            <a:grpSpLocks/>
          </p:cNvGrpSpPr>
          <p:nvPr/>
        </p:nvGrpSpPr>
        <p:grpSpPr bwMode="auto">
          <a:xfrm>
            <a:off x="128588" y="76200"/>
            <a:ext cx="5281612" cy="519113"/>
            <a:chOff x="81" y="48"/>
            <a:chExt cx="3327" cy="327"/>
          </a:xfrm>
        </p:grpSpPr>
        <p:sp>
          <p:nvSpPr>
            <p:cNvPr id="56" name="Text Box 25"/>
            <p:cNvSpPr txBox="1">
              <a:spLocks noChangeArrowheads="1"/>
            </p:cNvSpPr>
            <p:nvPr/>
          </p:nvSpPr>
          <p:spPr bwMode="auto">
            <a:xfrm>
              <a:off x="81" y="48"/>
              <a:ext cx="557" cy="327"/>
            </a:xfrm>
            <a:prstGeom prst="rect">
              <a:avLst/>
            </a:prstGeom>
            <a:noFill/>
            <a:ln w="9525">
              <a:noFill/>
              <a:miter lim="800000"/>
              <a:headEnd/>
              <a:tailEnd/>
            </a:ln>
            <a:effectLst>
              <a:outerShdw dist="12700" dir="2700000" algn="ctr" rotWithShape="0">
                <a:schemeClr val="bg1"/>
              </a:outerShdw>
            </a:effectLst>
          </p:spPr>
          <p:txBody>
            <a:bodyPr>
              <a:spAutoFit/>
            </a:bodyPr>
            <a:lstStyle/>
            <a:p>
              <a:pPr>
                <a:lnSpc>
                  <a:spcPct val="100000"/>
                </a:lnSpc>
              </a:pPr>
              <a:r>
                <a:rPr lang="en-US" sz="2800" u="sng" dirty="0"/>
                <a:t>2.3.3</a:t>
              </a:r>
            </a:p>
          </p:txBody>
        </p:sp>
        <p:sp>
          <p:nvSpPr>
            <p:cNvPr id="57" name="Text Box 26"/>
            <p:cNvSpPr txBox="1">
              <a:spLocks noChangeArrowheads="1"/>
            </p:cNvSpPr>
            <p:nvPr/>
          </p:nvSpPr>
          <p:spPr bwMode="auto">
            <a:xfrm>
              <a:off x="609" y="48"/>
              <a:ext cx="2799" cy="327"/>
            </a:xfrm>
            <a:prstGeom prst="rect">
              <a:avLst/>
            </a:prstGeom>
            <a:noFill/>
            <a:ln w="9525">
              <a:noFill/>
              <a:miter lim="800000"/>
              <a:headEnd/>
              <a:tailEnd/>
            </a:ln>
            <a:effectLst>
              <a:outerShdw dist="12700" dir="2700000" algn="ctr" rotWithShape="0">
                <a:schemeClr val="bg1"/>
              </a:outerShdw>
            </a:effectLst>
          </p:spPr>
          <p:txBody>
            <a:bodyPr>
              <a:spAutoFit/>
            </a:bodyPr>
            <a:lstStyle/>
            <a:p>
              <a:pPr>
                <a:lnSpc>
                  <a:spcPct val="100000"/>
                </a:lnSpc>
              </a:pPr>
              <a:r>
                <a:rPr lang="en-US" sz="2800" u="sng" dirty="0"/>
                <a:t>The Four Position Foundation</a:t>
              </a:r>
            </a:p>
          </p:txBody>
        </p:sp>
      </p:gr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231585"/>
                                        </p:tgtEl>
                                        <p:attrNameLst>
                                          <p:attrName>style.visibility</p:attrName>
                                        </p:attrNameLst>
                                      </p:cBhvr>
                                      <p:to>
                                        <p:strVal val="visible"/>
                                      </p:to>
                                    </p:set>
                                    <p:animEffect transition="in" filter="barn(outVertical)">
                                      <p:cBhvr>
                                        <p:cTn id="7" dur="500"/>
                                        <p:tgtEl>
                                          <p:spTgt spid="23158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231691"/>
                                        </p:tgtEl>
                                        <p:attrNameLst>
                                          <p:attrName>style.visibility</p:attrName>
                                        </p:attrNameLst>
                                      </p:cBhvr>
                                      <p:to>
                                        <p:strVal val="visible"/>
                                      </p:to>
                                    </p:set>
                                    <p:animEffect transition="in" filter="barn(outVertical)">
                                      <p:cBhvr>
                                        <p:cTn id="12" dur="500"/>
                                        <p:tgtEl>
                                          <p:spTgt spid="23169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31469"/>
                                        </p:tgtEl>
                                        <p:attrNameLst>
                                          <p:attrName>style.visibility</p:attrName>
                                        </p:attrNameLst>
                                      </p:cBhvr>
                                      <p:to>
                                        <p:strVal val="visible"/>
                                      </p:to>
                                    </p:set>
                                    <p:animEffect transition="in" filter="wipe(left)">
                                      <p:cBhvr>
                                        <p:cTn id="17" dur="1000"/>
                                        <p:tgtEl>
                                          <p:spTgt spid="231469"/>
                                        </p:tgtEl>
                                      </p:cBhvr>
                                    </p:animEffect>
                                  </p:childTnLst>
                                </p:cTn>
                              </p:par>
                              <p:par>
                                <p:cTn id="18" presetID="10" presetClass="entr" presetSubtype="0" fill="hold" grpId="1" nodeType="withEffect">
                                  <p:stCondLst>
                                    <p:cond delay="0"/>
                                  </p:stCondLst>
                                  <p:childTnLst>
                                    <p:set>
                                      <p:cBhvr>
                                        <p:cTn id="19" dur="1" fill="hold">
                                          <p:stCondLst>
                                            <p:cond delay="0"/>
                                          </p:stCondLst>
                                        </p:cTn>
                                        <p:tgtEl>
                                          <p:spTgt spid="231470"/>
                                        </p:tgtEl>
                                        <p:attrNameLst>
                                          <p:attrName>style.visibility</p:attrName>
                                        </p:attrNameLst>
                                      </p:cBhvr>
                                      <p:to>
                                        <p:strVal val="visible"/>
                                      </p:to>
                                    </p:set>
                                    <p:animEffect transition="in" filter="fade">
                                      <p:cBhvr>
                                        <p:cTn id="20" dur="1000"/>
                                        <p:tgtEl>
                                          <p:spTgt spid="2314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1469" grpId="0" autoUpdateAnimBg="0"/>
      <p:bldP spid="231470" grpId="1"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gradFill rotWithShape="0">
          <a:gsLst>
            <a:gs pos="0">
              <a:srgbClr val="CC99FF"/>
            </a:gs>
            <a:gs pos="50000">
              <a:schemeClr val="bg1"/>
            </a:gs>
            <a:gs pos="100000">
              <a:srgbClr val="CC99FF"/>
            </a:gs>
          </a:gsLst>
          <a:lin ang="5400000" scaled="1"/>
        </a:gradFill>
        <a:effectLst/>
      </p:bgPr>
    </p:bg>
    <p:spTree>
      <p:nvGrpSpPr>
        <p:cNvPr id="1" name=""/>
        <p:cNvGrpSpPr/>
        <p:nvPr/>
      </p:nvGrpSpPr>
      <p:grpSpPr>
        <a:xfrm>
          <a:off x="0" y="0"/>
          <a:ext cx="0" cy="0"/>
          <a:chOff x="0" y="0"/>
          <a:chExt cx="0" cy="0"/>
        </a:xfrm>
      </p:grpSpPr>
      <p:sp>
        <p:nvSpPr>
          <p:cNvPr id="232450" name="Rectangle 2"/>
          <p:cNvSpPr>
            <a:spLocks noChangeArrowheads="1"/>
          </p:cNvSpPr>
          <p:nvPr/>
        </p:nvSpPr>
        <p:spPr bwMode="auto">
          <a:xfrm>
            <a:off x="0" y="5181600"/>
            <a:ext cx="9144000" cy="1676400"/>
          </a:xfrm>
          <a:prstGeom prst="rect">
            <a:avLst/>
          </a:prstGeom>
          <a:solidFill>
            <a:schemeClr val="tx1"/>
          </a:solidFill>
          <a:ln w="9525">
            <a:solidFill>
              <a:schemeClr val="tx1"/>
            </a:solidFill>
            <a:miter lim="800000"/>
            <a:headEnd/>
            <a:tailEnd/>
          </a:ln>
          <a:effectLst/>
        </p:spPr>
        <p:txBody>
          <a:bodyPr wrap="none" anchor="ctr"/>
          <a:lstStyle/>
          <a:p>
            <a:endParaRPr lang="en-US"/>
          </a:p>
        </p:txBody>
      </p:sp>
      <p:grpSp>
        <p:nvGrpSpPr>
          <p:cNvPr id="232763" name="Group 315"/>
          <p:cNvGrpSpPr>
            <a:grpSpLocks/>
          </p:cNvGrpSpPr>
          <p:nvPr/>
        </p:nvGrpSpPr>
        <p:grpSpPr bwMode="auto">
          <a:xfrm>
            <a:off x="762000" y="5791200"/>
            <a:ext cx="7924800" cy="1044575"/>
            <a:chOff x="384" y="3656"/>
            <a:chExt cx="4752" cy="658"/>
          </a:xfrm>
        </p:grpSpPr>
        <p:sp>
          <p:nvSpPr>
            <p:cNvPr id="232483" name="Text Box 35"/>
            <p:cNvSpPr txBox="1">
              <a:spLocks noChangeArrowheads="1"/>
            </p:cNvSpPr>
            <p:nvPr/>
          </p:nvSpPr>
          <p:spPr bwMode="auto">
            <a:xfrm>
              <a:off x="624" y="3656"/>
              <a:ext cx="4512" cy="658"/>
            </a:xfrm>
            <a:prstGeom prst="rect">
              <a:avLst/>
            </a:prstGeom>
            <a:noFill/>
            <a:ln w="9525">
              <a:noFill/>
              <a:miter lim="800000"/>
              <a:headEnd/>
              <a:tailEnd/>
            </a:ln>
            <a:effectLst/>
          </p:spPr>
          <p:txBody>
            <a:bodyPr>
              <a:spAutoFit/>
            </a:bodyPr>
            <a:lstStyle/>
            <a:p>
              <a:pPr>
                <a:lnSpc>
                  <a:spcPct val="80000"/>
                </a:lnSpc>
              </a:pPr>
              <a:r>
                <a:rPr lang="en-US" sz="2600" b="1" u="sng">
                  <a:solidFill>
                    <a:schemeClr val="bg1"/>
                  </a:solidFill>
                  <a:latin typeface="Arial Narrow" pitchFamily="34" charset="0"/>
                </a:rPr>
                <a:t>Root of the number twelve</a:t>
              </a:r>
              <a:r>
                <a:rPr lang="en-US" sz="2600" b="1">
                  <a:solidFill>
                    <a:schemeClr val="bg1"/>
                  </a:solidFill>
                  <a:latin typeface="Arial Narrow" pitchFamily="34" charset="0"/>
                </a:rPr>
                <a:t> because as each of the four takes on three object partners,  twelve object partners are created.</a:t>
              </a:r>
            </a:p>
          </p:txBody>
        </p:sp>
        <p:sp>
          <p:nvSpPr>
            <p:cNvPr id="232581" name="Oval 133"/>
            <p:cNvSpPr>
              <a:spLocks noChangeArrowheads="1"/>
            </p:cNvSpPr>
            <p:nvPr/>
          </p:nvSpPr>
          <p:spPr bwMode="auto">
            <a:xfrm>
              <a:off x="384" y="3656"/>
              <a:ext cx="240" cy="240"/>
            </a:xfrm>
            <a:prstGeom prst="ellipse">
              <a:avLst/>
            </a:prstGeom>
            <a:solidFill>
              <a:schemeClr val="bg1"/>
            </a:solidFill>
            <a:ln w="12700">
              <a:noFill/>
              <a:round/>
              <a:headEnd/>
              <a:tailEnd/>
            </a:ln>
            <a:effectLst/>
          </p:spPr>
          <p:txBody>
            <a:bodyPr wrap="none" anchor="ctr"/>
            <a:lstStyle/>
            <a:p>
              <a:pPr algn="ctr">
                <a:lnSpc>
                  <a:spcPct val="100000"/>
                </a:lnSpc>
              </a:pPr>
              <a:r>
                <a:rPr lang="en-US" sz="2400" b="1">
                  <a:solidFill>
                    <a:schemeClr val="tx1"/>
                  </a:solidFill>
                  <a:effectLst>
                    <a:outerShdw blurRad="38100" dist="38100" dir="2700000" algn="tl">
                      <a:srgbClr val="C0C0C0"/>
                    </a:outerShdw>
                  </a:effectLst>
                  <a:latin typeface="Arial Black" pitchFamily="34" charset="0"/>
                </a:rPr>
                <a:t>2</a:t>
              </a:r>
            </a:p>
          </p:txBody>
        </p:sp>
      </p:grpSp>
      <p:grpSp>
        <p:nvGrpSpPr>
          <p:cNvPr id="232721" name="Group 273"/>
          <p:cNvGrpSpPr>
            <a:grpSpLocks/>
          </p:cNvGrpSpPr>
          <p:nvPr/>
        </p:nvGrpSpPr>
        <p:grpSpPr bwMode="auto">
          <a:xfrm>
            <a:off x="152400" y="1066800"/>
            <a:ext cx="4244975" cy="3505200"/>
            <a:chOff x="96" y="672"/>
            <a:chExt cx="2674" cy="2208"/>
          </a:xfrm>
        </p:grpSpPr>
        <p:grpSp>
          <p:nvGrpSpPr>
            <p:cNvPr id="232722" name="Group 274"/>
            <p:cNvGrpSpPr>
              <a:grpSpLocks/>
            </p:cNvGrpSpPr>
            <p:nvPr/>
          </p:nvGrpSpPr>
          <p:grpSpPr bwMode="auto">
            <a:xfrm>
              <a:off x="1380" y="831"/>
              <a:ext cx="828" cy="1175"/>
              <a:chOff x="1380" y="831"/>
              <a:chExt cx="828" cy="1175"/>
            </a:xfrm>
          </p:grpSpPr>
          <p:sp>
            <p:nvSpPr>
              <p:cNvPr id="232723" name="Line 275"/>
              <p:cNvSpPr>
                <a:spLocks noChangeShapeType="1"/>
              </p:cNvSpPr>
              <p:nvPr/>
            </p:nvSpPr>
            <p:spPr bwMode="auto">
              <a:xfrm rot="2478685">
                <a:off x="1380" y="880"/>
                <a:ext cx="4" cy="1126"/>
              </a:xfrm>
              <a:prstGeom prst="line">
                <a:avLst/>
              </a:prstGeom>
              <a:noFill/>
              <a:ln w="57150">
                <a:solidFill>
                  <a:srgbClr val="9900FF"/>
                </a:solidFill>
                <a:round/>
                <a:headEnd/>
                <a:tailEnd/>
              </a:ln>
              <a:effectLst/>
            </p:spPr>
            <p:txBody>
              <a:bodyPr/>
              <a:lstStyle/>
              <a:p>
                <a:endParaRPr lang="en-US"/>
              </a:p>
            </p:txBody>
          </p:sp>
          <p:sp>
            <p:nvSpPr>
              <p:cNvPr id="232724" name="Line 276"/>
              <p:cNvSpPr>
                <a:spLocks noChangeShapeType="1"/>
              </p:cNvSpPr>
              <p:nvPr/>
            </p:nvSpPr>
            <p:spPr bwMode="auto">
              <a:xfrm rot="19038451" flipH="1">
                <a:off x="2204" y="831"/>
                <a:ext cx="4" cy="1126"/>
              </a:xfrm>
              <a:prstGeom prst="line">
                <a:avLst/>
              </a:prstGeom>
              <a:noFill/>
              <a:ln w="57150">
                <a:solidFill>
                  <a:srgbClr val="9900FF"/>
                </a:solidFill>
                <a:round/>
                <a:headEnd/>
                <a:tailEnd/>
              </a:ln>
              <a:effectLst/>
            </p:spPr>
            <p:txBody>
              <a:bodyPr/>
              <a:lstStyle/>
              <a:p>
                <a:endParaRPr lang="en-US"/>
              </a:p>
            </p:txBody>
          </p:sp>
        </p:grpSp>
        <p:grpSp>
          <p:nvGrpSpPr>
            <p:cNvPr id="232725" name="Group 277"/>
            <p:cNvGrpSpPr>
              <a:grpSpLocks/>
            </p:cNvGrpSpPr>
            <p:nvPr/>
          </p:nvGrpSpPr>
          <p:grpSpPr bwMode="auto">
            <a:xfrm>
              <a:off x="1377" y="1683"/>
              <a:ext cx="845" cy="1157"/>
              <a:chOff x="1377" y="1683"/>
              <a:chExt cx="845" cy="1157"/>
            </a:xfrm>
          </p:grpSpPr>
          <p:sp>
            <p:nvSpPr>
              <p:cNvPr id="232726" name="Line 278"/>
              <p:cNvSpPr>
                <a:spLocks noChangeShapeType="1"/>
              </p:cNvSpPr>
              <p:nvPr/>
            </p:nvSpPr>
            <p:spPr bwMode="auto">
              <a:xfrm rot="19176174" flipH="1">
                <a:off x="1377" y="1683"/>
                <a:ext cx="4" cy="1126"/>
              </a:xfrm>
              <a:prstGeom prst="line">
                <a:avLst/>
              </a:prstGeom>
              <a:noFill/>
              <a:ln w="57150">
                <a:solidFill>
                  <a:srgbClr val="9900FF"/>
                </a:solidFill>
                <a:round/>
                <a:headEnd/>
                <a:tailEnd/>
              </a:ln>
              <a:effectLst/>
            </p:spPr>
            <p:txBody>
              <a:bodyPr/>
              <a:lstStyle/>
              <a:p>
                <a:endParaRPr lang="en-US"/>
              </a:p>
            </p:txBody>
          </p:sp>
          <p:sp>
            <p:nvSpPr>
              <p:cNvPr id="232727" name="Line 279"/>
              <p:cNvSpPr>
                <a:spLocks noChangeShapeType="1"/>
              </p:cNvSpPr>
              <p:nvPr/>
            </p:nvSpPr>
            <p:spPr bwMode="auto">
              <a:xfrm rot="2478685">
                <a:off x="2218" y="1714"/>
                <a:ext cx="4" cy="1126"/>
              </a:xfrm>
              <a:prstGeom prst="line">
                <a:avLst/>
              </a:prstGeom>
              <a:noFill/>
              <a:ln w="57150">
                <a:solidFill>
                  <a:srgbClr val="9900FF"/>
                </a:solidFill>
                <a:round/>
                <a:headEnd/>
                <a:tailEnd/>
              </a:ln>
              <a:effectLst/>
            </p:spPr>
            <p:txBody>
              <a:bodyPr/>
              <a:lstStyle/>
              <a:p>
                <a:endParaRPr lang="en-US"/>
              </a:p>
            </p:txBody>
          </p:sp>
        </p:grpSp>
        <p:sp>
          <p:nvSpPr>
            <p:cNvPr id="232728" name="AutoShape 280"/>
            <p:cNvSpPr>
              <a:spLocks noChangeArrowheads="1"/>
            </p:cNvSpPr>
            <p:nvPr/>
          </p:nvSpPr>
          <p:spPr bwMode="auto">
            <a:xfrm rot="-5400000">
              <a:off x="1734" y="1421"/>
              <a:ext cx="216" cy="530"/>
            </a:xfrm>
            <a:prstGeom prst="curvedLeftArrow">
              <a:avLst>
                <a:gd name="adj1" fmla="val 49074"/>
                <a:gd name="adj2" fmla="val 98148"/>
                <a:gd name="adj3" fmla="val 33333"/>
              </a:avLst>
            </a:prstGeom>
            <a:gradFill rotWithShape="0">
              <a:gsLst>
                <a:gs pos="0">
                  <a:srgbClr val="006699"/>
                </a:gs>
                <a:gs pos="9500">
                  <a:srgbClr val="1170FF"/>
                </a:gs>
                <a:gs pos="14499">
                  <a:srgbClr val="3333CC"/>
                </a:gs>
                <a:gs pos="20000">
                  <a:srgbClr val="2E6792"/>
                </a:gs>
                <a:gs pos="26500">
                  <a:srgbClr val="9999FF"/>
                </a:gs>
                <a:gs pos="42000">
                  <a:srgbClr val="00CCCC"/>
                </a:gs>
                <a:gs pos="50000">
                  <a:srgbClr val="3399FF"/>
                </a:gs>
                <a:gs pos="58000">
                  <a:srgbClr val="00CCCC"/>
                </a:gs>
                <a:gs pos="73500">
                  <a:srgbClr val="9999FF"/>
                </a:gs>
                <a:gs pos="80001">
                  <a:srgbClr val="2E6792"/>
                </a:gs>
                <a:gs pos="85501">
                  <a:srgbClr val="3333CC"/>
                </a:gs>
                <a:gs pos="90500">
                  <a:srgbClr val="1170FF"/>
                </a:gs>
                <a:gs pos="100000">
                  <a:srgbClr val="006699"/>
                </a:gs>
              </a:gsLst>
              <a:lin ang="0" scaled="1"/>
            </a:gradFill>
            <a:ln w="28575">
              <a:solidFill>
                <a:srgbClr val="9900FF"/>
              </a:solidFill>
              <a:miter lim="800000"/>
              <a:headEnd/>
              <a:tailEnd/>
            </a:ln>
            <a:effectLst/>
          </p:spPr>
          <p:txBody>
            <a:bodyPr wrap="none" anchor="ctr"/>
            <a:lstStyle/>
            <a:p>
              <a:endParaRPr lang="en-US"/>
            </a:p>
          </p:txBody>
        </p:sp>
        <p:sp>
          <p:nvSpPr>
            <p:cNvPr id="232729" name="AutoShape 281"/>
            <p:cNvSpPr>
              <a:spLocks noChangeArrowheads="1"/>
            </p:cNvSpPr>
            <p:nvPr/>
          </p:nvSpPr>
          <p:spPr bwMode="auto">
            <a:xfrm rot="-5400000">
              <a:off x="1734" y="1421"/>
              <a:ext cx="216" cy="530"/>
            </a:xfrm>
            <a:prstGeom prst="curvedLeftArrow">
              <a:avLst>
                <a:gd name="adj1" fmla="val 49074"/>
                <a:gd name="adj2" fmla="val 98148"/>
                <a:gd name="adj3" fmla="val 33333"/>
              </a:avLst>
            </a:prstGeom>
            <a:gradFill rotWithShape="0">
              <a:gsLst>
                <a:gs pos="0">
                  <a:srgbClr val="006699"/>
                </a:gs>
                <a:gs pos="9500">
                  <a:srgbClr val="1170FF"/>
                </a:gs>
                <a:gs pos="14499">
                  <a:srgbClr val="3333CC"/>
                </a:gs>
                <a:gs pos="20000">
                  <a:srgbClr val="2E6792"/>
                </a:gs>
                <a:gs pos="26500">
                  <a:srgbClr val="9999FF"/>
                </a:gs>
                <a:gs pos="42000">
                  <a:srgbClr val="00CCCC"/>
                </a:gs>
                <a:gs pos="50000">
                  <a:srgbClr val="3399FF"/>
                </a:gs>
                <a:gs pos="58000">
                  <a:srgbClr val="00CCCC"/>
                </a:gs>
                <a:gs pos="73500">
                  <a:srgbClr val="9999FF"/>
                </a:gs>
                <a:gs pos="80001">
                  <a:srgbClr val="2E6792"/>
                </a:gs>
                <a:gs pos="85501">
                  <a:srgbClr val="3333CC"/>
                </a:gs>
                <a:gs pos="90500">
                  <a:srgbClr val="1170FF"/>
                </a:gs>
                <a:gs pos="100000">
                  <a:srgbClr val="006699"/>
                </a:gs>
              </a:gsLst>
              <a:lin ang="0" scaled="1"/>
            </a:gradFill>
            <a:ln w="28575">
              <a:solidFill>
                <a:srgbClr val="9900FF"/>
              </a:solidFill>
              <a:miter lim="800000"/>
              <a:headEnd/>
              <a:tailEnd/>
            </a:ln>
            <a:effectLst/>
          </p:spPr>
          <p:txBody>
            <a:bodyPr wrap="none" anchor="ctr"/>
            <a:lstStyle/>
            <a:p>
              <a:endParaRPr lang="en-US"/>
            </a:p>
          </p:txBody>
        </p:sp>
        <p:sp>
          <p:nvSpPr>
            <p:cNvPr id="232730" name="AutoShape 282"/>
            <p:cNvSpPr>
              <a:spLocks noChangeArrowheads="1"/>
            </p:cNvSpPr>
            <p:nvPr/>
          </p:nvSpPr>
          <p:spPr bwMode="auto">
            <a:xfrm rot="-5400000">
              <a:off x="1734" y="1421"/>
              <a:ext cx="216" cy="530"/>
            </a:xfrm>
            <a:prstGeom prst="curvedLeftArrow">
              <a:avLst>
                <a:gd name="adj1" fmla="val 49074"/>
                <a:gd name="adj2" fmla="val 98148"/>
                <a:gd name="adj3" fmla="val 33333"/>
              </a:avLst>
            </a:prstGeom>
            <a:gradFill rotWithShape="0">
              <a:gsLst>
                <a:gs pos="0">
                  <a:srgbClr val="006699"/>
                </a:gs>
                <a:gs pos="9500">
                  <a:srgbClr val="1170FF"/>
                </a:gs>
                <a:gs pos="14499">
                  <a:srgbClr val="3333CC"/>
                </a:gs>
                <a:gs pos="20000">
                  <a:srgbClr val="2E6792"/>
                </a:gs>
                <a:gs pos="26500">
                  <a:srgbClr val="9999FF"/>
                </a:gs>
                <a:gs pos="42000">
                  <a:srgbClr val="00CCCC"/>
                </a:gs>
                <a:gs pos="50000">
                  <a:srgbClr val="3399FF"/>
                </a:gs>
                <a:gs pos="58000">
                  <a:srgbClr val="00CCCC"/>
                </a:gs>
                <a:gs pos="73500">
                  <a:srgbClr val="9999FF"/>
                </a:gs>
                <a:gs pos="80001">
                  <a:srgbClr val="2E6792"/>
                </a:gs>
                <a:gs pos="85501">
                  <a:srgbClr val="3333CC"/>
                </a:gs>
                <a:gs pos="90500">
                  <a:srgbClr val="1170FF"/>
                </a:gs>
                <a:gs pos="100000">
                  <a:srgbClr val="006699"/>
                </a:gs>
              </a:gsLst>
              <a:lin ang="0" scaled="1"/>
            </a:gradFill>
            <a:ln w="28575">
              <a:solidFill>
                <a:srgbClr val="9900FF"/>
              </a:solidFill>
              <a:miter lim="800000"/>
              <a:headEnd/>
              <a:tailEnd/>
            </a:ln>
            <a:effectLst/>
          </p:spPr>
          <p:txBody>
            <a:bodyPr wrap="none" anchor="ctr"/>
            <a:lstStyle/>
            <a:p>
              <a:endParaRPr lang="en-US"/>
            </a:p>
          </p:txBody>
        </p:sp>
        <p:sp>
          <p:nvSpPr>
            <p:cNvPr id="232731" name="AutoShape 283"/>
            <p:cNvSpPr>
              <a:spLocks noChangeArrowheads="1"/>
            </p:cNvSpPr>
            <p:nvPr/>
          </p:nvSpPr>
          <p:spPr bwMode="auto">
            <a:xfrm rot="-16200000">
              <a:off x="1688" y="1780"/>
              <a:ext cx="216" cy="530"/>
            </a:xfrm>
            <a:prstGeom prst="curvedLeftArrow">
              <a:avLst>
                <a:gd name="adj1" fmla="val 49074"/>
                <a:gd name="adj2" fmla="val 98148"/>
                <a:gd name="adj3" fmla="val 33333"/>
              </a:avLst>
            </a:prstGeom>
            <a:gradFill rotWithShape="0">
              <a:gsLst>
                <a:gs pos="0">
                  <a:srgbClr val="006699"/>
                </a:gs>
                <a:gs pos="9500">
                  <a:srgbClr val="1170FF"/>
                </a:gs>
                <a:gs pos="14499">
                  <a:srgbClr val="3333CC"/>
                </a:gs>
                <a:gs pos="20000">
                  <a:srgbClr val="2E6792"/>
                </a:gs>
                <a:gs pos="26500">
                  <a:srgbClr val="9999FF"/>
                </a:gs>
                <a:gs pos="42000">
                  <a:srgbClr val="00CCCC"/>
                </a:gs>
                <a:gs pos="50000">
                  <a:srgbClr val="3399FF"/>
                </a:gs>
                <a:gs pos="58000">
                  <a:srgbClr val="00CCCC"/>
                </a:gs>
                <a:gs pos="73500">
                  <a:srgbClr val="9999FF"/>
                </a:gs>
                <a:gs pos="80001">
                  <a:srgbClr val="2E6792"/>
                </a:gs>
                <a:gs pos="85501">
                  <a:srgbClr val="3333CC"/>
                </a:gs>
                <a:gs pos="90500">
                  <a:srgbClr val="1170FF"/>
                </a:gs>
                <a:gs pos="100000">
                  <a:srgbClr val="006699"/>
                </a:gs>
              </a:gsLst>
              <a:lin ang="0" scaled="1"/>
            </a:gradFill>
            <a:ln w="28575">
              <a:solidFill>
                <a:srgbClr val="9900FF"/>
              </a:solidFill>
              <a:miter lim="800000"/>
              <a:headEnd/>
              <a:tailEnd/>
            </a:ln>
            <a:effectLst/>
          </p:spPr>
          <p:txBody>
            <a:bodyPr wrap="none" anchor="ctr"/>
            <a:lstStyle/>
            <a:p>
              <a:endParaRPr lang="en-US"/>
            </a:p>
          </p:txBody>
        </p:sp>
        <p:sp>
          <p:nvSpPr>
            <p:cNvPr id="232732" name="AutoShape 284"/>
            <p:cNvSpPr>
              <a:spLocks noChangeArrowheads="1"/>
            </p:cNvSpPr>
            <p:nvPr/>
          </p:nvSpPr>
          <p:spPr bwMode="auto">
            <a:xfrm rot="-16200000">
              <a:off x="1684" y="1780"/>
              <a:ext cx="216" cy="530"/>
            </a:xfrm>
            <a:prstGeom prst="curvedLeftArrow">
              <a:avLst>
                <a:gd name="adj1" fmla="val 49074"/>
                <a:gd name="adj2" fmla="val 98148"/>
                <a:gd name="adj3" fmla="val 33333"/>
              </a:avLst>
            </a:prstGeom>
            <a:gradFill rotWithShape="0">
              <a:gsLst>
                <a:gs pos="0">
                  <a:srgbClr val="006699"/>
                </a:gs>
                <a:gs pos="9500">
                  <a:srgbClr val="1170FF"/>
                </a:gs>
                <a:gs pos="14499">
                  <a:srgbClr val="3333CC"/>
                </a:gs>
                <a:gs pos="20000">
                  <a:srgbClr val="2E6792"/>
                </a:gs>
                <a:gs pos="26500">
                  <a:srgbClr val="9999FF"/>
                </a:gs>
                <a:gs pos="42000">
                  <a:srgbClr val="00CCCC"/>
                </a:gs>
                <a:gs pos="50000">
                  <a:srgbClr val="3399FF"/>
                </a:gs>
                <a:gs pos="58000">
                  <a:srgbClr val="00CCCC"/>
                </a:gs>
                <a:gs pos="73500">
                  <a:srgbClr val="9999FF"/>
                </a:gs>
                <a:gs pos="80001">
                  <a:srgbClr val="2E6792"/>
                </a:gs>
                <a:gs pos="85501">
                  <a:srgbClr val="3333CC"/>
                </a:gs>
                <a:gs pos="90500">
                  <a:srgbClr val="1170FF"/>
                </a:gs>
                <a:gs pos="100000">
                  <a:srgbClr val="006699"/>
                </a:gs>
              </a:gsLst>
              <a:lin ang="0" scaled="1"/>
            </a:gradFill>
            <a:ln w="28575">
              <a:solidFill>
                <a:srgbClr val="9900FF"/>
              </a:solidFill>
              <a:miter lim="800000"/>
              <a:headEnd/>
              <a:tailEnd/>
            </a:ln>
            <a:effectLst/>
          </p:spPr>
          <p:txBody>
            <a:bodyPr wrap="none" anchor="ctr"/>
            <a:lstStyle/>
            <a:p>
              <a:endParaRPr lang="en-US"/>
            </a:p>
          </p:txBody>
        </p:sp>
        <p:sp>
          <p:nvSpPr>
            <p:cNvPr id="232733" name="AutoShape 285"/>
            <p:cNvSpPr>
              <a:spLocks noChangeArrowheads="1"/>
            </p:cNvSpPr>
            <p:nvPr/>
          </p:nvSpPr>
          <p:spPr bwMode="auto">
            <a:xfrm rot="-16200000">
              <a:off x="1684" y="1780"/>
              <a:ext cx="216" cy="530"/>
            </a:xfrm>
            <a:prstGeom prst="curvedLeftArrow">
              <a:avLst>
                <a:gd name="adj1" fmla="val 49074"/>
                <a:gd name="adj2" fmla="val 98148"/>
                <a:gd name="adj3" fmla="val 33333"/>
              </a:avLst>
            </a:prstGeom>
            <a:gradFill rotWithShape="0">
              <a:gsLst>
                <a:gs pos="0">
                  <a:srgbClr val="006699"/>
                </a:gs>
                <a:gs pos="9500">
                  <a:srgbClr val="1170FF"/>
                </a:gs>
                <a:gs pos="14499">
                  <a:srgbClr val="3333CC"/>
                </a:gs>
                <a:gs pos="20000">
                  <a:srgbClr val="2E6792"/>
                </a:gs>
                <a:gs pos="26500">
                  <a:srgbClr val="9999FF"/>
                </a:gs>
                <a:gs pos="42000">
                  <a:srgbClr val="00CCCC"/>
                </a:gs>
                <a:gs pos="50000">
                  <a:srgbClr val="3399FF"/>
                </a:gs>
                <a:gs pos="58000">
                  <a:srgbClr val="00CCCC"/>
                </a:gs>
                <a:gs pos="73500">
                  <a:srgbClr val="9999FF"/>
                </a:gs>
                <a:gs pos="80001">
                  <a:srgbClr val="2E6792"/>
                </a:gs>
                <a:gs pos="85501">
                  <a:srgbClr val="3333CC"/>
                </a:gs>
                <a:gs pos="90500">
                  <a:srgbClr val="1170FF"/>
                </a:gs>
                <a:gs pos="100000">
                  <a:srgbClr val="006699"/>
                </a:gs>
              </a:gsLst>
              <a:lin ang="0" scaled="1"/>
            </a:gradFill>
            <a:ln w="28575">
              <a:solidFill>
                <a:srgbClr val="9900FF"/>
              </a:solidFill>
              <a:miter lim="800000"/>
              <a:headEnd/>
              <a:tailEnd/>
            </a:ln>
            <a:effectLst/>
          </p:spPr>
          <p:txBody>
            <a:bodyPr wrap="none" anchor="ctr"/>
            <a:lstStyle/>
            <a:p>
              <a:endParaRPr lang="en-US"/>
            </a:p>
          </p:txBody>
        </p:sp>
        <p:sp>
          <p:nvSpPr>
            <p:cNvPr id="232734" name="AutoShape 286"/>
            <p:cNvSpPr>
              <a:spLocks noChangeArrowheads="1"/>
            </p:cNvSpPr>
            <p:nvPr/>
          </p:nvSpPr>
          <p:spPr bwMode="auto">
            <a:xfrm rot="-10800000">
              <a:off x="1624" y="1363"/>
              <a:ext cx="145" cy="862"/>
            </a:xfrm>
            <a:prstGeom prst="curvedLeftArrow">
              <a:avLst>
                <a:gd name="adj1" fmla="val 118897"/>
                <a:gd name="adj2" fmla="val 237793"/>
                <a:gd name="adj3" fmla="val 33333"/>
              </a:avLst>
            </a:prstGeom>
            <a:gradFill rotWithShape="0">
              <a:gsLst>
                <a:gs pos="0">
                  <a:srgbClr val="006699"/>
                </a:gs>
                <a:gs pos="9500">
                  <a:srgbClr val="1170FF"/>
                </a:gs>
                <a:gs pos="14499">
                  <a:srgbClr val="3333CC"/>
                </a:gs>
                <a:gs pos="20000">
                  <a:srgbClr val="2E6792"/>
                </a:gs>
                <a:gs pos="26500">
                  <a:srgbClr val="9999FF"/>
                </a:gs>
                <a:gs pos="42000">
                  <a:srgbClr val="00CCCC"/>
                </a:gs>
                <a:gs pos="50000">
                  <a:srgbClr val="3399FF"/>
                </a:gs>
                <a:gs pos="58000">
                  <a:srgbClr val="00CCCC"/>
                </a:gs>
                <a:gs pos="73500">
                  <a:srgbClr val="9999FF"/>
                </a:gs>
                <a:gs pos="80001">
                  <a:srgbClr val="2E6792"/>
                </a:gs>
                <a:gs pos="85501">
                  <a:srgbClr val="3333CC"/>
                </a:gs>
                <a:gs pos="90500">
                  <a:srgbClr val="1170FF"/>
                </a:gs>
                <a:gs pos="100000">
                  <a:srgbClr val="006699"/>
                </a:gs>
              </a:gsLst>
              <a:lin ang="0" scaled="1"/>
            </a:gradFill>
            <a:ln w="28575">
              <a:solidFill>
                <a:srgbClr val="9900FF"/>
              </a:solidFill>
              <a:miter lim="800000"/>
              <a:headEnd/>
              <a:tailEnd/>
            </a:ln>
            <a:effectLst/>
          </p:spPr>
          <p:txBody>
            <a:bodyPr wrap="none" anchor="ctr"/>
            <a:lstStyle/>
            <a:p>
              <a:endParaRPr lang="en-US"/>
            </a:p>
          </p:txBody>
        </p:sp>
        <p:sp>
          <p:nvSpPr>
            <p:cNvPr id="232735" name="AutoShape 287"/>
            <p:cNvSpPr>
              <a:spLocks noChangeArrowheads="1"/>
            </p:cNvSpPr>
            <p:nvPr/>
          </p:nvSpPr>
          <p:spPr bwMode="auto">
            <a:xfrm rot="-10800000">
              <a:off x="1624" y="1363"/>
              <a:ext cx="145" cy="862"/>
            </a:xfrm>
            <a:prstGeom prst="curvedLeftArrow">
              <a:avLst>
                <a:gd name="adj1" fmla="val 118897"/>
                <a:gd name="adj2" fmla="val 237793"/>
                <a:gd name="adj3" fmla="val 33333"/>
              </a:avLst>
            </a:prstGeom>
            <a:gradFill rotWithShape="0">
              <a:gsLst>
                <a:gs pos="0">
                  <a:srgbClr val="006699"/>
                </a:gs>
                <a:gs pos="9500">
                  <a:srgbClr val="1170FF"/>
                </a:gs>
                <a:gs pos="14499">
                  <a:srgbClr val="3333CC"/>
                </a:gs>
                <a:gs pos="20000">
                  <a:srgbClr val="2E6792"/>
                </a:gs>
                <a:gs pos="26500">
                  <a:srgbClr val="9999FF"/>
                </a:gs>
                <a:gs pos="42000">
                  <a:srgbClr val="00CCCC"/>
                </a:gs>
                <a:gs pos="50000">
                  <a:srgbClr val="3399FF"/>
                </a:gs>
                <a:gs pos="58000">
                  <a:srgbClr val="00CCCC"/>
                </a:gs>
                <a:gs pos="73500">
                  <a:srgbClr val="9999FF"/>
                </a:gs>
                <a:gs pos="80001">
                  <a:srgbClr val="2E6792"/>
                </a:gs>
                <a:gs pos="85501">
                  <a:srgbClr val="3333CC"/>
                </a:gs>
                <a:gs pos="90500">
                  <a:srgbClr val="1170FF"/>
                </a:gs>
                <a:gs pos="100000">
                  <a:srgbClr val="006699"/>
                </a:gs>
              </a:gsLst>
              <a:lin ang="0" scaled="1"/>
            </a:gradFill>
            <a:ln w="28575">
              <a:solidFill>
                <a:srgbClr val="9900FF"/>
              </a:solidFill>
              <a:miter lim="800000"/>
              <a:headEnd/>
              <a:tailEnd/>
            </a:ln>
            <a:effectLst/>
          </p:spPr>
          <p:txBody>
            <a:bodyPr wrap="none" anchor="ctr"/>
            <a:lstStyle/>
            <a:p>
              <a:endParaRPr lang="en-US"/>
            </a:p>
          </p:txBody>
        </p:sp>
        <p:sp>
          <p:nvSpPr>
            <p:cNvPr id="232736" name="AutoShape 288"/>
            <p:cNvSpPr>
              <a:spLocks noChangeArrowheads="1"/>
            </p:cNvSpPr>
            <p:nvPr/>
          </p:nvSpPr>
          <p:spPr bwMode="auto">
            <a:xfrm rot="-10800000">
              <a:off x="1624" y="1363"/>
              <a:ext cx="145" cy="862"/>
            </a:xfrm>
            <a:prstGeom prst="curvedLeftArrow">
              <a:avLst>
                <a:gd name="adj1" fmla="val 118897"/>
                <a:gd name="adj2" fmla="val 237793"/>
                <a:gd name="adj3" fmla="val 33333"/>
              </a:avLst>
            </a:prstGeom>
            <a:gradFill rotWithShape="0">
              <a:gsLst>
                <a:gs pos="0">
                  <a:srgbClr val="006699"/>
                </a:gs>
                <a:gs pos="9500">
                  <a:srgbClr val="1170FF"/>
                </a:gs>
                <a:gs pos="14499">
                  <a:srgbClr val="3333CC"/>
                </a:gs>
                <a:gs pos="20000">
                  <a:srgbClr val="2E6792"/>
                </a:gs>
                <a:gs pos="26500">
                  <a:srgbClr val="9999FF"/>
                </a:gs>
                <a:gs pos="42000">
                  <a:srgbClr val="00CCCC"/>
                </a:gs>
                <a:gs pos="50000">
                  <a:srgbClr val="3399FF"/>
                </a:gs>
                <a:gs pos="58000">
                  <a:srgbClr val="00CCCC"/>
                </a:gs>
                <a:gs pos="73500">
                  <a:srgbClr val="9999FF"/>
                </a:gs>
                <a:gs pos="80001">
                  <a:srgbClr val="2E6792"/>
                </a:gs>
                <a:gs pos="85501">
                  <a:srgbClr val="3333CC"/>
                </a:gs>
                <a:gs pos="90500">
                  <a:srgbClr val="1170FF"/>
                </a:gs>
                <a:gs pos="100000">
                  <a:srgbClr val="006699"/>
                </a:gs>
              </a:gsLst>
              <a:lin ang="0" scaled="1"/>
            </a:gradFill>
            <a:ln w="28575">
              <a:solidFill>
                <a:srgbClr val="9900FF"/>
              </a:solidFill>
              <a:miter lim="800000"/>
              <a:headEnd/>
              <a:tailEnd/>
            </a:ln>
            <a:effectLst/>
          </p:spPr>
          <p:txBody>
            <a:bodyPr wrap="none" anchor="ctr"/>
            <a:lstStyle/>
            <a:p>
              <a:endParaRPr lang="en-US"/>
            </a:p>
          </p:txBody>
        </p:sp>
        <p:sp>
          <p:nvSpPr>
            <p:cNvPr id="232737" name="AutoShape 289"/>
            <p:cNvSpPr>
              <a:spLocks noChangeArrowheads="1"/>
            </p:cNvSpPr>
            <p:nvPr/>
          </p:nvSpPr>
          <p:spPr bwMode="auto">
            <a:xfrm>
              <a:off x="1865" y="1442"/>
              <a:ext cx="145" cy="862"/>
            </a:xfrm>
            <a:prstGeom prst="curvedLeftArrow">
              <a:avLst>
                <a:gd name="adj1" fmla="val 118897"/>
                <a:gd name="adj2" fmla="val 237793"/>
                <a:gd name="adj3" fmla="val 33333"/>
              </a:avLst>
            </a:prstGeom>
            <a:gradFill rotWithShape="0">
              <a:gsLst>
                <a:gs pos="0">
                  <a:srgbClr val="006699"/>
                </a:gs>
                <a:gs pos="9500">
                  <a:srgbClr val="1170FF"/>
                </a:gs>
                <a:gs pos="14499">
                  <a:srgbClr val="3333CC"/>
                </a:gs>
                <a:gs pos="20000">
                  <a:srgbClr val="2E6792"/>
                </a:gs>
                <a:gs pos="26500">
                  <a:srgbClr val="9999FF"/>
                </a:gs>
                <a:gs pos="42000">
                  <a:srgbClr val="00CCCC"/>
                </a:gs>
                <a:gs pos="50000">
                  <a:srgbClr val="3399FF"/>
                </a:gs>
                <a:gs pos="58000">
                  <a:srgbClr val="00CCCC"/>
                </a:gs>
                <a:gs pos="73500">
                  <a:srgbClr val="9999FF"/>
                </a:gs>
                <a:gs pos="80001">
                  <a:srgbClr val="2E6792"/>
                </a:gs>
                <a:gs pos="85501">
                  <a:srgbClr val="3333CC"/>
                </a:gs>
                <a:gs pos="90500">
                  <a:srgbClr val="1170FF"/>
                </a:gs>
                <a:gs pos="100000">
                  <a:srgbClr val="006699"/>
                </a:gs>
              </a:gsLst>
              <a:lin ang="0" scaled="1"/>
            </a:gradFill>
            <a:ln w="28575">
              <a:solidFill>
                <a:srgbClr val="9900FF"/>
              </a:solidFill>
              <a:miter lim="800000"/>
              <a:headEnd/>
              <a:tailEnd/>
            </a:ln>
            <a:effectLst/>
          </p:spPr>
          <p:txBody>
            <a:bodyPr wrap="none" anchor="ctr"/>
            <a:lstStyle/>
            <a:p>
              <a:endParaRPr lang="en-US"/>
            </a:p>
          </p:txBody>
        </p:sp>
        <p:sp>
          <p:nvSpPr>
            <p:cNvPr id="232738" name="AutoShape 290"/>
            <p:cNvSpPr>
              <a:spLocks noChangeArrowheads="1"/>
            </p:cNvSpPr>
            <p:nvPr/>
          </p:nvSpPr>
          <p:spPr bwMode="auto">
            <a:xfrm>
              <a:off x="1865" y="1435"/>
              <a:ext cx="145" cy="862"/>
            </a:xfrm>
            <a:prstGeom prst="curvedLeftArrow">
              <a:avLst>
                <a:gd name="adj1" fmla="val 118897"/>
                <a:gd name="adj2" fmla="val 237793"/>
                <a:gd name="adj3" fmla="val 33333"/>
              </a:avLst>
            </a:prstGeom>
            <a:gradFill rotWithShape="0">
              <a:gsLst>
                <a:gs pos="0">
                  <a:srgbClr val="006699"/>
                </a:gs>
                <a:gs pos="9500">
                  <a:srgbClr val="1170FF"/>
                </a:gs>
                <a:gs pos="14499">
                  <a:srgbClr val="3333CC"/>
                </a:gs>
                <a:gs pos="20000">
                  <a:srgbClr val="2E6792"/>
                </a:gs>
                <a:gs pos="26500">
                  <a:srgbClr val="9999FF"/>
                </a:gs>
                <a:gs pos="42000">
                  <a:srgbClr val="00CCCC"/>
                </a:gs>
                <a:gs pos="50000">
                  <a:srgbClr val="3399FF"/>
                </a:gs>
                <a:gs pos="58000">
                  <a:srgbClr val="00CCCC"/>
                </a:gs>
                <a:gs pos="73500">
                  <a:srgbClr val="9999FF"/>
                </a:gs>
                <a:gs pos="80001">
                  <a:srgbClr val="2E6792"/>
                </a:gs>
                <a:gs pos="85501">
                  <a:srgbClr val="3333CC"/>
                </a:gs>
                <a:gs pos="90500">
                  <a:srgbClr val="1170FF"/>
                </a:gs>
                <a:gs pos="100000">
                  <a:srgbClr val="006699"/>
                </a:gs>
              </a:gsLst>
              <a:lin ang="0" scaled="1"/>
            </a:gradFill>
            <a:ln w="28575">
              <a:solidFill>
                <a:srgbClr val="9900FF"/>
              </a:solidFill>
              <a:miter lim="800000"/>
              <a:headEnd/>
              <a:tailEnd/>
            </a:ln>
            <a:effectLst/>
          </p:spPr>
          <p:txBody>
            <a:bodyPr wrap="none" anchor="ctr"/>
            <a:lstStyle/>
            <a:p>
              <a:endParaRPr lang="en-US"/>
            </a:p>
          </p:txBody>
        </p:sp>
        <p:sp>
          <p:nvSpPr>
            <p:cNvPr id="232739" name="AutoShape 291"/>
            <p:cNvSpPr>
              <a:spLocks noChangeArrowheads="1"/>
            </p:cNvSpPr>
            <p:nvPr/>
          </p:nvSpPr>
          <p:spPr bwMode="auto">
            <a:xfrm>
              <a:off x="1865" y="1435"/>
              <a:ext cx="145" cy="862"/>
            </a:xfrm>
            <a:prstGeom prst="curvedLeftArrow">
              <a:avLst>
                <a:gd name="adj1" fmla="val 118897"/>
                <a:gd name="adj2" fmla="val 237793"/>
                <a:gd name="adj3" fmla="val 33333"/>
              </a:avLst>
            </a:prstGeom>
            <a:gradFill rotWithShape="0">
              <a:gsLst>
                <a:gs pos="0">
                  <a:srgbClr val="006699"/>
                </a:gs>
                <a:gs pos="9500">
                  <a:srgbClr val="1170FF"/>
                </a:gs>
                <a:gs pos="14499">
                  <a:srgbClr val="3333CC"/>
                </a:gs>
                <a:gs pos="20000">
                  <a:srgbClr val="2E6792"/>
                </a:gs>
                <a:gs pos="26500">
                  <a:srgbClr val="9999FF"/>
                </a:gs>
                <a:gs pos="42000">
                  <a:srgbClr val="00CCCC"/>
                </a:gs>
                <a:gs pos="50000">
                  <a:srgbClr val="3399FF"/>
                </a:gs>
                <a:gs pos="58000">
                  <a:srgbClr val="00CCCC"/>
                </a:gs>
                <a:gs pos="73500">
                  <a:srgbClr val="9999FF"/>
                </a:gs>
                <a:gs pos="80001">
                  <a:srgbClr val="2E6792"/>
                </a:gs>
                <a:gs pos="85501">
                  <a:srgbClr val="3333CC"/>
                </a:gs>
                <a:gs pos="90500">
                  <a:srgbClr val="1170FF"/>
                </a:gs>
                <a:gs pos="100000">
                  <a:srgbClr val="006699"/>
                </a:gs>
              </a:gsLst>
              <a:lin ang="0" scaled="1"/>
            </a:gradFill>
            <a:ln w="28575">
              <a:solidFill>
                <a:srgbClr val="9900FF"/>
              </a:solidFill>
              <a:miter lim="800000"/>
              <a:headEnd/>
              <a:tailEnd/>
            </a:ln>
            <a:effectLst/>
          </p:spPr>
          <p:txBody>
            <a:bodyPr wrap="none" anchor="ctr"/>
            <a:lstStyle/>
            <a:p>
              <a:endParaRPr lang="en-US"/>
            </a:p>
          </p:txBody>
        </p:sp>
        <p:grpSp>
          <p:nvGrpSpPr>
            <p:cNvPr id="232740" name="Group 292"/>
            <p:cNvGrpSpPr>
              <a:grpSpLocks/>
            </p:cNvGrpSpPr>
            <p:nvPr/>
          </p:nvGrpSpPr>
          <p:grpSpPr bwMode="auto">
            <a:xfrm>
              <a:off x="891" y="1587"/>
              <a:ext cx="644" cy="525"/>
              <a:chOff x="891" y="1539"/>
              <a:chExt cx="644" cy="525"/>
            </a:xfrm>
          </p:grpSpPr>
          <p:sp>
            <p:nvSpPr>
              <p:cNvPr id="232741" name="Oval 293"/>
              <p:cNvSpPr>
                <a:spLocks noChangeArrowheads="1"/>
              </p:cNvSpPr>
              <p:nvPr/>
            </p:nvSpPr>
            <p:spPr bwMode="auto">
              <a:xfrm>
                <a:off x="891" y="1539"/>
                <a:ext cx="644" cy="525"/>
              </a:xfrm>
              <a:prstGeom prst="ellipse">
                <a:avLst/>
              </a:prstGeom>
              <a:gradFill rotWithShape="0">
                <a:gsLst>
                  <a:gs pos="0">
                    <a:schemeClr val="bg1"/>
                  </a:gs>
                  <a:gs pos="100000">
                    <a:srgbClr val="FFCCFF"/>
                  </a:gs>
                </a:gsLst>
                <a:path path="shape">
                  <a:fillToRect l="50000" t="50000" r="50000" b="50000"/>
                </a:path>
              </a:gradFill>
              <a:ln w="9525">
                <a:round/>
                <a:headEnd/>
                <a:tailEnd/>
              </a:ln>
              <a:effectLst/>
              <a:scene3d>
                <a:camera prst="legacyPerspectiveBottomLeft"/>
                <a:lightRig rig="legacyNormal3" dir="t"/>
              </a:scene3d>
              <a:sp3d extrusionH="430200" prstMaterial="legacyMatte">
                <a:bevelT w="13500" h="13500" prst="angle"/>
                <a:bevelB w="13500" h="13500" prst="angle"/>
                <a:extrusionClr>
                  <a:srgbClr val="FFCCFF"/>
                </a:extrusionClr>
              </a:sp3d>
            </p:spPr>
            <p:txBody>
              <a:bodyPr wrap="none" anchor="ctr">
                <a:flatTx/>
              </a:bodyPr>
              <a:lstStyle/>
              <a:p>
                <a:pPr algn="ctr"/>
                <a:endParaRPr lang="en-US" sz="2000">
                  <a:solidFill>
                    <a:srgbClr val="660066"/>
                  </a:solidFill>
                </a:endParaRPr>
              </a:p>
            </p:txBody>
          </p:sp>
          <p:sp>
            <p:nvSpPr>
              <p:cNvPr id="232742" name="Text Box 294"/>
              <p:cNvSpPr txBox="1">
                <a:spLocks noChangeArrowheads="1"/>
              </p:cNvSpPr>
              <p:nvPr/>
            </p:nvSpPr>
            <p:spPr bwMode="auto">
              <a:xfrm>
                <a:off x="901" y="1629"/>
                <a:ext cx="624" cy="360"/>
              </a:xfrm>
              <a:prstGeom prst="rect">
                <a:avLst/>
              </a:prstGeom>
              <a:noFill/>
              <a:ln w="9525">
                <a:noFill/>
                <a:miter lim="800000"/>
                <a:headEnd/>
                <a:tailEnd/>
              </a:ln>
              <a:effectLst/>
            </p:spPr>
            <p:txBody>
              <a:bodyPr>
                <a:spAutoFit/>
              </a:bodyPr>
              <a:lstStyle/>
              <a:p>
                <a:pPr algn="ctr"/>
                <a:endParaRPr lang="en-US" sz="200">
                  <a:solidFill>
                    <a:srgbClr val="9900CC"/>
                  </a:solidFill>
                </a:endParaRPr>
              </a:p>
              <a:p>
                <a:pPr algn="ctr"/>
                <a:r>
                  <a:rPr lang="en-US" sz="2000">
                    <a:solidFill>
                      <a:srgbClr val="6600CC"/>
                    </a:solidFill>
                  </a:rPr>
                  <a:t>Subject</a:t>
                </a:r>
              </a:p>
              <a:p>
                <a:pPr algn="ctr"/>
                <a:r>
                  <a:rPr lang="en-US" sz="2000">
                    <a:solidFill>
                      <a:srgbClr val="6600CC"/>
                    </a:solidFill>
                  </a:rPr>
                  <a:t>partner</a:t>
                </a:r>
                <a:endParaRPr lang="en-US" sz="2400">
                  <a:solidFill>
                    <a:srgbClr val="6600CC"/>
                  </a:solidFill>
                  <a:latin typeface="Times New Roman" pitchFamily="18" charset="0"/>
                </a:endParaRPr>
              </a:p>
            </p:txBody>
          </p:sp>
        </p:grpSp>
        <p:grpSp>
          <p:nvGrpSpPr>
            <p:cNvPr id="232743" name="Group 295"/>
            <p:cNvGrpSpPr>
              <a:grpSpLocks/>
            </p:cNvGrpSpPr>
            <p:nvPr/>
          </p:nvGrpSpPr>
          <p:grpSpPr bwMode="auto">
            <a:xfrm>
              <a:off x="2112" y="1587"/>
              <a:ext cx="658" cy="525"/>
              <a:chOff x="2126" y="1587"/>
              <a:chExt cx="658" cy="525"/>
            </a:xfrm>
          </p:grpSpPr>
          <p:sp>
            <p:nvSpPr>
              <p:cNvPr id="232744" name="Oval 296"/>
              <p:cNvSpPr>
                <a:spLocks noChangeArrowheads="1"/>
              </p:cNvSpPr>
              <p:nvPr/>
            </p:nvSpPr>
            <p:spPr bwMode="auto">
              <a:xfrm>
                <a:off x="2126" y="1587"/>
                <a:ext cx="644" cy="525"/>
              </a:xfrm>
              <a:prstGeom prst="ellipse">
                <a:avLst/>
              </a:prstGeom>
              <a:gradFill rotWithShape="0">
                <a:gsLst>
                  <a:gs pos="0">
                    <a:srgbClr val="FFFFFF"/>
                  </a:gs>
                  <a:gs pos="100000">
                    <a:srgbClr val="CCFF99"/>
                  </a:gs>
                </a:gsLst>
                <a:path path="shape">
                  <a:fillToRect l="50000" t="50000" r="50000" b="50000"/>
                </a:path>
              </a:gradFill>
              <a:ln w="9525">
                <a:round/>
                <a:headEnd/>
                <a:tailEnd/>
              </a:ln>
              <a:effectLst/>
              <a:scene3d>
                <a:camera prst="legacyPerspectiveBottomRight"/>
                <a:lightRig rig="legacyNormal3" dir="t"/>
              </a:scene3d>
              <a:sp3d extrusionH="430200" prstMaterial="legacyMatte">
                <a:bevelT w="13500" h="13500" prst="angle"/>
                <a:bevelB w="13500" h="13500" prst="angle"/>
                <a:extrusionClr>
                  <a:srgbClr val="CCFF99"/>
                </a:extrusionClr>
              </a:sp3d>
            </p:spPr>
            <p:txBody>
              <a:bodyPr wrap="none" anchor="ctr">
                <a:flatTx/>
              </a:bodyPr>
              <a:lstStyle/>
              <a:p>
                <a:pPr algn="ctr"/>
                <a:endParaRPr lang="en-US" sz="2000">
                  <a:solidFill>
                    <a:srgbClr val="660066"/>
                  </a:solidFill>
                </a:endParaRPr>
              </a:p>
            </p:txBody>
          </p:sp>
          <p:sp>
            <p:nvSpPr>
              <p:cNvPr id="232745" name="Text Box 297"/>
              <p:cNvSpPr txBox="1">
                <a:spLocks noChangeArrowheads="1"/>
              </p:cNvSpPr>
              <p:nvPr/>
            </p:nvSpPr>
            <p:spPr bwMode="auto">
              <a:xfrm>
                <a:off x="2160" y="1677"/>
                <a:ext cx="624" cy="360"/>
              </a:xfrm>
              <a:prstGeom prst="rect">
                <a:avLst/>
              </a:prstGeom>
              <a:noFill/>
              <a:ln w="9525">
                <a:noFill/>
                <a:miter lim="800000"/>
                <a:headEnd/>
                <a:tailEnd/>
              </a:ln>
              <a:effectLst/>
            </p:spPr>
            <p:txBody>
              <a:bodyPr>
                <a:spAutoFit/>
              </a:bodyPr>
              <a:lstStyle/>
              <a:p>
                <a:pPr algn="ctr"/>
                <a:endParaRPr lang="en-US" sz="200">
                  <a:solidFill>
                    <a:srgbClr val="008000"/>
                  </a:solidFill>
                </a:endParaRPr>
              </a:p>
              <a:p>
                <a:pPr algn="ctr"/>
                <a:r>
                  <a:rPr lang="en-US" sz="2000">
                    <a:solidFill>
                      <a:srgbClr val="003300"/>
                    </a:solidFill>
                  </a:rPr>
                  <a:t>Object</a:t>
                </a:r>
              </a:p>
              <a:p>
                <a:pPr algn="ctr"/>
                <a:r>
                  <a:rPr lang="en-US" sz="2000">
                    <a:solidFill>
                      <a:srgbClr val="003300"/>
                    </a:solidFill>
                  </a:rPr>
                  <a:t>partner</a:t>
                </a:r>
                <a:endParaRPr lang="en-US" sz="2400">
                  <a:solidFill>
                    <a:srgbClr val="003300"/>
                  </a:solidFill>
                  <a:latin typeface="Times New Roman" pitchFamily="18" charset="0"/>
                </a:endParaRPr>
              </a:p>
            </p:txBody>
          </p:sp>
        </p:grpSp>
        <p:grpSp>
          <p:nvGrpSpPr>
            <p:cNvPr id="232746" name="Group 298"/>
            <p:cNvGrpSpPr>
              <a:grpSpLocks/>
            </p:cNvGrpSpPr>
            <p:nvPr/>
          </p:nvGrpSpPr>
          <p:grpSpPr bwMode="auto">
            <a:xfrm>
              <a:off x="1488" y="2356"/>
              <a:ext cx="672" cy="524"/>
              <a:chOff x="1488" y="2356"/>
              <a:chExt cx="672" cy="524"/>
            </a:xfrm>
          </p:grpSpPr>
          <p:sp>
            <p:nvSpPr>
              <p:cNvPr id="232747" name="Oval 299"/>
              <p:cNvSpPr>
                <a:spLocks noChangeArrowheads="1"/>
              </p:cNvSpPr>
              <p:nvPr/>
            </p:nvSpPr>
            <p:spPr bwMode="auto">
              <a:xfrm>
                <a:off x="1503" y="2356"/>
                <a:ext cx="642" cy="524"/>
              </a:xfrm>
              <a:prstGeom prst="ellipse">
                <a:avLst/>
              </a:prstGeom>
              <a:gradFill rotWithShape="0">
                <a:gsLst>
                  <a:gs pos="0">
                    <a:schemeClr val="bg1"/>
                  </a:gs>
                  <a:gs pos="100000">
                    <a:srgbClr val="FFCCCC"/>
                  </a:gs>
                </a:gsLst>
                <a:path path="shape">
                  <a:fillToRect l="50000" t="50000" r="50000" b="50000"/>
                </a:path>
              </a:gradFill>
              <a:ln w="9525">
                <a:round/>
                <a:headEnd/>
                <a:tailEnd/>
              </a:ln>
              <a:effectLst/>
              <a:scene3d>
                <a:camera prst="legacyPerspectiveBottom"/>
                <a:lightRig rig="legacyNormal3" dir="t"/>
              </a:scene3d>
              <a:sp3d extrusionH="887400" prstMaterial="legacyMatte">
                <a:bevelT w="13500" h="13500" prst="angle"/>
                <a:bevelB w="13500" h="13500" prst="angle"/>
                <a:extrusionClr>
                  <a:srgbClr val="FFCCCC"/>
                </a:extrusionClr>
              </a:sp3d>
            </p:spPr>
            <p:txBody>
              <a:bodyPr wrap="none" anchor="ctr">
                <a:flatTx/>
              </a:bodyPr>
              <a:lstStyle/>
              <a:p>
                <a:pPr algn="ctr">
                  <a:lnSpc>
                    <a:spcPct val="100000"/>
                  </a:lnSpc>
                </a:pPr>
                <a:endParaRPr lang="en-US" sz="2800" b="1">
                  <a:solidFill>
                    <a:srgbClr val="6600CC"/>
                  </a:solidFill>
                </a:endParaRPr>
              </a:p>
            </p:txBody>
          </p:sp>
          <p:sp>
            <p:nvSpPr>
              <p:cNvPr id="232748" name="Text Box 300"/>
              <p:cNvSpPr txBox="1">
                <a:spLocks noChangeArrowheads="1"/>
              </p:cNvSpPr>
              <p:nvPr/>
            </p:nvSpPr>
            <p:spPr bwMode="auto">
              <a:xfrm>
                <a:off x="1488" y="2438"/>
                <a:ext cx="672" cy="346"/>
              </a:xfrm>
              <a:prstGeom prst="rect">
                <a:avLst/>
              </a:prstGeom>
              <a:noFill/>
              <a:ln w="9525">
                <a:noFill/>
                <a:miter lim="800000"/>
                <a:headEnd/>
                <a:tailEnd/>
              </a:ln>
              <a:effectLst/>
            </p:spPr>
            <p:txBody>
              <a:bodyPr>
                <a:spAutoFit/>
              </a:bodyPr>
              <a:lstStyle/>
              <a:p>
                <a:pPr algn="ctr">
                  <a:lnSpc>
                    <a:spcPct val="100000"/>
                  </a:lnSpc>
                </a:pPr>
                <a:endParaRPr lang="en-US" sz="200" b="1">
                  <a:solidFill>
                    <a:srgbClr val="6600CC"/>
                  </a:solidFill>
                </a:endParaRPr>
              </a:p>
              <a:p>
                <a:pPr algn="ctr">
                  <a:lnSpc>
                    <a:spcPct val="100000"/>
                  </a:lnSpc>
                </a:pPr>
                <a:r>
                  <a:rPr lang="en-US" sz="2800">
                    <a:solidFill>
                      <a:srgbClr val="800000"/>
                    </a:solidFill>
                  </a:rPr>
                  <a:t>Union</a:t>
                </a:r>
              </a:p>
            </p:txBody>
          </p:sp>
        </p:grpSp>
        <p:grpSp>
          <p:nvGrpSpPr>
            <p:cNvPr id="232749" name="Group 301"/>
            <p:cNvGrpSpPr>
              <a:grpSpLocks/>
            </p:cNvGrpSpPr>
            <p:nvPr/>
          </p:nvGrpSpPr>
          <p:grpSpPr bwMode="auto">
            <a:xfrm>
              <a:off x="96" y="2400"/>
              <a:ext cx="1488" cy="384"/>
              <a:chOff x="96" y="2400"/>
              <a:chExt cx="1488" cy="384"/>
            </a:xfrm>
          </p:grpSpPr>
          <p:sp>
            <p:nvSpPr>
              <p:cNvPr id="232750" name="Text Box 302"/>
              <p:cNvSpPr txBox="1">
                <a:spLocks noChangeArrowheads="1"/>
              </p:cNvSpPr>
              <p:nvPr/>
            </p:nvSpPr>
            <p:spPr bwMode="auto">
              <a:xfrm>
                <a:off x="683" y="2400"/>
                <a:ext cx="901" cy="288"/>
              </a:xfrm>
              <a:prstGeom prst="rect">
                <a:avLst/>
              </a:prstGeom>
              <a:noFill/>
              <a:ln w="9525">
                <a:noFill/>
                <a:miter lim="800000"/>
                <a:headEnd/>
                <a:tailEnd/>
              </a:ln>
              <a:effectLst/>
            </p:spPr>
            <p:txBody>
              <a:bodyPr>
                <a:spAutoFit/>
              </a:bodyPr>
              <a:lstStyle/>
              <a:p>
                <a:pPr>
                  <a:lnSpc>
                    <a:spcPct val="100000"/>
                  </a:lnSpc>
                </a:pPr>
                <a:r>
                  <a:rPr lang="en-US" sz="2400" b="1">
                    <a:solidFill>
                      <a:srgbClr val="0000FF"/>
                    </a:solidFill>
                    <a:latin typeface="Eurostile" pitchFamily="34" charset="0"/>
                  </a:rPr>
                  <a:t>_ _ _ _ _</a:t>
                </a:r>
              </a:p>
            </p:txBody>
          </p:sp>
          <p:sp>
            <p:nvSpPr>
              <p:cNvPr id="232751" name="Text Box 303"/>
              <p:cNvSpPr txBox="1">
                <a:spLocks noChangeArrowheads="1"/>
              </p:cNvSpPr>
              <p:nvPr/>
            </p:nvSpPr>
            <p:spPr bwMode="auto">
              <a:xfrm>
                <a:off x="96" y="2457"/>
                <a:ext cx="657" cy="327"/>
              </a:xfrm>
              <a:prstGeom prst="rect">
                <a:avLst/>
              </a:prstGeom>
              <a:noFill/>
              <a:ln w="9525">
                <a:noFill/>
                <a:miter lim="800000"/>
                <a:headEnd/>
                <a:tailEnd/>
              </a:ln>
              <a:effectLst>
                <a:outerShdw dist="35921" dir="2700000" algn="ctr" rotWithShape="0">
                  <a:schemeClr val="bg1"/>
                </a:outerShdw>
              </a:effectLst>
            </p:spPr>
            <p:txBody>
              <a:bodyPr>
                <a:spAutoFit/>
              </a:bodyPr>
              <a:lstStyle/>
              <a:p>
                <a:pPr>
                  <a:lnSpc>
                    <a:spcPct val="100000"/>
                  </a:lnSpc>
                  <a:spcBef>
                    <a:spcPct val="50000"/>
                  </a:spcBef>
                </a:pPr>
                <a:r>
                  <a:rPr lang="en-US" sz="2800">
                    <a:solidFill>
                      <a:srgbClr val="0000CC"/>
                    </a:solidFill>
                  </a:rPr>
                  <a:t>Union</a:t>
                </a:r>
              </a:p>
            </p:txBody>
          </p:sp>
        </p:grpSp>
        <p:grpSp>
          <p:nvGrpSpPr>
            <p:cNvPr id="232752" name="Group 304"/>
            <p:cNvGrpSpPr>
              <a:grpSpLocks/>
            </p:cNvGrpSpPr>
            <p:nvPr/>
          </p:nvGrpSpPr>
          <p:grpSpPr bwMode="auto">
            <a:xfrm>
              <a:off x="131" y="1571"/>
              <a:ext cx="829" cy="493"/>
              <a:chOff x="131" y="1571"/>
              <a:chExt cx="829" cy="493"/>
            </a:xfrm>
          </p:grpSpPr>
          <p:sp>
            <p:nvSpPr>
              <p:cNvPr id="232753" name="Text Box 305"/>
              <p:cNvSpPr txBox="1">
                <a:spLocks noChangeArrowheads="1"/>
              </p:cNvSpPr>
              <p:nvPr/>
            </p:nvSpPr>
            <p:spPr bwMode="auto">
              <a:xfrm>
                <a:off x="131" y="1602"/>
                <a:ext cx="541" cy="462"/>
              </a:xfrm>
              <a:prstGeom prst="rect">
                <a:avLst/>
              </a:prstGeom>
              <a:noFill/>
              <a:ln w="9525">
                <a:noFill/>
                <a:miter lim="800000"/>
                <a:headEnd/>
                <a:tailEnd/>
              </a:ln>
              <a:effectLst>
                <a:outerShdw dist="35921" dir="2700000" algn="ctr" rotWithShape="0">
                  <a:schemeClr val="bg1"/>
                </a:outerShdw>
              </a:effectLst>
            </p:spPr>
            <p:txBody>
              <a:bodyPr>
                <a:spAutoFit/>
              </a:bodyPr>
              <a:lstStyle/>
              <a:p>
                <a:pPr algn="ctr"/>
                <a:r>
                  <a:rPr lang="en-US" sz="2800">
                    <a:solidFill>
                      <a:srgbClr val="0000CC"/>
                    </a:solidFill>
                  </a:rPr>
                  <a:t>Divi-</a:t>
                </a:r>
              </a:p>
              <a:p>
                <a:pPr algn="ctr"/>
                <a:r>
                  <a:rPr lang="en-US" sz="2800">
                    <a:solidFill>
                      <a:srgbClr val="0000CC"/>
                    </a:solidFill>
                  </a:rPr>
                  <a:t>sion</a:t>
                </a:r>
              </a:p>
            </p:txBody>
          </p:sp>
          <p:sp>
            <p:nvSpPr>
              <p:cNvPr id="232754" name="Text Box 306"/>
              <p:cNvSpPr txBox="1">
                <a:spLocks noChangeArrowheads="1"/>
              </p:cNvSpPr>
              <p:nvPr/>
            </p:nvSpPr>
            <p:spPr bwMode="auto">
              <a:xfrm>
                <a:off x="560" y="1571"/>
                <a:ext cx="400" cy="288"/>
              </a:xfrm>
              <a:prstGeom prst="rect">
                <a:avLst/>
              </a:prstGeom>
              <a:noFill/>
              <a:ln w="9525">
                <a:noFill/>
                <a:miter lim="800000"/>
                <a:headEnd/>
                <a:tailEnd/>
              </a:ln>
              <a:effectLst/>
            </p:spPr>
            <p:txBody>
              <a:bodyPr>
                <a:spAutoFit/>
              </a:bodyPr>
              <a:lstStyle/>
              <a:p>
                <a:pPr>
                  <a:lnSpc>
                    <a:spcPct val="100000"/>
                  </a:lnSpc>
                </a:pPr>
                <a:r>
                  <a:rPr lang="en-US" sz="2400" b="1">
                    <a:solidFill>
                      <a:srgbClr val="0000FF"/>
                    </a:solidFill>
                    <a:latin typeface="Eurostile" pitchFamily="34" charset="0"/>
                  </a:rPr>
                  <a:t>_ _</a:t>
                </a:r>
              </a:p>
            </p:txBody>
          </p:sp>
        </p:grpSp>
        <p:sp>
          <p:nvSpPr>
            <p:cNvPr id="232755" name="Line 307"/>
            <p:cNvSpPr>
              <a:spLocks noChangeShapeType="1"/>
            </p:cNvSpPr>
            <p:nvPr/>
          </p:nvSpPr>
          <p:spPr bwMode="auto">
            <a:xfrm>
              <a:off x="408" y="1152"/>
              <a:ext cx="0" cy="384"/>
            </a:xfrm>
            <a:prstGeom prst="line">
              <a:avLst/>
            </a:prstGeom>
            <a:noFill/>
            <a:ln w="38100">
              <a:solidFill>
                <a:srgbClr val="0000FF"/>
              </a:solidFill>
              <a:round/>
              <a:headEnd/>
              <a:tailEnd/>
            </a:ln>
            <a:effectLst/>
          </p:spPr>
          <p:txBody>
            <a:bodyPr/>
            <a:lstStyle/>
            <a:p>
              <a:endParaRPr lang="en-US"/>
            </a:p>
          </p:txBody>
        </p:sp>
        <p:sp>
          <p:nvSpPr>
            <p:cNvPr id="232756" name="Line 308"/>
            <p:cNvSpPr>
              <a:spLocks noChangeShapeType="1"/>
            </p:cNvSpPr>
            <p:nvPr/>
          </p:nvSpPr>
          <p:spPr bwMode="auto">
            <a:xfrm>
              <a:off x="408" y="2064"/>
              <a:ext cx="0" cy="384"/>
            </a:xfrm>
            <a:prstGeom prst="line">
              <a:avLst/>
            </a:prstGeom>
            <a:noFill/>
            <a:ln w="38100">
              <a:solidFill>
                <a:srgbClr val="0000FF"/>
              </a:solidFill>
              <a:round/>
              <a:headEnd/>
              <a:tailEnd/>
            </a:ln>
            <a:effectLst/>
          </p:spPr>
          <p:txBody>
            <a:bodyPr/>
            <a:lstStyle/>
            <a:p>
              <a:endParaRPr lang="en-US"/>
            </a:p>
          </p:txBody>
        </p:sp>
        <p:grpSp>
          <p:nvGrpSpPr>
            <p:cNvPr id="232757" name="Group 309"/>
            <p:cNvGrpSpPr>
              <a:grpSpLocks/>
            </p:cNvGrpSpPr>
            <p:nvPr/>
          </p:nvGrpSpPr>
          <p:grpSpPr bwMode="auto">
            <a:xfrm>
              <a:off x="96" y="768"/>
              <a:ext cx="1417" cy="384"/>
              <a:chOff x="96" y="768"/>
              <a:chExt cx="1417" cy="384"/>
            </a:xfrm>
          </p:grpSpPr>
          <p:sp>
            <p:nvSpPr>
              <p:cNvPr id="232758" name="Text Box 310"/>
              <p:cNvSpPr txBox="1">
                <a:spLocks noChangeArrowheads="1"/>
              </p:cNvSpPr>
              <p:nvPr/>
            </p:nvSpPr>
            <p:spPr bwMode="auto">
              <a:xfrm>
                <a:off x="96" y="825"/>
                <a:ext cx="720" cy="327"/>
              </a:xfrm>
              <a:prstGeom prst="rect">
                <a:avLst/>
              </a:prstGeom>
              <a:noFill/>
              <a:ln w="9525">
                <a:noFill/>
                <a:miter lim="800000"/>
                <a:headEnd/>
                <a:tailEnd/>
              </a:ln>
              <a:effectLst>
                <a:outerShdw dist="35921" dir="2700000" algn="ctr" rotWithShape="0">
                  <a:schemeClr val="bg1"/>
                </a:outerShdw>
              </a:effectLst>
            </p:spPr>
            <p:txBody>
              <a:bodyPr>
                <a:spAutoFit/>
              </a:bodyPr>
              <a:lstStyle/>
              <a:p>
                <a:pPr>
                  <a:lnSpc>
                    <a:spcPct val="100000"/>
                  </a:lnSpc>
                  <a:spcBef>
                    <a:spcPct val="50000"/>
                  </a:spcBef>
                </a:pPr>
                <a:r>
                  <a:rPr lang="en-US" sz="2800">
                    <a:solidFill>
                      <a:srgbClr val="0000CC"/>
                    </a:solidFill>
                  </a:rPr>
                  <a:t>Origin</a:t>
                </a:r>
              </a:p>
            </p:txBody>
          </p:sp>
          <p:sp>
            <p:nvSpPr>
              <p:cNvPr id="232759" name="Text Box 311"/>
              <p:cNvSpPr txBox="1">
                <a:spLocks noChangeArrowheads="1"/>
              </p:cNvSpPr>
              <p:nvPr/>
            </p:nvSpPr>
            <p:spPr bwMode="auto">
              <a:xfrm>
                <a:off x="672" y="768"/>
                <a:ext cx="841" cy="288"/>
              </a:xfrm>
              <a:prstGeom prst="rect">
                <a:avLst/>
              </a:prstGeom>
              <a:noFill/>
              <a:ln w="9525">
                <a:noFill/>
                <a:miter lim="800000"/>
                <a:headEnd/>
                <a:tailEnd/>
              </a:ln>
              <a:effectLst/>
            </p:spPr>
            <p:txBody>
              <a:bodyPr>
                <a:spAutoFit/>
              </a:bodyPr>
              <a:lstStyle/>
              <a:p>
                <a:pPr>
                  <a:lnSpc>
                    <a:spcPct val="100000"/>
                  </a:lnSpc>
                </a:pPr>
                <a:r>
                  <a:rPr lang="en-US" sz="2400" b="1">
                    <a:solidFill>
                      <a:srgbClr val="0000FF"/>
                    </a:solidFill>
                    <a:latin typeface="Eurostile" pitchFamily="34" charset="0"/>
                  </a:rPr>
                  <a:t>_ _ _ _ _ </a:t>
                </a:r>
              </a:p>
            </p:txBody>
          </p:sp>
        </p:grpSp>
        <p:grpSp>
          <p:nvGrpSpPr>
            <p:cNvPr id="232760" name="Group 312"/>
            <p:cNvGrpSpPr>
              <a:grpSpLocks/>
            </p:cNvGrpSpPr>
            <p:nvPr/>
          </p:nvGrpSpPr>
          <p:grpSpPr bwMode="auto">
            <a:xfrm>
              <a:off x="1467" y="672"/>
              <a:ext cx="700" cy="611"/>
              <a:chOff x="1467" y="672"/>
              <a:chExt cx="700" cy="611"/>
            </a:xfrm>
          </p:grpSpPr>
          <p:sp>
            <p:nvSpPr>
              <p:cNvPr id="232761" name="Oval 313"/>
              <p:cNvSpPr>
                <a:spLocks noChangeArrowheads="1"/>
              </p:cNvSpPr>
              <p:nvPr/>
            </p:nvSpPr>
            <p:spPr bwMode="auto">
              <a:xfrm>
                <a:off x="1467" y="672"/>
                <a:ext cx="700" cy="611"/>
              </a:xfrm>
              <a:prstGeom prst="ellipse">
                <a:avLst/>
              </a:prstGeom>
              <a:gradFill rotWithShape="0">
                <a:gsLst>
                  <a:gs pos="0">
                    <a:schemeClr val="bg1"/>
                  </a:gs>
                  <a:gs pos="100000">
                    <a:srgbClr val="FFFFFF"/>
                  </a:gs>
                </a:gsLst>
                <a:lin ang="5400000" scaled="1"/>
              </a:gradFill>
              <a:ln w="12700">
                <a:round/>
                <a:headEnd/>
                <a:tailEnd/>
              </a:ln>
              <a:effectLst/>
              <a:scene3d>
                <a:camera prst="legacyPerspectiveTop"/>
                <a:lightRig rig="legacyNormal3" dir="t"/>
              </a:scene3d>
              <a:sp3d extrusionH="887400" prstMaterial="legacyMatte">
                <a:bevelT w="13500" h="13500" prst="angle"/>
                <a:bevelB w="13500" h="13500" prst="angle"/>
                <a:extrusionClr>
                  <a:srgbClr val="FFFFFF"/>
                </a:extrusionClr>
              </a:sp3d>
            </p:spPr>
            <p:txBody>
              <a:bodyPr wrap="none" anchor="ctr">
                <a:flatTx/>
              </a:bodyPr>
              <a:lstStyle/>
              <a:p>
                <a:pPr algn="ctr">
                  <a:lnSpc>
                    <a:spcPct val="100000"/>
                  </a:lnSpc>
                </a:pPr>
                <a:endParaRPr lang="en-US" sz="4800" b="1">
                  <a:solidFill>
                    <a:srgbClr val="6600CC"/>
                  </a:solidFill>
                </a:endParaRPr>
              </a:p>
            </p:txBody>
          </p:sp>
          <p:sp>
            <p:nvSpPr>
              <p:cNvPr id="232762" name="WordArt 314"/>
              <p:cNvSpPr>
                <a:spLocks noChangeArrowheads="1" noChangeShapeType="1" noTextEdit="1"/>
              </p:cNvSpPr>
              <p:nvPr/>
            </p:nvSpPr>
            <p:spPr bwMode="auto">
              <a:xfrm>
                <a:off x="1536" y="851"/>
                <a:ext cx="541" cy="253"/>
              </a:xfrm>
              <a:prstGeom prst="rect">
                <a:avLst/>
              </a:prstGeom>
            </p:spPr>
            <p:txBody>
              <a:bodyPr wrap="none" fromWordArt="1">
                <a:prstTxWarp prst="textPlain">
                  <a:avLst>
                    <a:gd name="adj" fmla="val 50000"/>
                  </a:avLst>
                </a:prstTxWarp>
              </a:bodyPr>
              <a:lstStyle/>
              <a:p>
                <a:pPr algn="ctr"/>
                <a:r>
                  <a:rPr lang="en-US" sz="3600" kern="10">
                    <a:ln w="38100">
                      <a:solidFill>
                        <a:srgbClr val="6600CC"/>
                      </a:solidFill>
                      <a:round/>
                      <a:headEnd/>
                      <a:tailEnd/>
                    </a:ln>
                    <a:gradFill rotWithShape="0">
                      <a:gsLst>
                        <a:gs pos="0">
                          <a:srgbClr val="CCECFF"/>
                        </a:gs>
                        <a:gs pos="50000">
                          <a:schemeClr val="bg1"/>
                        </a:gs>
                        <a:gs pos="100000">
                          <a:srgbClr val="CCECFF"/>
                        </a:gs>
                      </a:gsLst>
                      <a:lin ang="2700000" scaled="1"/>
                    </a:gradFill>
                    <a:effectLst>
                      <a:outerShdw dist="35921" dir="2700000" algn="ctr" rotWithShape="0">
                        <a:schemeClr val="bg1"/>
                      </a:outerShdw>
                    </a:effectLst>
                    <a:latin typeface="Impact"/>
                  </a:rPr>
                  <a:t>God</a:t>
                </a:r>
              </a:p>
            </p:txBody>
          </p:sp>
        </p:grpSp>
      </p:grpSp>
      <p:sp>
        <p:nvSpPr>
          <p:cNvPr id="232490" name="Text Box 42"/>
          <p:cNvSpPr txBox="1">
            <a:spLocks noChangeArrowheads="1"/>
          </p:cNvSpPr>
          <p:nvPr/>
        </p:nvSpPr>
        <p:spPr bwMode="auto">
          <a:xfrm>
            <a:off x="5029200" y="1143000"/>
            <a:ext cx="3429000" cy="774700"/>
          </a:xfrm>
          <a:prstGeom prst="rect">
            <a:avLst/>
          </a:prstGeom>
          <a:noFill/>
          <a:ln w="9525">
            <a:noFill/>
            <a:miter lim="800000"/>
            <a:headEnd/>
            <a:tailEnd/>
          </a:ln>
          <a:effectLst/>
        </p:spPr>
        <p:txBody>
          <a:bodyPr>
            <a:spAutoFit/>
          </a:bodyPr>
          <a:lstStyle/>
          <a:p>
            <a:pPr>
              <a:lnSpc>
                <a:spcPct val="80000"/>
              </a:lnSpc>
            </a:pPr>
            <a:r>
              <a:rPr lang="en-US" sz="2800" b="1">
                <a:solidFill>
                  <a:srgbClr val="0000FF"/>
                </a:solidFill>
                <a:latin typeface="Arial Narrow" pitchFamily="34" charset="0"/>
              </a:rPr>
              <a:t>Root of the principle of</a:t>
            </a:r>
          </a:p>
          <a:p>
            <a:pPr>
              <a:lnSpc>
                <a:spcPct val="80000"/>
              </a:lnSpc>
            </a:pPr>
            <a:r>
              <a:rPr lang="en-US" sz="2800" b="1">
                <a:solidFill>
                  <a:srgbClr val="0000FF"/>
                </a:solidFill>
                <a:latin typeface="Arial Narrow" pitchFamily="34" charset="0"/>
              </a:rPr>
              <a:t>three stages</a:t>
            </a:r>
          </a:p>
        </p:txBody>
      </p:sp>
      <p:sp>
        <p:nvSpPr>
          <p:cNvPr id="232492" name="Text Box 44"/>
          <p:cNvSpPr txBox="1">
            <a:spLocks noChangeArrowheads="1"/>
          </p:cNvSpPr>
          <p:nvPr/>
        </p:nvSpPr>
        <p:spPr bwMode="auto">
          <a:xfrm>
            <a:off x="5029200" y="1905000"/>
            <a:ext cx="3886200" cy="519113"/>
          </a:xfrm>
          <a:prstGeom prst="rect">
            <a:avLst/>
          </a:prstGeom>
          <a:noFill/>
          <a:ln w="9525">
            <a:noFill/>
            <a:miter lim="800000"/>
            <a:headEnd/>
            <a:tailEnd/>
          </a:ln>
          <a:effectLst/>
        </p:spPr>
        <p:txBody>
          <a:bodyPr>
            <a:spAutoFit/>
          </a:bodyPr>
          <a:lstStyle/>
          <a:p>
            <a:pPr>
              <a:lnSpc>
                <a:spcPct val="100000"/>
              </a:lnSpc>
              <a:spcBef>
                <a:spcPct val="50000"/>
              </a:spcBef>
            </a:pPr>
            <a:r>
              <a:rPr lang="en-US" sz="2800" b="1">
                <a:solidFill>
                  <a:srgbClr val="0000FF"/>
                </a:solidFill>
                <a:latin typeface="Arial Narrow" pitchFamily="34" charset="0"/>
              </a:rPr>
              <a:t>Root of the number twelve</a:t>
            </a:r>
          </a:p>
        </p:txBody>
      </p:sp>
      <p:sp>
        <p:nvSpPr>
          <p:cNvPr id="232576" name="Oval 128"/>
          <p:cNvSpPr>
            <a:spLocks noChangeArrowheads="1"/>
          </p:cNvSpPr>
          <p:nvPr/>
        </p:nvSpPr>
        <p:spPr bwMode="auto">
          <a:xfrm>
            <a:off x="4648200" y="1981200"/>
            <a:ext cx="381000" cy="381000"/>
          </a:xfrm>
          <a:prstGeom prst="ellipse">
            <a:avLst/>
          </a:prstGeom>
          <a:solidFill>
            <a:schemeClr val="bg1"/>
          </a:solidFill>
          <a:ln w="19050">
            <a:solidFill>
              <a:srgbClr val="0000FF"/>
            </a:solidFill>
            <a:round/>
            <a:headEnd/>
            <a:tailEnd/>
          </a:ln>
          <a:effectLst/>
        </p:spPr>
        <p:txBody>
          <a:bodyPr wrap="none" anchor="ctr"/>
          <a:lstStyle/>
          <a:p>
            <a:pPr algn="ctr">
              <a:lnSpc>
                <a:spcPct val="125000"/>
              </a:lnSpc>
            </a:pPr>
            <a:r>
              <a:rPr lang="en-US" sz="2400" dirty="0">
                <a:solidFill>
                  <a:srgbClr val="0000FF"/>
                </a:solidFill>
                <a:latin typeface="Arial Black" pitchFamily="34" charset="0"/>
              </a:rPr>
              <a:t>2</a:t>
            </a:r>
          </a:p>
        </p:txBody>
      </p:sp>
      <p:sp>
        <p:nvSpPr>
          <p:cNvPr id="232717" name="Oval 269"/>
          <p:cNvSpPr>
            <a:spLocks noChangeArrowheads="1"/>
          </p:cNvSpPr>
          <p:nvPr/>
        </p:nvSpPr>
        <p:spPr bwMode="auto">
          <a:xfrm>
            <a:off x="4648200" y="1143000"/>
            <a:ext cx="381000" cy="381000"/>
          </a:xfrm>
          <a:prstGeom prst="ellipse">
            <a:avLst/>
          </a:prstGeom>
          <a:solidFill>
            <a:schemeClr val="bg1"/>
          </a:solidFill>
          <a:ln w="19050">
            <a:solidFill>
              <a:srgbClr val="0000FF"/>
            </a:solidFill>
            <a:round/>
            <a:headEnd/>
            <a:tailEnd/>
          </a:ln>
          <a:effectLst/>
        </p:spPr>
        <p:txBody>
          <a:bodyPr wrap="none" anchor="ctr"/>
          <a:lstStyle/>
          <a:p>
            <a:pPr algn="ctr">
              <a:lnSpc>
                <a:spcPct val="125000"/>
              </a:lnSpc>
            </a:pPr>
            <a:r>
              <a:rPr lang="en-US" sz="2400">
                <a:solidFill>
                  <a:srgbClr val="0000FF"/>
                </a:solidFill>
                <a:latin typeface="Arial Black" pitchFamily="34" charset="0"/>
              </a:rPr>
              <a:t>1</a:t>
            </a:r>
          </a:p>
        </p:txBody>
      </p:sp>
      <p:grpSp>
        <p:nvGrpSpPr>
          <p:cNvPr id="232767" name="Group 319"/>
          <p:cNvGrpSpPr>
            <a:grpSpLocks/>
          </p:cNvGrpSpPr>
          <p:nvPr/>
        </p:nvGrpSpPr>
        <p:grpSpPr bwMode="auto">
          <a:xfrm>
            <a:off x="381000" y="5257800"/>
            <a:ext cx="3276600" cy="488950"/>
            <a:chOff x="96" y="3301"/>
            <a:chExt cx="2064" cy="308"/>
          </a:xfrm>
        </p:grpSpPr>
        <p:sp>
          <p:nvSpPr>
            <p:cNvPr id="232768" name="Text Box 320"/>
            <p:cNvSpPr txBox="1">
              <a:spLocks noChangeArrowheads="1"/>
            </p:cNvSpPr>
            <p:nvPr/>
          </p:nvSpPr>
          <p:spPr bwMode="auto">
            <a:xfrm>
              <a:off x="336" y="3301"/>
              <a:ext cx="1824" cy="308"/>
            </a:xfrm>
            <a:prstGeom prst="rect">
              <a:avLst/>
            </a:prstGeom>
            <a:noFill/>
            <a:ln w="9525">
              <a:noFill/>
              <a:miter lim="800000"/>
              <a:headEnd/>
              <a:tailEnd/>
            </a:ln>
            <a:effectLst/>
          </p:spPr>
          <p:txBody>
            <a:bodyPr>
              <a:spAutoFit/>
            </a:bodyPr>
            <a:lstStyle/>
            <a:p>
              <a:pPr>
                <a:lnSpc>
                  <a:spcPct val="100000"/>
                </a:lnSpc>
                <a:spcBef>
                  <a:spcPct val="50000"/>
                </a:spcBef>
              </a:pPr>
              <a:r>
                <a:rPr lang="en-US" sz="2600" b="1">
                  <a:solidFill>
                    <a:schemeClr val="bg1"/>
                  </a:solidFill>
                  <a:latin typeface="Arial Narrow" pitchFamily="34" charset="0"/>
                </a:rPr>
                <a:t>This foundation is:</a:t>
              </a:r>
            </a:p>
          </p:txBody>
        </p:sp>
        <p:sp>
          <p:nvSpPr>
            <p:cNvPr id="232769" name="Text Box 321"/>
            <p:cNvSpPr txBox="1">
              <a:spLocks noChangeArrowheads="1"/>
            </p:cNvSpPr>
            <p:nvPr/>
          </p:nvSpPr>
          <p:spPr bwMode="auto">
            <a:xfrm>
              <a:off x="96" y="3311"/>
              <a:ext cx="288" cy="289"/>
            </a:xfrm>
            <a:prstGeom prst="rect">
              <a:avLst/>
            </a:prstGeom>
            <a:noFill/>
            <a:ln w="9525">
              <a:noFill/>
              <a:miter lim="800000"/>
              <a:headEnd/>
              <a:tailEnd/>
            </a:ln>
            <a:effectLst/>
          </p:spPr>
          <p:txBody>
            <a:bodyPr>
              <a:spAutoFit/>
            </a:bodyPr>
            <a:lstStyle/>
            <a:p>
              <a:pPr>
                <a:lnSpc>
                  <a:spcPct val="50000"/>
                </a:lnSpc>
              </a:pPr>
              <a:r>
                <a:rPr lang="en-US" sz="4800" b="1">
                  <a:solidFill>
                    <a:schemeClr val="bg1"/>
                  </a:solidFill>
                  <a:latin typeface="Times New Roman" pitchFamily="18" charset="0"/>
                  <a:sym typeface="CommonBullets" pitchFamily="34" charset="2"/>
                </a:rPr>
                <a:t></a:t>
              </a:r>
              <a:endParaRPr lang="en-US" sz="4800" b="1">
                <a:solidFill>
                  <a:schemeClr val="bg1"/>
                </a:solidFill>
                <a:latin typeface="Times New Roman" pitchFamily="18" charset="0"/>
              </a:endParaRPr>
            </a:p>
          </p:txBody>
        </p:sp>
      </p:grpSp>
      <p:grpSp>
        <p:nvGrpSpPr>
          <p:cNvPr id="58" name="Group 24"/>
          <p:cNvGrpSpPr>
            <a:grpSpLocks/>
          </p:cNvGrpSpPr>
          <p:nvPr/>
        </p:nvGrpSpPr>
        <p:grpSpPr bwMode="auto">
          <a:xfrm>
            <a:off x="128588" y="76200"/>
            <a:ext cx="5281612" cy="519113"/>
            <a:chOff x="81" y="48"/>
            <a:chExt cx="3327" cy="327"/>
          </a:xfrm>
        </p:grpSpPr>
        <p:sp>
          <p:nvSpPr>
            <p:cNvPr id="59" name="Text Box 25"/>
            <p:cNvSpPr txBox="1">
              <a:spLocks noChangeArrowheads="1"/>
            </p:cNvSpPr>
            <p:nvPr/>
          </p:nvSpPr>
          <p:spPr bwMode="auto">
            <a:xfrm>
              <a:off x="81" y="48"/>
              <a:ext cx="557" cy="327"/>
            </a:xfrm>
            <a:prstGeom prst="rect">
              <a:avLst/>
            </a:prstGeom>
            <a:noFill/>
            <a:ln w="9525">
              <a:noFill/>
              <a:miter lim="800000"/>
              <a:headEnd/>
              <a:tailEnd/>
            </a:ln>
            <a:effectLst>
              <a:outerShdw dist="12700" dir="2700000" algn="ctr" rotWithShape="0">
                <a:schemeClr val="bg1"/>
              </a:outerShdw>
            </a:effectLst>
          </p:spPr>
          <p:txBody>
            <a:bodyPr>
              <a:spAutoFit/>
            </a:bodyPr>
            <a:lstStyle/>
            <a:p>
              <a:pPr>
                <a:lnSpc>
                  <a:spcPct val="100000"/>
                </a:lnSpc>
              </a:pPr>
              <a:r>
                <a:rPr lang="en-US" sz="2800" u="sng" dirty="0"/>
                <a:t>2.3.3</a:t>
              </a:r>
            </a:p>
          </p:txBody>
        </p:sp>
        <p:sp>
          <p:nvSpPr>
            <p:cNvPr id="60" name="Text Box 26"/>
            <p:cNvSpPr txBox="1">
              <a:spLocks noChangeArrowheads="1"/>
            </p:cNvSpPr>
            <p:nvPr/>
          </p:nvSpPr>
          <p:spPr bwMode="auto">
            <a:xfrm>
              <a:off x="609" y="48"/>
              <a:ext cx="2799" cy="327"/>
            </a:xfrm>
            <a:prstGeom prst="rect">
              <a:avLst/>
            </a:prstGeom>
            <a:noFill/>
            <a:ln w="9525">
              <a:noFill/>
              <a:miter lim="800000"/>
              <a:headEnd/>
              <a:tailEnd/>
            </a:ln>
            <a:effectLst>
              <a:outerShdw dist="12700" dir="2700000" algn="ctr" rotWithShape="0">
                <a:schemeClr val="bg1"/>
              </a:outerShdw>
            </a:effectLst>
          </p:spPr>
          <p:txBody>
            <a:bodyPr>
              <a:spAutoFit/>
            </a:bodyPr>
            <a:lstStyle/>
            <a:p>
              <a:pPr>
                <a:lnSpc>
                  <a:spcPct val="100000"/>
                </a:lnSpc>
              </a:pPr>
              <a:r>
                <a:rPr lang="en-US" sz="2800" u="sng" dirty="0"/>
                <a:t>The Four Position Foundation</a:t>
              </a:r>
            </a:p>
          </p:txBody>
        </p:sp>
      </p:gr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232763"/>
                                        </p:tgtEl>
                                        <p:attrNameLst>
                                          <p:attrName>style.visibility</p:attrName>
                                        </p:attrNameLst>
                                      </p:cBhvr>
                                      <p:to>
                                        <p:strVal val="visible"/>
                                      </p:to>
                                    </p:set>
                                    <p:animEffect transition="in" filter="barn(outVertical)">
                                      <p:cBhvr>
                                        <p:cTn id="7" dur="500"/>
                                        <p:tgtEl>
                                          <p:spTgt spid="23276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32492"/>
                                        </p:tgtEl>
                                        <p:attrNameLst>
                                          <p:attrName>style.visibility</p:attrName>
                                        </p:attrNameLst>
                                      </p:cBhvr>
                                      <p:to>
                                        <p:strVal val="visible"/>
                                      </p:to>
                                    </p:set>
                                    <p:animEffect transition="in" filter="wipe(left)">
                                      <p:cBhvr>
                                        <p:cTn id="12" dur="1000"/>
                                        <p:tgtEl>
                                          <p:spTgt spid="23249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32576"/>
                                        </p:tgtEl>
                                        <p:attrNameLst>
                                          <p:attrName>style.visibility</p:attrName>
                                        </p:attrNameLst>
                                      </p:cBhvr>
                                      <p:to>
                                        <p:strVal val="visible"/>
                                      </p:to>
                                    </p:set>
                                    <p:animEffect transition="in" filter="fade">
                                      <p:cBhvr>
                                        <p:cTn id="15" dur="1000"/>
                                        <p:tgtEl>
                                          <p:spTgt spid="2325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2492" grpId="0" autoUpdateAnimBg="0"/>
      <p:bldP spid="232576" grpId="0" animBg="1"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gradFill rotWithShape="0">
          <a:gsLst>
            <a:gs pos="0">
              <a:srgbClr val="CC99FF"/>
            </a:gs>
            <a:gs pos="50000">
              <a:schemeClr val="bg1"/>
            </a:gs>
            <a:gs pos="100000">
              <a:srgbClr val="CC99FF"/>
            </a:gs>
          </a:gsLst>
          <a:lin ang="5400000" scaled="1"/>
        </a:gradFill>
        <a:effectLst/>
      </p:bgPr>
    </p:bg>
    <p:spTree>
      <p:nvGrpSpPr>
        <p:cNvPr id="1" name=""/>
        <p:cNvGrpSpPr/>
        <p:nvPr/>
      </p:nvGrpSpPr>
      <p:grpSpPr>
        <a:xfrm>
          <a:off x="0" y="0"/>
          <a:ext cx="0" cy="0"/>
          <a:chOff x="0" y="0"/>
          <a:chExt cx="0" cy="0"/>
        </a:xfrm>
      </p:grpSpPr>
      <p:sp>
        <p:nvSpPr>
          <p:cNvPr id="233474" name="Rectangle 2"/>
          <p:cNvSpPr>
            <a:spLocks noChangeArrowheads="1"/>
          </p:cNvSpPr>
          <p:nvPr/>
        </p:nvSpPr>
        <p:spPr bwMode="auto">
          <a:xfrm>
            <a:off x="0" y="5181600"/>
            <a:ext cx="9144000" cy="1676400"/>
          </a:xfrm>
          <a:prstGeom prst="rect">
            <a:avLst/>
          </a:prstGeom>
          <a:solidFill>
            <a:schemeClr val="tx1"/>
          </a:solidFill>
          <a:ln w="9525">
            <a:solidFill>
              <a:schemeClr val="tx1"/>
            </a:solidFill>
            <a:miter lim="800000"/>
            <a:headEnd/>
            <a:tailEnd/>
          </a:ln>
          <a:effectLst/>
        </p:spPr>
        <p:txBody>
          <a:bodyPr wrap="none" anchor="ctr"/>
          <a:lstStyle/>
          <a:p>
            <a:endParaRPr lang="en-US"/>
          </a:p>
        </p:txBody>
      </p:sp>
      <p:grpSp>
        <p:nvGrpSpPr>
          <p:cNvPr id="233767" name="Group 295"/>
          <p:cNvGrpSpPr>
            <a:grpSpLocks/>
          </p:cNvGrpSpPr>
          <p:nvPr/>
        </p:nvGrpSpPr>
        <p:grpSpPr bwMode="auto">
          <a:xfrm>
            <a:off x="914400" y="5822950"/>
            <a:ext cx="7391400" cy="806450"/>
            <a:chOff x="576" y="3620"/>
            <a:chExt cx="4656" cy="508"/>
          </a:xfrm>
        </p:grpSpPr>
        <p:sp>
          <p:nvSpPr>
            <p:cNvPr id="233507" name="Text Box 35"/>
            <p:cNvSpPr txBox="1">
              <a:spLocks noChangeArrowheads="1"/>
            </p:cNvSpPr>
            <p:nvPr/>
          </p:nvSpPr>
          <p:spPr bwMode="auto">
            <a:xfrm>
              <a:off x="816" y="3620"/>
              <a:ext cx="4416" cy="508"/>
            </a:xfrm>
            <a:prstGeom prst="rect">
              <a:avLst/>
            </a:prstGeom>
            <a:noFill/>
            <a:ln w="9525">
              <a:noFill/>
              <a:miter lim="800000"/>
              <a:headEnd/>
              <a:tailEnd/>
            </a:ln>
            <a:effectLst/>
          </p:spPr>
          <p:txBody>
            <a:bodyPr>
              <a:spAutoFit/>
            </a:bodyPr>
            <a:lstStyle/>
            <a:p>
              <a:pPr>
                <a:lnSpc>
                  <a:spcPct val="90000"/>
                </a:lnSpc>
              </a:pPr>
              <a:r>
                <a:rPr lang="en-US" sz="2600" b="1" u="sng">
                  <a:solidFill>
                    <a:schemeClr val="bg1"/>
                  </a:solidFill>
                  <a:latin typeface="Arial Narrow" pitchFamily="34" charset="0"/>
                </a:rPr>
                <a:t>Fundamental foundation of goodness</a:t>
              </a:r>
              <a:r>
                <a:rPr lang="en-US" sz="2600" b="1">
                  <a:solidFill>
                    <a:schemeClr val="bg1"/>
                  </a:solidFill>
                  <a:latin typeface="Arial Narrow" pitchFamily="34" charset="0"/>
                </a:rPr>
                <a:t> and realization of God’s purpose of creation.</a:t>
              </a:r>
              <a:endParaRPr lang="en-US" sz="2600" b="1" u="sng">
                <a:solidFill>
                  <a:schemeClr val="bg1"/>
                </a:solidFill>
                <a:latin typeface="Arial Narrow" pitchFamily="34" charset="0"/>
              </a:endParaRPr>
            </a:p>
          </p:txBody>
        </p:sp>
        <p:sp>
          <p:nvSpPr>
            <p:cNvPr id="233566" name="Oval 94"/>
            <p:cNvSpPr>
              <a:spLocks noChangeArrowheads="1"/>
            </p:cNvSpPr>
            <p:nvPr/>
          </p:nvSpPr>
          <p:spPr bwMode="auto">
            <a:xfrm>
              <a:off x="576" y="3648"/>
              <a:ext cx="240" cy="240"/>
            </a:xfrm>
            <a:prstGeom prst="ellipse">
              <a:avLst/>
            </a:prstGeom>
            <a:solidFill>
              <a:schemeClr val="bg1"/>
            </a:solidFill>
            <a:ln w="12700">
              <a:noFill/>
              <a:round/>
              <a:headEnd/>
              <a:tailEnd/>
            </a:ln>
            <a:effectLst/>
          </p:spPr>
          <p:txBody>
            <a:bodyPr wrap="none" anchor="ctr"/>
            <a:lstStyle/>
            <a:p>
              <a:pPr algn="ctr">
                <a:lnSpc>
                  <a:spcPct val="100000"/>
                </a:lnSpc>
              </a:pPr>
              <a:r>
                <a:rPr lang="en-US" sz="2400" b="1">
                  <a:solidFill>
                    <a:schemeClr val="tx1"/>
                  </a:solidFill>
                  <a:effectLst>
                    <a:outerShdw blurRad="38100" dist="38100" dir="2700000" algn="tl">
                      <a:srgbClr val="C0C0C0"/>
                    </a:outerShdw>
                  </a:effectLst>
                  <a:latin typeface="Arial Black" pitchFamily="34" charset="0"/>
                </a:rPr>
                <a:t>3</a:t>
              </a:r>
            </a:p>
          </p:txBody>
        </p:sp>
      </p:grpSp>
      <p:sp>
        <p:nvSpPr>
          <p:cNvPr id="233517" name="Text Box 45"/>
          <p:cNvSpPr txBox="1">
            <a:spLocks noChangeArrowheads="1"/>
          </p:cNvSpPr>
          <p:nvPr/>
        </p:nvSpPr>
        <p:spPr bwMode="auto">
          <a:xfrm>
            <a:off x="5029200" y="2543175"/>
            <a:ext cx="4114800" cy="733425"/>
          </a:xfrm>
          <a:prstGeom prst="rect">
            <a:avLst/>
          </a:prstGeom>
          <a:noFill/>
          <a:ln w="9525">
            <a:noFill/>
            <a:miter lim="800000"/>
            <a:headEnd/>
            <a:tailEnd/>
          </a:ln>
          <a:effectLst/>
        </p:spPr>
        <p:txBody>
          <a:bodyPr>
            <a:spAutoFit/>
          </a:bodyPr>
          <a:lstStyle/>
          <a:p>
            <a:r>
              <a:rPr lang="en-US" sz="2800" b="1">
                <a:solidFill>
                  <a:srgbClr val="0000FF"/>
                </a:solidFill>
                <a:latin typeface="Arial Narrow" pitchFamily="34" charset="0"/>
              </a:rPr>
              <a:t>Fundamental foundation of</a:t>
            </a:r>
          </a:p>
          <a:p>
            <a:r>
              <a:rPr lang="en-US" sz="2800" b="1">
                <a:solidFill>
                  <a:srgbClr val="0000FF"/>
                </a:solidFill>
                <a:latin typeface="Arial Narrow" pitchFamily="34" charset="0"/>
              </a:rPr>
              <a:t>goodness</a:t>
            </a:r>
          </a:p>
        </p:txBody>
      </p:sp>
      <p:sp>
        <p:nvSpPr>
          <p:cNvPr id="233563" name="Oval 91"/>
          <p:cNvSpPr>
            <a:spLocks noChangeArrowheads="1"/>
          </p:cNvSpPr>
          <p:nvPr/>
        </p:nvSpPr>
        <p:spPr bwMode="auto">
          <a:xfrm>
            <a:off x="4648200" y="2514600"/>
            <a:ext cx="381000" cy="381000"/>
          </a:xfrm>
          <a:prstGeom prst="ellipse">
            <a:avLst/>
          </a:prstGeom>
          <a:solidFill>
            <a:schemeClr val="bg1"/>
          </a:solidFill>
          <a:ln w="19050">
            <a:solidFill>
              <a:srgbClr val="0000FF"/>
            </a:solidFill>
            <a:round/>
            <a:headEnd/>
            <a:tailEnd/>
          </a:ln>
          <a:effectLst/>
        </p:spPr>
        <p:txBody>
          <a:bodyPr wrap="none" anchor="ctr"/>
          <a:lstStyle/>
          <a:p>
            <a:pPr algn="ctr">
              <a:lnSpc>
                <a:spcPct val="125000"/>
              </a:lnSpc>
            </a:pPr>
            <a:r>
              <a:rPr lang="en-US" sz="2400">
                <a:solidFill>
                  <a:srgbClr val="0000FF"/>
                </a:solidFill>
                <a:latin typeface="Arial Black" pitchFamily="34" charset="0"/>
              </a:rPr>
              <a:t>3</a:t>
            </a:r>
          </a:p>
        </p:txBody>
      </p:sp>
      <p:sp>
        <p:nvSpPr>
          <p:cNvPr id="233704" name="Text Box 232"/>
          <p:cNvSpPr txBox="1">
            <a:spLocks noChangeArrowheads="1"/>
          </p:cNvSpPr>
          <p:nvPr/>
        </p:nvSpPr>
        <p:spPr bwMode="auto">
          <a:xfrm>
            <a:off x="5029200" y="1905000"/>
            <a:ext cx="3886200" cy="519113"/>
          </a:xfrm>
          <a:prstGeom prst="rect">
            <a:avLst/>
          </a:prstGeom>
          <a:noFill/>
          <a:ln w="9525">
            <a:noFill/>
            <a:miter lim="800000"/>
            <a:headEnd/>
            <a:tailEnd/>
          </a:ln>
          <a:effectLst/>
        </p:spPr>
        <p:txBody>
          <a:bodyPr>
            <a:spAutoFit/>
          </a:bodyPr>
          <a:lstStyle/>
          <a:p>
            <a:pPr>
              <a:lnSpc>
                <a:spcPct val="100000"/>
              </a:lnSpc>
              <a:spcBef>
                <a:spcPct val="50000"/>
              </a:spcBef>
            </a:pPr>
            <a:r>
              <a:rPr lang="en-US" sz="2800" b="1">
                <a:solidFill>
                  <a:srgbClr val="0000FF"/>
                </a:solidFill>
                <a:latin typeface="Arial Narrow" pitchFamily="34" charset="0"/>
              </a:rPr>
              <a:t>Root of the number twelve</a:t>
            </a:r>
          </a:p>
        </p:txBody>
      </p:sp>
      <p:sp>
        <p:nvSpPr>
          <p:cNvPr id="233705" name="Oval 233"/>
          <p:cNvSpPr>
            <a:spLocks noChangeArrowheads="1"/>
          </p:cNvSpPr>
          <p:nvPr/>
        </p:nvSpPr>
        <p:spPr bwMode="auto">
          <a:xfrm>
            <a:off x="4648200" y="1981200"/>
            <a:ext cx="381000" cy="381000"/>
          </a:xfrm>
          <a:prstGeom prst="ellipse">
            <a:avLst/>
          </a:prstGeom>
          <a:solidFill>
            <a:schemeClr val="bg1"/>
          </a:solidFill>
          <a:ln w="19050">
            <a:solidFill>
              <a:srgbClr val="0000FF"/>
            </a:solidFill>
            <a:round/>
            <a:headEnd/>
            <a:tailEnd/>
          </a:ln>
          <a:effectLst/>
        </p:spPr>
        <p:txBody>
          <a:bodyPr wrap="none" anchor="ctr"/>
          <a:lstStyle/>
          <a:p>
            <a:pPr algn="ctr">
              <a:lnSpc>
                <a:spcPct val="125000"/>
              </a:lnSpc>
            </a:pPr>
            <a:r>
              <a:rPr lang="en-US" sz="2400">
                <a:solidFill>
                  <a:srgbClr val="0000FF"/>
                </a:solidFill>
                <a:latin typeface="Arial Black" pitchFamily="34" charset="0"/>
              </a:rPr>
              <a:t>2</a:t>
            </a:r>
          </a:p>
        </p:txBody>
      </p:sp>
      <p:sp>
        <p:nvSpPr>
          <p:cNvPr id="233706" name="Text Box 234"/>
          <p:cNvSpPr txBox="1">
            <a:spLocks noChangeArrowheads="1"/>
          </p:cNvSpPr>
          <p:nvPr/>
        </p:nvSpPr>
        <p:spPr bwMode="auto">
          <a:xfrm>
            <a:off x="5029200" y="1143000"/>
            <a:ext cx="3429000" cy="774700"/>
          </a:xfrm>
          <a:prstGeom prst="rect">
            <a:avLst/>
          </a:prstGeom>
          <a:noFill/>
          <a:ln w="9525">
            <a:noFill/>
            <a:miter lim="800000"/>
            <a:headEnd/>
            <a:tailEnd/>
          </a:ln>
          <a:effectLst/>
        </p:spPr>
        <p:txBody>
          <a:bodyPr>
            <a:spAutoFit/>
          </a:bodyPr>
          <a:lstStyle/>
          <a:p>
            <a:pPr>
              <a:lnSpc>
                <a:spcPct val="80000"/>
              </a:lnSpc>
            </a:pPr>
            <a:r>
              <a:rPr lang="en-US" sz="2800" b="1">
                <a:solidFill>
                  <a:srgbClr val="0000FF"/>
                </a:solidFill>
                <a:latin typeface="Arial Narrow" pitchFamily="34" charset="0"/>
              </a:rPr>
              <a:t>Root of the principle of</a:t>
            </a:r>
          </a:p>
          <a:p>
            <a:pPr>
              <a:lnSpc>
                <a:spcPct val="80000"/>
              </a:lnSpc>
            </a:pPr>
            <a:r>
              <a:rPr lang="en-US" sz="2800" b="1">
                <a:solidFill>
                  <a:srgbClr val="0000FF"/>
                </a:solidFill>
                <a:latin typeface="Arial Narrow" pitchFamily="34" charset="0"/>
              </a:rPr>
              <a:t>three stages</a:t>
            </a:r>
          </a:p>
        </p:txBody>
      </p:sp>
      <p:sp>
        <p:nvSpPr>
          <p:cNvPr id="233707" name="Oval 235"/>
          <p:cNvSpPr>
            <a:spLocks noChangeArrowheads="1"/>
          </p:cNvSpPr>
          <p:nvPr/>
        </p:nvSpPr>
        <p:spPr bwMode="auto">
          <a:xfrm>
            <a:off x="4648200" y="1143000"/>
            <a:ext cx="381000" cy="381000"/>
          </a:xfrm>
          <a:prstGeom prst="ellipse">
            <a:avLst/>
          </a:prstGeom>
          <a:solidFill>
            <a:schemeClr val="bg1"/>
          </a:solidFill>
          <a:ln w="19050">
            <a:solidFill>
              <a:srgbClr val="0000FF"/>
            </a:solidFill>
            <a:round/>
            <a:headEnd/>
            <a:tailEnd/>
          </a:ln>
          <a:effectLst/>
        </p:spPr>
        <p:txBody>
          <a:bodyPr wrap="none" anchor="ctr"/>
          <a:lstStyle/>
          <a:p>
            <a:pPr algn="ctr">
              <a:lnSpc>
                <a:spcPct val="125000"/>
              </a:lnSpc>
            </a:pPr>
            <a:r>
              <a:rPr lang="en-US" sz="2400">
                <a:solidFill>
                  <a:srgbClr val="0000FF"/>
                </a:solidFill>
                <a:latin typeface="Arial Black" pitchFamily="34" charset="0"/>
              </a:rPr>
              <a:t>1</a:t>
            </a:r>
          </a:p>
        </p:txBody>
      </p:sp>
      <p:grpSp>
        <p:nvGrpSpPr>
          <p:cNvPr id="233768" name="Group 296"/>
          <p:cNvGrpSpPr>
            <a:grpSpLocks/>
          </p:cNvGrpSpPr>
          <p:nvPr/>
        </p:nvGrpSpPr>
        <p:grpSpPr bwMode="auto">
          <a:xfrm>
            <a:off x="381000" y="5257800"/>
            <a:ext cx="3276600" cy="488950"/>
            <a:chOff x="96" y="3301"/>
            <a:chExt cx="2064" cy="308"/>
          </a:xfrm>
        </p:grpSpPr>
        <p:sp>
          <p:nvSpPr>
            <p:cNvPr id="233769" name="Text Box 297"/>
            <p:cNvSpPr txBox="1">
              <a:spLocks noChangeArrowheads="1"/>
            </p:cNvSpPr>
            <p:nvPr/>
          </p:nvSpPr>
          <p:spPr bwMode="auto">
            <a:xfrm>
              <a:off x="336" y="3301"/>
              <a:ext cx="1824" cy="308"/>
            </a:xfrm>
            <a:prstGeom prst="rect">
              <a:avLst/>
            </a:prstGeom>
            <a:noFill/>
            <a:ln w="9525">
              <a:noFill/>
              <a:miter lim="800000"/>
              <a:headEnd/>
              <a:tailEnd/>
            </a:ln>
            <a:effectLst/>
          </p:spPr>
          <p:txBody>
            <a:bodyPr>
              <a:spAutoFit/>
            </a:bodyPr>
            <a:lstStyle/>
            <a:p>
              <a:pPr>
                <a:lnSpc>
                  <a:spcPct val="100000"/>
                </a:lnSpc>
                <a:spcBef>
                  <a:spcPct val="50000"/>
                </a:spcBef>
              </a:pPr>
              <a:r>
                <a:rPr lang="en-US" sz="2600" b="1">
                  <a:solidFill>
                    <a:schemeClr val="bg1"/>
                  </a:solidFill>
                  <a:latin typeface="Arial Narrow" pitchFamily="34" charset="0"/>
                </a:rPr>
                <a:t>This foundation is:</a:t>
              </a:r>
            </a:p>
          </p:txBody>
        </p:sp>
        <p:sp>
          <p:nvSpPr>
            <p:cNvPr id="233770" name="Text Box 298"/>
            <p:cNvSpPr txBox="1">
              <a:spLocks noChangeArrowheads="1"/>
            </p:cNvSpPr>
            <p:nvPr/>
          </p:nvSpPr>
          <p:spPr bwMode="auto">
            <a:xfrm>
              <a:off x="96" y="3311"/>
              <a:ext cx="288" cy="289"/>
            </a:xfrm>
            <a:prstGeom prst="rect">
              <a:avLst/>
            </a:prstGeom>
            <a:noFill/>
            <a:ln w="9525">
              <a:noFill/>
              <a:miter lim="800000"/>
              <a:headEnd/>
              <a:tailEnd/>
            </a:ln>
            <a:effectLst/>
          </p:spPr>
          <p:txBody>
            <a:bodyPr>
              <a:spAutoFit/>
            </a:bodyPr>
            <a:lstStyle/>
            <a:p>
              <a:pPr>
                <a:lnSpc>
                  <a:spcPct val="50000"/>
                </a:lnSpc>
              </a:pPr>
              <a:r>
                <a:rPr lang="en-US" sz="4800" b="1">
                  <a:solidFill>
                    <a:schemeClr val="bg1"/>
                  </a:solidFill>
                  <a:latin typeface="Times New Roman" pitchFamily="18" charset="0"/>
                  <a:sym typeface="CommonBullets" pitchFamily="34" charset="2"/>
                </a:rPr>
                <a:t></a:t>
              </a:r>
              <a:endParaRPr lang="en-US" sz="4800" b="1">
                <a:solidFill>
                  <a:schemeClr val="bg1"/>
                </a:solidFill>
                <a:latin typeface="Times New Roman" pitchFamily="18" charset="0"/>
              </a:endParaRPr>
            </a:p>
          </p:txBody>
        </p:sp>
      </p:grpSp>
      <p:grpSp>
        <p:nvGrpSpPr>
          <p:cNvPr id="233771" name="Group 299"/>
          <p:cNvGrpSpPr>
            <a:grpSpLocks/>
          </p:cNvGrpSpPr>
          <p:nvPr/>
        </p:nvGrpSpPr>
        <p:grpSpPr bwMode="auto">
          <a:xfrm>
            <a:off x="152400" y="1066800"/>
            <a:ext cx="4244975" cy="3505200"/>
            <a:chOff x="96" y="672"/>
            <a:chExt cx="2674" cy="2208"/>
          </a:xfrm>
        </p:grpSpPr>
        <p:grpSp>
          <p:nvGrpSpPr>
            <p:cNvPr id="233772" name="Group 300"/>
            <p:cNvGrpSpPr>
              <a:grpSpLocks/>
            </p:cNvGrpSpPr>
            <p:nvPr/>
          </p:nvGrpSpPr>
          <p:grpSpPr bwMode="auto">
            <a:xfrm>
              <a:off x="1380" y="831"/>
              <a:ext cx="828" cy="1175"/>
              <a:chOff x="1380" y="831"/>
              <a:chExt cx="828" cy="1175"/>
            </a:xfrm>
          </p:grpSpPr>
          <p:sp>
            <p:nvSpPr>
              <p:cNvPr id="233773" name="Line 301"/>
              <p:cNvSpPr>
                <a:spLocks noChangeShapeType="1"/>
              </p:cNvSpPr>
              <p:nvPr/>
            </p:nvSpPr>
            <p:spPr bwMode="auto">
              <a:xfrm rot="2478685">
                <a:off x="1380" y="880"/>
                <a:ext cx="4" cy="1126"/>
              </a:xfrm>
              <a:prstGeom prst="line">
                <a:avLst/>
              </a:prstGeom>
              <a:noFill/>
              <a:ln w="57150">
                <a:solidFill>
                  <a:srgbClr val="9900FF"/>
                </a:solidFill>
                <a:round/>
                <a:headEnd/>
                <a:tailEnd/>
              </a:ln>
              <a:effectLst/>
            </p:spPr>
            <p:txBody>
              <a:bodyPr/>
              <a:lstStyle/>
              <a:p>
                <a:endParaRPr lang="en-US"/>
              </a:p>
            </p:txBody>
          </p:sp>
          <p:sp>
            <p:nvSpPr>
              <p:cNvPr id="233774" name="Line 302"/>
              <p:cNvSpPr>
                <a:spLocks noChangeShapeType="1"/>
              </p:cNvSpPr>
              <p:nvPr/>
            </p:nvSpPr>
            <p:spPr bwMode="auto">
              <a:xfrm rot="19038451" flipH="1">
                <a:off x="2204" y="831"/>
                <a:ext cx="4" cy="1126"/>
              </a:xfrm>
              <a:prstGeom prst="line">
                <a:avLst/>
              </a:prstGeom>
              <a:noFill/>
              <a:ln w="57150">
                <a:solidFill>
                  <a:srgbClr val="9900FF"/>
                </a:solidFill>
                <a:round/>
                <a:headEnd/>
                <a:tailEnd/>
              </a:ln>
              <a:effectLst/>
            </p:spPr>
            <p:txBody>
              <a:bodyPr/>
              <a:lstStyle/>
              <a:p>
                <a:endParaRPr lang="en-US"/>
              </a:p>
            </p:txBody>
          </p:sp>
        </p:grpSp>
        <p:grpSp>
          <p:nvGrpSpPr>
            <p:cNvPr id="233775" name="Group 303"/>
            <p:cNvGrpSpPr>
              <a:grpSpLocks/>
            </p:cNvGrpSpPr>
            <p:nvPr/>
          </p:nvGrpSpPr>
          <p:grpSpPr bwMode="auto">
            <a:xfrm>
              <a:off x="1377" y="1683"/>
              <a:ext cx="845" cy="1157"/>
              <a:chOff x="1377" y="1683"/>
              <a:chExt cx="845" cy="1157"/>
            </a:xfrm>
          </p:grpSpPr>
          <p:sp>
            <p:nvSpPr>
              <p:cNvPr id="233776" name="Line 304"/>
              <p:cNvSpPr>
                <a:spLocks noChangeShapeType="1"/>
              </p:cNvSpPr>
              <p:nvPr/>
            </p:nvSpPr>
            <p:spPr bwMode="auto">
              <a:xfrm rot="19176174" flipH="1">
                <a:off x="1377" y="1683"/>
                <a:ext cx="4" cy="1126"/>
              </a:xfrm>
              <a:prstGeom prst="line">
                <a:avLst/>
              </a:prstGeom>
              <a:noFill/>
              <a:ln w="57150">
                <a:solidFill>
                  <a:srgbClr val="9900FF"/>
                </a:solidFill>
                <a:round/>
                <a:headEnd/>
                <a:tailEnd/>
              </a:ln>
              <a:effectLst/>
            </p:spPr>
            <p:txBody>
              <a:bodyPr/>
              <a:lstStyle/>
              <a:p>
                <a:endParaRPr lang="en-US"/>
              </a:p>
            </p:txBody>
          </p:sp>
          <p:sp>
            <p:nvSpPr>
              <p:cNvPr id="233777" name="Line 305"/>
              <p:cNvSpPr>
                <a:spLocks noChangeShapeType="1"/>
              </p:cNvSpPr>
              <p:nvPr/>
            </p:nvSpPr>
            <p:spPr bwMode="auto">
              <a:xfrm rot="2478685">
                <a:off x="2218" y="1714"/>
                <a:ext cx="4" cy="1126"/>
              </a:xfrm>
              <a:prstGeom prst="line">
                <a:avLst/>
              </a:prstGeom>
              <a:noFill/>
              <a:ln w="57150">
                <a:solidFill>
                  <a:srgbClr val="9900FF"/>
                </a:solidFill>
                <a:round/>
                <a:headEnd/>
                <a:tailEnd/>
              </a:ln>
              <a:effectLst/>
            </p:spPr>
            <p:txBody>
              <a:bodyPr/>
              <a:lstStyle/>
              <a:p>
                <a:endParaRPr lang="en-US"/>
              </a:p>
            </p:txBody>
          </p:sp>
        </p:grpSp>
        <p:sp>
          <p:nvSpPr>
            <p:cNvPr id="233778" name="AutoShape 306"/>
            <p:cNvSpPr>
              <a:spLocks noChangeArrowheads="1"/>
            </p:cNvSpPr>
            <p:nvPr/>
          </p:nvSpPr>
          <p:spPr bwMode="auto">
            <a:xfrm rot="-5400000">
              <a:off x="1734" y="1421"/>
              <a:ext cx="216" cy="530"/>
            </a:xfrm>
            <a:prstGeom prst="curvedLeftArrow">
              <a:avLst>
                <a:gd name="adj1" fmla="val 49074"/>
                <a:gd name="adj2" fmla="val 98148"/>
                <a:gd name="adj3" fmla="val 33333"/>
              </a:avLst>
            </a:prstGeom>
            <a:gradFill rotWithShape="0">
              <a:gsLst>
                <a:gs pos="0">
                  <a:srgbClr val="006699"/>
                </a:gs>
                <a:gs pos="9500">
                  <a:srgbClr val="1170FF"/>
                </a:gs>
                <a:gs pos="14499">
                  <a:srgbClr val="3333CC"/>
                </a:gs>
                <a:gs pos="20000">
                  <a:srgbClr val="2E6792"/>
                </a:gs>
                <a:gs pos="26500">
                  <a:srgbClr val="9999FF"/>
                </a:gs>
                <a:gs pos="42000">
                  <a:srgbClr val="00CCCC"/>
                </a:gs>
                <a:gs pos="50000">
                  <a:srgbClr val="3399FF"/>
                </a:gs>
                <a:gs pos="58000">
                  <a:srgbClr val="00CCCC"/>
                </a:gs>
                <a:gs pos="73500">
                  <a:srgbClr val="9999FF"/>
                </a:gs>
                <a:gs pos="80001">
                  <a:srgbClr val="2E6792"/>
                </a:gs>
                <a:gs pos="85501">
                  <a:srgbClr val="3333CC"/>
                </a:gs>
                <a:gs pos="90500">
                  <a:srgbClr val="1170FF"/>
                </a:gs>
                <a:gs pos="100000">
                  <a:srgbClr val="006699"/>
                </a:gs>
              </a:gsLst>
              <a:lin ang="0" scaled="1"/>
            </a:gradFill>
            <a:ln w="28575">
              <a:solidFill>
                <a:srgbClr val="9900FF"/>
              </a:solidFill>
              <a:miter lim="800000"/>
              <a:headEnd/>
              <a:tailEnd/>
            </a:ln>
            <a:effectLst/>
          </p:spPr>
          <p:txBody>
            <a:bodyPr wrap="none" anchor="ctr"/>
            <a:lstStyle/>
            <a:p>
              <a:endParaRPr lang="en-US"/>
            </a:p>
          </p:txBody>
        </p:sp>
        <p:sp>
          <p:nvSpPr>
            <p:cNvPr id="233779" name="AutoShape 307"/>
            <p:cNvSpPr>
              <a:spLocks noChangeArrowheads="1"/>
            </p:cNvSpPr>
            <p:nvPr/>
          </p:nvSpPr>
          <p:spPr bwMode="auto">
            <a:xfrm rot="-5400000">
              <a:off x="1734" y="1421"/>
              <a:ext cx="216" cy="530"/>
            </a:xfrm>
            <a:prstGeom prst="curvedLeftArrow">
              <a:avLst>
                <a:gd name="adj1" fmla="val 49074"/>
                <a:gd name="adj2" fmla="val 98148"/>
                <a:gd name="adj3" fmla="val 33333"/>
              </a:avLst>
            </a:prstGeom>
            <a:gradFill rotWithShape="0">
              <a:gsLst>
                <a:gs pos="0">
                  <a:srgbClr val="006699"/>
                </a:gs>
                <a:gs pos="9500">
                  <a:srgbClr val="1170FF"/>
                </a:gs>
                <a:gs pos="14499">
                  <a:srgbClr val="3333CC"/>
                </a:gs>
                <a:gs pos="20000">
                  <a:srgbClr val="2E6792"/>
                </a:gs>
                <a:gs pos="26500">
                  <a:srgbClr val="9999FF"/>
                </a:gs>
                <a:gs pos="42000">
                  <a:srgbClr val="00CCCC"/>
                </a:gs>
                <a:gs pos="50000">
                  <a:srgbClr val="3399FF"/>
                </a:gs>
                <a:gs pos="58000">
                  <a:srgbClr val="00CCCC"/>
                </a:gs>
                <a:gs pos="73500">
                  <a:srgbClr val="9999FF"/>
                </a:gs>
                <a:gs pos="80001">
                  <a:srgbClr val="2E6792"/>
                </a:gs>
                <a:gs pos="85501">
                  <a:srgbClr val="3333CC"/>
                </a:gs>
                <a:gs pos="90500">
                  <a:srgbClr val="1170FF"/>
                </a:gs>
                <a:gs pos="100000">
                  <a:srgbClr val="006699"/>
                </a:gs>
              </a:gsLst>
              <a:lin ang="0" scaled="1"/>
            </a:gradFill>
            <a:ln w="28575">
              <a:solidFill>
                <a:srgbClr val="9900FF"/>
              </a:solidFill>
              <a:miter lim="800000"/>
              <a:headEnd/>
              <a:tailEnd/>
            </a:ln>
            <a:effectLst/>
          </p:spPr>
          <p:txBody>
            <a:bodyPr wrap="none" anchor="ctr"/>
            <a:lstStyle/>
            <a:p>
              <a:endParaRPr lang="en-US"/>
            </a:p>
          </p:txBody>
        </p:sp>
        <p:sp>
          <p:nvSpPr>
            <p:cNvPr id="233780" name="AutoShape 308"/>
            <p:cNvSpPr>
              <a:spLocks noChangeArrowheads="1"/>
            </p:cNvSpPr>
            <p:nvPr/>
          </p:nvSpPr>
          <p:spPr bwMode="auto">
            <a:xfrm rot="-5400000">
              <a:off x="1734" y="1421"/>
              <a:ext cx="216" cy="530"/>
            </a:xfrm>
            <a:prstGeom prst="curvedLeftArrow">
              <a:avLst>
                <a:gd name="adj1" fmla="val 49074"/>
                <a:gd name="adj2" fmla="val 98148"/>
                <a:gd name="adj3" fmla="val 33333"/>
              </a:avLst>
            </a:prstGeom>
            <a:gradFill rotWithShape="0">
              <a:gsLst>
                <a:gs pos="0">
                  <a:srgbClr val="006699"/>
                </a:gs>
                <a:gs pos="9500">
                  <a:srgbClr val="1170FF"/>
                </a:gs>
                <a:gs pos="14499">
                  <a:srgbClr val="3333CC"/>
                </a:gs>
                <a:gs pos="20000">
                  <a:srgbClr val="2E6792"/>
                </a:gs>
                <a:gs pos="26500">
                  <a:srgbClr val="9999FF"/>
                </a:gs>
                <a:gs pos="42000">
                  <a:srgbClr val="00CCCC"/>
                </a:gs>
                <a:gs pos="50000">
                  <a:srgbClr val="3399FF"/>
                </a:gs>
                <a:gs pos="58000">
                  <a:srgbClr val="00CCCC"/>
                </a:gs>
                <a:gs pos="73500">
                  <a:srgbClr val="9999FF"/>
                </a:gs>
                <a:gs pos="80001">
                  <a:srgbClr val="2E6792"/>
                </a:gs>
                <a:gs pos="85501">
                  <a:srgbClr val="3333CC"/>
                </a:gs>
                <a:gs pos="90500">
                  <a:srgbClr val="1170FF"/>
                </a:gs>
                <a:gs pos="100000">
                  <a:srgbClr val="006699"/>
                </a:gs>
              </a:gsLst>
              <a:lin ang="0" scaled="1"/>
            </a:gradFill>
            <a:ln w="28575">
              <a:solidFill>
                <a:srgbClr val="9900FF"/>
              </a:solidFill>
              <a:miter lim="800000"/>
              <a:headEnd/>
              <a:tailEnd/>
            </a:ln>
            <a:effectLst/>
          </p:spPr>
          <p:txBody>
            <a:bodyPr wrap="none" anchor="ctr"/>
            <a:lstStyle/>
            <a:p>
              <a:endParaRPr lang="en-US"/>
            </a:p>
          </p:txBody>
        </p:sp>
        <p:sp>
          <p:nvSpPr>
            <p:cNvPr id="233781" name="AutoShape 309"/>
            <p:cNvSpPr>
              <a:spLocks noChangeArrowheads="1"/>
            </p:cNvSpPr>
            <p:nvPr/>
          </p:nvSpPr>
          <p:spPr bwMode="auto">
            <a:xfrm rot="-16200000">
              <a:off x="1688" y="1780"/>
              <a:ext cx="216" cy="530"/>
            </a:xfrm>
            <a:prstGeom prst="curvedLeftArrow">
              <a:avLst>
                <a:gd name="adj1" fmla="val 49074"/>
                <a:gd name="adj2" fmla="val 98148"/>
                <a:gd name="adj3" fmla="val 33333"/>
              </a:avLst>
            </a:prstGeom>
            <a:gradFill rotWithShape="0">
              <a:gsLst>
                <a:gs pos="0">
                  <a:srgbClr val="006699"/>
                </a:gs>
                <a:gs pos="9500">
                  <a:srgbClr val="1170FF"/>
                </a:gs>
                <a:gs pos="14499">
                  <a:srgbClr val="3333CC"/>
                </a:gs>
                <a:gs pos="20000">
                  <a:srgbClr val="2E6792"/>
                </a:gs>
                <a:gs pos="26500">
                  <a:srgbClr val="9999FF"/>
                </a:gs>
                <a:gs pos="42000">
                  <a:srgbClr val="00CCCC"/>
                </a:gs>
                <a:gs pos="50000">
                  <a:srgbClr val="3399FF"/>
                </a:gs>
                <a:gs pos="58000">
                  <a:srgbClr val="00CCCC"/>
                </a:gs>
                <a:gs pos="73500">
                  <a:srgbClr val="9999FF"/>
                </a:gs>
                <a:gs pos="80001">
                  <a:srgbClr val="2E6792"/>
                </a:gs>
                <a:gs pos="85501">
                  <a:srgbClr val="3333CC"/>
                </a:gs>
                <a:gs pos="90500">
                  <a:srgbClr val="1170FF"/>
                </a:gs>
                <a:gs pos="100000">
                  <a:srgbClr val="006699"/>
                </a:gs>
              </a:gsLst>
              <a:lin ang="0" scaled="1"/>
            </a:gradFill>
            <a:ln w="28575">
              <a:solidFill>
                <a:srgbClr val="9900FF"/>
              </a:solidFill>
              <a:miter lim="800000"/>
              <a:headEnd/>
              <a:tailEnd/>
            </a:ln>
            <a:effectLst/>
          </p:spPr>
          <p:txBody>
            <a:bodyPr wrap="none" anchor="ctr"/>
            <a:lstStyle/>
            <a:p>
              <a:endParaRPr lang="en-US"/>
            </a:p>
          </p:txBody>
        </p:sp>
        <p:sp>
          <p:nvSpPr>
            <p:cNvPr id="233782" name="AutoShape 310"/>
            <p:cNvSpPr>
              <a:spLocks noChangeArrowheads="1"/>
            </p:cNvSpPr>
            <p:nvPr/>
          </p:nvSpPr>
          <p:spPr bwMode="auto">
            <a:xfrm rot="-16200000">
              <a:off x="1684" y="1780"/>
              <a:ext cx="216" cy="530"/>
            </a:xfrm>
            <a:prstGeom prst="curvedLeftArrow">
              <a:avLst>
                <a:gd name="adj1" fmla="val 49074"/>
                <a:gd name="adj2" fmla="val 98148"/>
                <a:gd name="adj3" fmla="val 33333"/>
              </a:avLst>
            </a:prstGeom>
            <a:gradFill rotWithShape="0">
              <a:gsLst>
                <a:gs pos="0">
                  <a:srgbClr val="006699"/>
                </a:gs>
                <a:gs pos="9500">
                  <a:srgbClr val="1170FF"/>
                </a:gs>
                <a:gs pos="14499">
                  <a:srgbClr val="3333CC"/>
                </a:gs>
                <a:gs pos="20000">
                  <a:srgbClr val="2E6792"/>
                </a:gs>
                <a:gs pos="26500">
                  <a:srgbClr val="9999FF"/>
                </a:gs>
                <a:gs pos="42000">
                  <a:srgbClr val="00CCCC"/>
                </a:gs>
                <a:gs pos="50000">
                  <a:srgbClr val="3399FF"/>
                </a:gs>
                <a:gs pos="58000">
                  <a:srgbClr val="00CCCC"/>
                </a:gs>
                <a:gs pos="73500">
                  <a:srgbClr val="9999FF"/>
                </a:gs>
                <a:gs pos="80001">
                  <a:srgbClr val="2E6792"/>
                </a:gs>
                <a:gs pos="85501">
                  <a:srgbClr val="3333CC"/>
                </a:gs>
                <a:gs pos="90500">
                  <a:srgbClr val="1170FF"/>
                </a:gs>
                <a:gs pos="100000">
                  <a:srgbClr val="006699"/>
                </a:gs>
              </a:gsLst>
              <a:lin ang="0" scaled="1"/>
            </a:gradFill>
            <a:ln w="28575">
              <a:solidFill>
                <a:srgbClr val="9900FF"/>
              </a:solidFill>
              <a:miter lim="800000"/>
              <a:headEnd/>
              <a:tailEnd/>
            </a:ln>
            <a:effectLst/>
          </p:spPr>
          <p:txBody>
            <a:bodyPr wrap="none" anchor="ctr"/>
            <a:lstStyle/>
            <a:p>
              <a:endParaRPr lang="en-US"/>
            </a:p>
          </p:txBody>
        </p:sp>
        <p:sp>
          <p:nvSpPr>
            <p:cNvPr id="233783" name="AutoShape 311"/>
            <p:cNvSpPr>
              <a:spLocks noChangeArrowheads="1"/>
            </p:cNvSpPr>
            <p:nvPr/>
          </p:nvSpPr>
          <p:spPr bwMode="auto">
            <a:xfrm rot="-16200000">
              <a:off x="1684" y="1780"/>
              <a:ext cx="216" cy="530"/>
            </a:xfrm>
            <a:prstGeom prst="curvedLeftArrow">
              <a:avLst>
                <a:gd name="adj1" fmla="val 49074"/>
                <a:gd name="adj2" fmla="val 98148"/>
                <a:gd name="adj3" fmla="val 33333"/>
              </a:avLst>
            </a:prstGeom>
            <a:gradFill rotWithShape="0">
              <a:gsLst>
                <a:gs pos="0">
                  <a:srgbClr val="006699"/>
                </a:gs>
                <a:gs pos="9500">
                  <a:srgbClr val="1170FF"/>
                </a:gs>
                <a:gs pos="14499">
                  <a:srgbClr val="3333CC"/>
                </a:gs>
                <a:gs pos="20000">
                  <a:srgbClr val="2E6792"/>
                </a:gs>
                <a:gs pos="26500">
                  <a:srgbClr val="9999FF"/>
                </a:gs>
                <a:gs pos="42000">
                  <a:srgbClr val="00CCCC"/>
                </a:gs>
                <a:gs pos="50000">
                  <a:srgbClr val="3399FF"/>
                </a:gs>
                <a:gs pos="58000">
                  <a:srgbClr val="00CCCC"/>
                </a:gs>
                <a:gs pos="73500">
                  <a:srgbClr val="9999FF"/>
                </a:gs>
                <a:gs pos="80001">
                  <a:srgbClr val="2E6792"/>
                </a:gs>
                <a:gs pos="85501">
                  <a:srgbClr val="3333CC"/>
                </a:gs>
                <a:gs pos="90500">
                  <a:srgbClr val="1170FF"/>
                </a:gs>
                <a:gs pos="100000">
                  <a:srgbClr val="006699"/>
                </a:gs>
              </a:gsLst>
              <a:lin ang="0" scaled="1"/>
            </a:gradFill>
            <a:ln w="28575">
              <a:solidFill>
                <a:srgbClr val="9900FF"/>
              </a:solidFill>
              <a:miter lim="800000"/>
              <a:headEnd/>
              <a:tailEnd/>
            </a:ln>
            <a:effectLst/>
          </p:spPr>
          <p:txBody>
            <a:bodyPr wrap="none" anchor="ctr"/>
            <a:lstStyle/>
            <a:p>
              <a:endParaRPr lang="en-US"/>
            </a:p>
          </p:txBody>
        </p:sp>
        <p:sp>
          <p:nvSpPr>
            <p:cNvPr id="233784" name="AutoShape 312"/>
            <p:cNvSpPr>
              <a:spLocks noChangeArrowheads="1"/>
            </p:cNvSpPr>
            <p:nvPr/>
          </p:nvSpPr>
          <p:spPr bwMode="auto">
            <a:xfrm rot="-10800000">
              <a:off x="1624" y="1363"/>
              <a:ext cx="145" cy="862"/>
            </a:xfrm>
            <a:prstGeom prst="curvedLeftArrow">
              <a:avLst>
                <a:gd name="adj1" fmla="val 118897"/>
                <a:gd name="adj2" fmla="val 237793"/>
                <a:gd name="adj3" fmla="val 33333"/>
              </a:avLst>
            </a:prstGeom>
            <a:gradFill rotWithShape="0">
              <a:gsLst>
                <a:gs pos="0">
                  <a:srgbClr val="006699"/>
                </a:gs>
                <a:gs pos="9500">
                  <a:srgbClr val="1170FF"/>
                </a:gs>
                <a:gs pos="14499">
                  <a:srgbClr val="3333CC"/>
                </a:gs>
                <a:gs pos="20000">
                  <a:srgbClr val="2E6792"/>
                </a:gs>
                <a:gs pos="26500">
                  <a:srgbClr val="9999FF"/>
                </a:gs>
                <a:gs pos="42000">
                  <a:srgbClr val="00CCCC"/>
                </a:gs>
                <a:gs pos="50000">
                  <a:srgbClr val="3399FF"/>
                </a:gs>
                <a:gs pos="58000">
                  <a:srgbClr val="00CCCC"/>
                </a:gs>
                <a:gs pos="73500">
                  <a:srgbClr val="9999FF"/>
                </a:gs>
                <a:gs pos="80001">
                  <a:srgbClr val="2E6792"/>
                </a:gs>
                <a:gs pos="85501">
                  <a:srgbClr val="3333CC"/>
                </a:gs>
                <a:gs pos="90500">
                  <a:srgbClr val="1170FF"/>
                </a:gs>
                <a:gs pos="100000">
                  <a:srgbClr val="006699"/>
                </a:gs>
              </a:gsLst>
              <a:lin ang="0" scaled="1"/>
            </a:gradFill>
            <a:ln w="28575">
              <a:solidFill>
                <a:srgbClr val="9900FF"/>
              </a:solidFill>
              <a:miter lim="800000"/>
              <a:headEnd/>
              <a:tailEnd/>
            </a:ln>
            <a:effectLst/>
          </p:spPr>
          <p:txBody>
            <a:bodyPr wrap="none" anchor="ctr"/>
            <a:lstStyle/>
            <a:p>
              <a:endParaRPr lang="en-US"/>
            </a:p>
          </p:txBody>
        </p:sp>
        <p:sp>
          <p:nvSpPr>
            <p:cNvPr id="233785" name="AutoShape 313"/>
            <p:cNvSpPr>
              <a:spLocks noChangeArrowheads="1"/>
            </p:cNvSpPr>
            <p:nvPr/>
          </p:nvSpPr>
          <p:spPr bwMode="auto">
            <a:xfrm rot="-10800000">
              <a:off x="1624" y="1363"/>
              <a:ext cx="145" cy="862"/>
            </a:xfrm>
            <a:prstGeom prst="curvedLeftArrow">
              <a:avLst>
                <a:gd name="adj1" fmla="val 118897"/>
                <a:gd name="adj2" fmla="val 237793"/>
                <a:gd name="adj3" fmla="val 33333"/>
              </a:avLst>
            </a:prstGeom>
            <a:gradFill rotWithShape="0">
              <a:gsLst>
                <a:gs pos="0">
                  <a:srgbClr val="006699"/>
                </a:gs>
                <a:gs pos="9500">
                  <a:srgbClr val="1170FF"/>
                </a:gs>
                <a:gs pos="14499">
                  <a:srgbClr val="3333CC"/>
                </a:gs>
                <a:gs pos="20000">
                  <a:srgbClr val="2E6792"/>
                </a:gs>
                <a:gs pos="26500">
                  <a:srgbClr val="9999FF"/>
                </a:gs>
                <a:gs pos="42000">
                  <a:srgbClr val="00CCCC"/>
                </a:gs>
                <a:gs pos="50000">
                  <a:srgbClr val="3399FF"/>
                </a:gs>
                <a:gs pos="58000">
                  <a:srgbClr val="00CCCC"/>
                </a:gs>
                <a:gs pos="73500">
                  <a:srgbClr val="9999FF"/>
                </a:gs>
                <a:gs pos="80001">
                  <a:srgbClr val="2E6792"/>
                </a:gs>
                <a:gs pos="85501">
                  <a:srgbClr val="3333CC"/>
                </a:gs>
                <a:gs pos="90500">
                  <a:srgbClr val="1170FF"/>
                </a:gs>
                <a:gs pos="100000">
                  <a:srgbClr val="006699"/>
                </a:gs>
              </a:gsLst>
              <a:lin ang="0" scaled="1"/>
            </a:gradFill>
            <a:ln w="28575">
              <a:solidFill>
                <a:srgbClr val="9900FF"/>
              </a:solidFill>
              <a:miter lim="800000"/>
              <a:headEnd/>
              <a:tailEnd/>
            </a:ln>
            <a:effectLst/>
          </p:spPr>
          <p:txBody>
            <a:bodyPr wrap="none" anchor="ctr"/>
            <a:lstStyle/>
            <a:p>
              <a:endParaRPr lang="en-US"/>
            </a:p>
          </p:txBody>
        </p:sp>
        <p:sp>
          <p:nvSpPr>
            <p:cNvPr id="233786" name="AutoShape 314"/>
            <p:cNvSpPr>
              <a:spLocks noChangeArrowheads="1"/>
            </p:cNvSpPr>
            <p:nvPr/>
          </p:nvSpPr>
          <p:spPr bwMode="auto">
            <a:xfrm rot="-10800000">
              <a:off x="1624" y="1363"/>
              <a:ext cx="145" cy="862"/>
            </a:xfrm>
            <a:prstGeom prst="curvedLeftArrow">
              <a:avLst>
                <a:gd name="adj1" fmla="val 118897"/>
                <a:gd name="adj2" fmla="val 237793"/>
                <a:gd name="adj3" fmla="val 33333"/>
              </a:avLst>
            </a:prstGeom>
            <a:gradFill rotWithShape="0">
              <a:gsLst>
                <a:gs pos="0">
                  <a:srgbClr val="006699"/>
                </a:gs>
                <a:gs pos="9500">
                  <a:srgbClr val="1170FF"/>
                </a:gs>
                <a:gs pos="14499">
                  <a:srgbClr val="3333CC"/>
                </a:gs>
                <a:gs pos="20000">
                  <a:srgbClr val="2E6792"/>
                </a:gs>
                <a:gs pos="26500">
                  <a:srgbClr val="9999FF"/>
                </a:gs>
                <a:gs pos="42000">
                  <a:srgbClr val="00CCCC"/>
                </a:gs>
                <a:gs pos="50000">
                  <a:srgbClr val="3399FF"/>
                </a:gs>
                <a:gs pos="58000">
                  <a:srgbClr val="00CCCC"/>
                </a:gs>
                <a:gs pos="73500">
                  <a:srgbClr val="9999FF"/>
                </a:gs>
                <a:gs pos="80001">
                  <a:srgbClr val="2E6792"/>
                </a:gs>
                <a:gs pos="85501">
                  <a:srgbClr val="3333CC"/>
                </a:gs>
                <a:gs pos="90500">
                  <a:srgbClr val="1170FF"/>
                </a:gs>
                <a:gs pos="100000">
                  <a:srgbClr val="006699"/>
                </a:gs>
              </a:gsLst>
              <a:lin ang="0" scaled="1"/>
            </a:gradFill>
            <a:ln w="28575">
              <a:solidFill>
                <a:srgbClr val="9900FF"/>
              </a:solidFill>
              <a:miter lim="800000"/>
              <a:headEnd/>
              <a:tailEnd/>
            </a:ln>
            <a:effectLst/>
          </p:spPr>
          <p:txBody>
            <a:bodyPr wrap="none" anchor="ctr"/>
            <a:lstStyle/>
            <a:p>
              <a:endParaRPr lang="en-US"/>
            </a:p>
          </p:txBody>
        </p:sp>
        <p:sp>
          <p:nvSpPr>
            <p:cNvPr id="233787" name="AutoShape 315"/>
            <p:cNvSpPr>
              <a:spLocks noChangeArrowheads="1"/>
            </p:cNvSpPr>
            <p:nvPr/>
          </p:nvSpPr>
          <p:spPr bwMode="auto">
            <a:xfrm>
              <a:off x="1865" y="1442"/>
              <a:ext cx="145" cy="862"/>
            </a:xfrm>
            <a:prstGeom prst="curvedLeftArrow">
              <a:avLst>
                <a:gd name="adj1" fmla="val 118897"/>
                <a:gd name="adj2" fmla="val 237793"/>
                <a:gd name="adj3" fmla="val 33333"/>
              </a:avLst>
            </a:prstGeom>
            <a:gradFill rotWithShape="0">
              <a:gsLst>
                <a:gs pos="0">
                  <a:srgbClr val="006699"/>
                </a:gs>
                <a:gs pos="9500">
                  <a:srgbClr val="1170FF"/>
                </a:gs>
                <a:gs pos="14499">
                  <a:srgbClr val="3333CC"/>
                </a:gs>
                <a:gs pos="20000">
                  <a:srgbClr val="2E6792"/>
                </a:gs>
                <a:gs pos="26500">
                  <a:srgbClr val="9999FF"/>
                </a:gs>
                <a:gs pos="42000">
                  <a:srgbClr val="00CCCC"/>
                </a:gs>
                <a:gs pos="50000">
                  <a:srgbClr val="3399FF"/>
                </a:gs>
                <a:gs pos="58000">
                  <a:srgbClr val="00CCCC"/>
                </a:gs>
                <a:gs pos="73500">
                  <a:srgbClr val="9999FF"/>
                </a:gs>
                <a:gs pos="80001">
                  <a:srgbClr val="2E6792"/>
                </a:gs>
                <a:gs pos="85501">
                  <a:srgbClr val="3333CC"/>
                </a:gs>
                <a:gs pos="90500">
                  <a:srgbClr val="1170FF"/>
                </a:gs>
                <a:gs pos="100000">
                  <a:srgbClr val="006699"/>
                </a:gs>
              </a:gsLst>
              <a:lin ang="0" scaled="1"/>
            </a:gradFill>
            <a:ln w="28575">
              <a:solidFill>
                <a:srgbClr val="9900FF"/>
              </a:solidFill>
              <a:miter lim="800000"/>
              <a:headEnd/>
              <a:tailEnd/>
            </a:ln>
            <a:effectLst/>
          </p:spPr>
          <p:txBody>
            <a:bodyPr wrap="none" anchor="ctr"/>
            <a:lstStyle/>
            <a:p>
              <a:endParaRPr lang="en-US"/>
            </a:p>
          </p:txBody>
        </p:sp>
        <p:sp>
          <p:nvSpPr>
            <p:cNvPr id="233788" name="AutoShape 316"/>
            <p:cNvSpPr>
              <a:spLocks noChangeArrowheads="1"/>
            </p:cNvSpPr>
            <p:nvPr/>
          </p:nvSpPr>
          <p:spPr bwMode="auto">
            <a:xfrm>
              <a:off x="1865" y="1435"/>
              <a:ext cx="145" cy="862"/>
            </a:xfrm>
            <a:prstGeom prst="curvedLeftArrow">
              <a:avLst>
                <a:gd name="adj1" fmla="val 118897"/>
                <a:gd name="adj2" fmla="val 237793"/>
                <a:gd name="adj3" fmla="val 33333"/>
              </a:avLst>
            </a:prstGeom>
            <a:gradFill rotWithShape="0">
              <a:gsLst>
                <a:gs pos="0">
                  <a:srgbClr val="006699"/>
                </a:gs>
                <a:gs pos="9500">
                  <a:srgbClr val="1170FF"/>
                </a:gs>
                <a:gs pos="14499">
                  <a:srgbClr val="3333CC"/>
                </a:gs>
                <a:gs pos="20000">
                  <a:srgbClr val="2E6792"/>
                </a:gs>
                <a:gs pos="26500">
                  <a:srgbClr val="9999FF"/>
                </a:gs>
                <a:gs pos="42000">
                  <a:srgbClr val="00CCCC"/>
                </a:gs>
                <a:gs pos="50000">
                  <a:srgbClr val="3399FF"/>
                </a:gs>
                <a:gs pos="58000">
                  <a:srgbClr val="00CCCC"/>
                </a:gs>
                <a:gs pos="73500">
                  <a:srgbClr val="9999FF"/>
                </a:gs>
                <a:gs pos="80001">
                  <a:srgbClr val="2E6792"/>
                </a:gs>
                <a:gs pos="85501">
                  <a:srgbClr val="3333CC"/>
                </a:gs>
                <a:gs pos="90500">
                  <a:srgbClr val="1170FF"/>
                </a:gs>
                <a:gs pos="100000">
                  <a:srgbClr val="006699"/>
                </a:gs>
              </a:gsLst>
              <a:lin ang="0" scaled="1"/>
            </a:gradFill>
            <a:ln w="28575">
              <a:solidFill>
                <a:srgbClr val="9900FF"/>
              </a:solidFill>
              <a:miter lim="800000"/>
              <a:headEnd/>
              <a:tailEnd/>
            </a:ln>
            <a:effectLst/>
          </p:spPr>
          <p:txBody>
            <a:bodyPr wrap="none" anchor="ctr"/>
            <a:lstStyle/>
            <a:p>
              <a:endParaRPr lang="en-US"/>
            </a:p>
          </p:txBody>
        </p:sp>
        <p:sp>
          <p:nvSpPr>
            <p:cNvPr id="233789" name="AutoShape 317"/>
            <p:cNvSpPr>
              <a:spLocks noChangeArrowheads="1"/>
            </p:cNvSpPr>
            <p:nvPr/>
          </p:nvSpPr>
          <p:spPr bwMode="auto">
            <a:xfrm>
              <a:off x="1865" y="1435"/>
              <a:ext cx="145" cy="862"/>
            </a:xfrm>
            <a:prstGeom prst="curvedLeftArrow">
              <a:avLst>
                <a:gd name="adj1" fmla="val 118897"/>
                <a:gd name="adj2" fmla="val 237793"/>
                <a:gd name="adj3" fmla="val 33333"/>
              </a:avLst>
            </a:prstGeom>
            <a:gradFill rotWithShape="0">
              <a:gsLst>
                <a:gs pos="0">
                  <a:srgbClr val="006699"/>
                </a:gs>
                <a:gs pos="9500">
                  <a:srgbClr val="1170FF"/>
                </a:gs>
                <a:gs pos="14499">
                  <a:srgbClr val="3333CC"/>
                </a:gs>
                <a:gs pos="20000">
                  <a:srgbClr val="2E6792"/>
                </a:gs>
                <a:gs pos="26500">
                  <a:srgbClr val="9999FF"/>
                </a:gs>
                <a:gs pos="42000">
                  <a:srgbClr val="00CCCC"/>
                </a:gs>
                <a:gs pos="50000">
                  <a:srgbClr val="3399FF"/>
                </a:gs>
                <a:gs pos="58000">
                  <a:srgbClr val="00CCCC"/>
                </a:gs>
                <a:gs pos="73500">
                  <a:srgbClr val="9999FF"/>
                </a:gs>
                <a:gs pos="80001">
                  <a:srgbClr val="2E6792"/>
                </a:gs>
                <a:gs pos="85501">
                  <a:srgbClr val="3333CC"/>
                </a:gs>
                <a:gs pos="90500">
                  <a:srgbClr val="1170FF"/>
                </a:gs>
                <a:gs pos="100000">
                  <a:srgbClr val="006699"/>
                </a:gs>
              </a:gsLst>
              <a:lin ang="0" scaled="1"/>
            </a:gradFill>
            <a:ln w="28575">
              <a:solidFill>
                <a:srgbClr val="9900FF"/>
              </a:solidFill>
              <a:miter lim="800000"/>
              <a:headEnd/>
              <a:tailEnd/>
            </a:ln>
            <a:effectLst/>
          </p:spPr>
          <p:txBody>
            <a:bodyPr wrap="none" anchor="ctr"/>
            <a:lstStyle/>
            <a:p>
              <a:endParaRPr lang="en-US"/>
            </a:p>
          </p:txBody>
        </p:sp>
        <p:grpSp>
          <p:nvGrpSpPr>
            <p:cNvPr id="233790" name="Group 318"/>
            <p:cNvGrpSpPr>
              <a:grpSpLocks/>
            </p:cNvGrpSpPr>
            <p:nvPr/>
          </p:nvGrpSpPr>
          <p:grpSpPr bwMode="auto">
            <a:xfrm>
              <a:off x="891" y="1587"/>
              <a:ext cx="644" cy="525"/>
              <a:chOff x="891" y="1539"/>
              <a:chExt cx="644" cy="525"/>
            </a:xfrm>
          </p:grpSpPr>
          <p:sp>
            <p:nvSpPr>
              <p:cNvPr id="233791" name="Oval 319"/>
              <p:cNvSpPr>
                <a:spLocks noChangeArrowheads="1"/>
              </p:cNvSpPr>
              <p:nvPr/>
            </p:nvSpPr>
            <p:spPr bwMode="auto">
              <a:xfrm>
                <a:off x="891" y="1539"/>
                <a:ext cx="644" cy="525"/>
              </a:xfrm>
              <a:prstGeom prst="ellipse">
                <a:avLst/>
              </a:prstGeom>
              <a:gradFill rotWithShape="0">
                <a:gsLst>
                  <a:gs pos="0">
                    <a:schemeClr val="bg1"/>
                  </a:gs>
                  <a:gs pos="100000">
                    <a:srgbClr val="FFCCFF"/>
                  </a:gs>
                </a:gsLst>
                <a:path path="shape">
                  <a:fillToRect l="50000" t="50000" r="50000" b="50000"/>
                </a:path>
              </a:gradFill>
              <a:ln w="9525">
                <a:round/>
                <a:headEnd/>
                <a:tailEnd/>
              </a:ln>
              <a:effectLst/>
              <a:scene3d>
                <a:camera prst="legacyPerspectiveBottomLeft"/>
                <a:lightRig rig="legacyNormal3" dir="t"/>
              </a:scene3d>
              <a:sp3d extrusionH="430200" prstMaterial="legacyMatte">
                <a:bevelT w="13500" h="13500" prst="angle"/>
                <a:bevelB w="13500" h="13500" prst="angle"/>
                <a:extrusionClr>
                  <a:srgbClr val="FFCCFF"/>
                </a:extrusionClr>
              </a:sp3d>
            </p:spPr>
            <p:txBody>
              <a:bodyPr wrap="none" anchor="ctr">
                <a:flatTx/>
              </a:bodyPr>
              <a:lstStyle/>
              <a:p>
                <a:pPr algn="ctr"/>
                <a:endParaRPr lang="en-US" sz="2000">
                  <a:solidFill>
                    <a:srgbClr val="660066"/>
                  </a:solidFill>
                </a:endParaRPr>
              </a:p>
            </p:txBody>
          </p:sp>
          <p:sp>
            <p:nvSpPr>
              <p:cNvPr id="233792" name="Text Box 320"/>
              <p:cNvSpPr txBox="1">
                <a:spLocks noChangeArrowheads="1"/>
              </p:cNvSpPr>
              <p:nvPr/>
            </p:nvSpPr>
            <p:spPr bwMode="auto">
              <a:xfrm>
                <a:off x="901" y="1629"/>
                <a:ext cx="624" cy="360"/>
              </a:xfrm>
              <a:prstGeom prst="rect">
                <a:avLst/>
              </a:prstGeom>
              <a:noFill/>
              <a:ln w="9525">
                <a:noFill/>
                <a:miter lim="800000"/>
                <a:headEnd/>
                <a:tailEnd/>
              </a:ln>
              <a:effectLst/>
            </p:spPr>
            <p:txBody>
              <a:bodyPr>
                <a:spAutoFit/>
              </a:bodyPr>
              <a:lstStyle/>
              <a:p>
                <a:pPr algn="ctr"/>
                <a:endParaRPr lang="en-US" sz="200">
                  <a:solidFill>
                    <a:srgbClr val="9900CC"/>
                  </a:solidFill>
                </a:endParaRPr>
              </a:p>
              <a:p>
                <a:pPr algn="ctr"/>
                <a:r>
                  <a:rPr lang="en-US" sz="2000">
                    <a:solidFill>
                      <a:srgbClr val="6600CC"/>
                    </a:solidFill>
                  </a:rPr>
                  <a:t>Subject</a:t>
                </a:r>
              </a:p>
              <a:p>
                <a:pPr algn="ctr"/>
                <a:r>
                  <a:rPr lang="en-US" sz="2000">
                    <a:solidFill>
                      <a:srgbClr val="6600CC"/>
                    </a:solidFill>
                  </a:rPr>
                  <a:t>partner</a:t>
                </a:r>
                <a:endParaRPr lang="en-US" sz="2400">
                  <a:solidFill>
                    <a:srgbClr val="6600CC"/>
                  </a:solidFill>
                  <a:latin typeface="Times New Roman" pitchFamily="18" charset="0"/>
                </a:endParaRPr>
              </a:p>
            </p:txBody>
          </p:sp>
        </p:grpSp>
        <p:grpSp>
          <p:nvGrpSpPr>
            <p:cNvPr id="233793" name="Group 321"/>
            <p:cNvGrpSpPr>
              <a:grpSpLocks/>
            </p:cNvGrpSpPr>
            <p:nvPr/>
          </p:nvGrpSpPr>
          <p:grpSpPr bwMode="auto">
            <a:xfrm>
              <a:off x="2112" y="1587"/>
              <a:ext cx="658" cy="525"/>
              <a:chOff x="2126" y="1587"/>
              <a:chExt cx="658" cy="525"/>
            </a:xfrm>
          </p:grpSpPr>
          <p:sp>
            <p:nvSpPr>
              <p:cNvPr id="233794" name="Oval 322"/>
              <p:cNvSpPr>
                <a:spLocks noChangeArrowheads="1"/>
              </p:cNvSpPr>
              <p:nvPr/>
            </p:nvSpPr>
            <p:spPr bwMode="auto">
              <a:xfrm>
                <a:off x="2126" y="1587"/>
                <a:ext cx="644" cy="525"/>
              </a:xfrm>
              <a:prstGeom prst="ellipse">
                <a:avLst/>
              </a:prstGeom>
              <a:gradFill rotWithShape="0">
                <a:gsLst>
                  <a:gs pos="0">
                    <a:srgbClr val="FFFFFF"/>
                  </a:gs>
                  <a:gs pos="100000">
                    <a:srgbClr val="CCFF99"/>
                  </a:gs>
                </a:gsLst>
                <a:path path="shape">
                  <a:fillToRect l="50000" t="50000" r="50000" b="50000"/>
                </a:path>
              </a:gradFill>
              <a:ln w="9525">
                <a:round/>
                <a:headEnd/>
                <a:tailEnd/>
              </a:ln>
              <a:effectLst/>
              <a:scene3d>
                <a:camera prst="legacyPerspectiveBottomRight"/>
                <a:lightRig rig="legacyNormal3" dir="t"/>
              </a:scene3d>
              <a:sp3d extrusionH="430200" prstMaterial="legacyMatte">
                <a:bevelT w="13500" h="13500" prst="angle"/>
                <a:bevelB w="13500" h="13500" prst="angle"/>
                <a:extrusionClr>
                  <a:srgbClr val="CCFF99"/>
                </a:extrusionClr>
              </a:sp3d>
            </p:spPr>
            <p:txBody>
              <a:bodyPr wrap="none" anchor="ctr">
                <a:flatTx/>
              </a:bodyPr>
              <a:lstStyle/>
              <a:p>
                <a:pPr algn="ctr"/>
                <a:endParaRPr lang="en-US" sz="2000">
                  <a:solidFill>
                    <a:srgbClr val="660066"/>
                  </a:solidFill>
                </a:endParaRPr>
              </a:p>
            </p:txBody>
          </p:sp>
          <p:sp>
            <p:nvSpPr>
              <p:cNvPr id="233795" name="Text Box 323"/>
              <p:cNvSpPr txBox="1">
                <a:spLocks noChangeArrowheads="1"/>
              </p:cNvSpPr>
              <p:nvPr/>
            </p:nvSpPr>
            <p:spPr bwMode="auto">
              <a:xfrm>
                <a:off x="2160" y="1677"/>
                <a:ext cx="624" cy="360"/>
              </a:xfrm>
              <a:prstGeom prst="rect">
                <a:avLst/>
              </a:prstGeom>
              <a:noFill/>
              <a:ln w="9525">
                <a:noFill/>
                <a:miter lim="800000"/>
                <a:headEnd/>
                <a:tailEnd/>
              </a:ln>
              <a:effectLst/>
            </p:spPr>
            <p:txBody>
              <a:bodyPr>
                <a:spAutoFit/>
              </a:bodyPr>
              <a:lstStyle/>
              <a:p>
                <a:pPr algn="ctr"/>
                <a:endParaRPr lang="en-US" sz="200">
                  <a:solidFill>
                    <a:srgbClr val="008000"/>
                  </a:solidFill>
                </a:endParaRPr>
              </a:p>
              <a:p>
                <a:pPr algn="ctr"/>
                <a:r>
                  <a:rPr lang="en-US" sz="2000">
                    <a:solidFill>
                      <a:srgbClr val="003300"/>
                    </a:solidFill>
                  </a:rPr>
                  <a:t>Object</a:t>
                </a:r>
              </a:p>
              <a:p>
                <a:pPr algn="ctr"/>
                <a:r>
                  <a:rPr lang="en-US" sz="2000">
                    <a:solidFill>
                      <a:srgbClr val="003300"/>
                    </a:solidFill>
                  </a:rPr>
                  <a:t>partner</a:t>
                </a:r>
                <a:endParaRPr lang="en-US" sz="2400">
                  <a:solidFill>
                    <a:srgbClr val="003300"/>
                  </a:solidFill>
                  <a:latin typeface="Times New Roman" pitchFamily="18" charset="0"/>
                </a:endParaRPr>
              </a:p>
            </p:txBody>
          </p:sp>
        </p:grpSp>
        <p:grpSp>
          <p:nvGrpSpPr>
            <p:cNvPr id="233796" name="Group 324"/>
            <p:cNvGrpSpPr>
              <a:grpSpLocks/>
            </p:cNvGrpSpPr>
            <p:nvPr/>
          </p:nvGrpSpPr>
          <p:grpSpPr bwMode="auto">
            <a:xfrm>
              <a:off x="1488" y="2356"/>
              <a:ext cx="672" cy="524"/>
              <a:chOff x="1488" y="2356"/>
              <a:chExt cx="672" cy="524"/>
            </a:xfrm>
          </p:grpSpPr>
          <p:sp>
            <p:nvSpPr>
              <p:cNvPr id="233797" name="Oval 325"/>
              <p:cNvSpPr>
                <a:spLocks noChangeArrowheads="1"/>
              </p:cNvSpPr>
              <p:nvPr/>
            </p:nvSpPr>
            <p:spPr bwMode="auto">
              <a:xfrm>
                <a:off x="1503" y="2356"/>
                <a:ext cx="642" cy="524"/>
              </a:xfrm>
              <a:prstGeom prst="ellipse">
                <a:avLst/>
              </a:prstGeom>
              <a:gradFill rotWithShape="0">
                <a:gsLst>
                  <a:gs pos="0">
                    <a:schemeClr val="bg1"/>
                  </a:gs>
                  <a:gs pos="100000">
                    <a:srgbClr val="FFCCCC"/>
                  </a:gs>
                </a:gsLst>
                <a:path path="shape">
                  <a:fillToRect l="50000" t="50000" r="50000" b="50000"/>
                </a:path>
              </a:gradFill>
              <a:ln w="9525">
                <a:round/>
                <a:headEnd/>
                <a:tailEnd/>
              </a:ln>
              <a:effectLst/>
              <a:scene3d>
                <a:camera prst="legacyPerspectiveBottom"/>
                <a:lightRig rig="legacyNormal3" dir="t"/>
              </a:scene3d>
              <a:sp3d extrusionH="887400" prstMaterial="legacyMatte">
                <a:bevelT w="13500" h="13500" prst="angle"/>
                <a:bevelB w="13500" h="13500" prst="angle"/>
                <a:extrusionClr>
                  <a:srgbClr val="FFCCCC"/>
                </a:extrusionClr>
              </a:sp3d>
            </p:spPr>
            <p:txBody>
              <a:bodyPr wrap="none" anchor="ctr">
                <a:flatTx/>
              </a:bodyPr>
              <a:lstStyle/>
              <a:p>
                <a:pPr algn="ctr">
                  <a:lnSpc>
                    <a:spcPct val="100000"/>
                  </a:lnSpc>
                </a:pPr>
                <a:endParaRPr lang="en-US" sz="2800" b="1">
                  <a:solidFill>
                    <a:srgbClr val="6600CC"/>
                  </a:solidFill>
                </a:endParaRPr>
              </a:p>
            </p:txBody>
          </p:sp>
          <p:sp>
            <p:nvSpPr>
              <p:cNvPr id="233798" name="Text Box 326"/>
              <p:cNvSpPr txBox="1">
                <a:spLocks noChangeArrowheads="1"/>
              </p:cNvSpPr>
              <p:nvPr/>
            </p:nvSpPr>
            <p:spPr bwMode="auto">
              <a:xfrm>
                <a:off x="1488" y="2438"/>
                <a:ext cx="672" cy="346"/>
              </a:xfrm>
              <a:prstGeom prst="rect">
                <a:avLst/>
              </a:prstGeom>
              <a:noFill/>
              <a:ln w="9525">
                <a:noFill/>
                <a:miter lim="800000"/>
                <a:headEnd/>
                <a:tailEnd/>
              </a:ln>
              <a:effectLst/>
            </p:spPr>
            <p:txBody>
              <a:bodyPr>
                <a:spAutoFit/>
              </a:bodyPr>
              <a:lstStyle/>
              <a:p>
                <a:pPr algn="ctr">
                  <a:lnSpc>
                    <a:spcPct val="100000"/>
                  </a:lnSpc>
                </a:pPr>
                <a:endParaRPr lang="en-US" sz="200" b="1">
                  <a:solidFill>
                    <a:srgbClr val="6600CC"/>
                  </a:solidFill>
                </a:endParaRPr>
              </a:p>
              <a:p>
                <a:pPr algn="ctr">
                  <a:lnSpc>
                    <a:spcPct val="100000"/>
                  </a:lnSpc>
                </a:pPr>
                <a:r>
                  <a:rPr lang="en-US" sz="2800">
                    <a:solidFill>
                      <a:srgbClr val="800000"/>
                    </a:solidFill>
                  </a:rPr>
                  <a:t>Union</a:t>
                </a:r>
              </a:p>
            </p:txBody>
          </p:sp>
        </p:grpSp>
        <p:grpSp>
          <p:nvGrpSpPr>
            <p:cNvPr id="233799" name="Group 327"/>
            <p:cNvGrpSpPr>
              <a:grpSpLocks/>
            </p:cNvGrpSpPr>
            <p:nvPr/>
          </p:nvGrpSpPr>
          <p:grpSpPr bwMode="auto">
            <a:xfrm>
              <a:off x="96" y="2400"/>
              <a:ext cx="1488" cy="384"/>
              <a:chOff x="96" y="2400"/>
              <a:chExt cx="1488" cy="384"/>
            </a:xfrm>
          </p:grpSpPr>
          <p:sp>
            <p:nvSpPr>
              <p:cNvPr id="233800" name="Text Box 328"/>
              <p:cNvSpPr txBox="1">
                <a:spLocks noChangeArrowheads="1"/>
              </p:cNvSpPr>
              <p:nvPr/>
            </p:nvSpPr>
            <p:spPr bwMode="auto">
              <a:xfrm>
                <a:off x="683" y="2400"/>
                <a:ext cx="901" cy="288"/>
              </a:xfrm>
              <a:prstGeom prst="rect">
                <a:avLst/>
              </a:prstGeom>
              <a:noFill/>
              <a:ln w="9525">
                <a:noFill/>
                <a:miter lim="800000"/>
                <a:headEnd/>
                <a:tailEnd/>
              </a:ln>
              <a:effectLst/>
            </p:spPr>
            <p:txBody>
              <a:bodyPr>
                <a:spAutoFit/>
              </a:bodyPr>
              <a:lstStyle/>
              <a:p>
                <a:pPr>
                  <a:lnSpc>
                    <a:spcPct val="100000"/>
                  </a:lnSpc>
                </a:pPr>
                <a:r>
                  <a:rPr lang="en-US" sz="2400" b="1">
                    <a:solidFill>
                      <a:srgbClr val="0000FF"/>
                    </a:solidFill>
                    <a:latin typeface="Eurostile" pitchFamily="34" charset="0"/>
                  </a:rPr>
                  <a:t>_ _ _ _ _</a:t>
                </a:r>
              </a:p>
            </p:txBody>
          </p:sp>
          <p:sp>
            <p:nvSpPr>
              <p:cNvPr id="233801" name="Text Box 329"/>
              <p:cNvSpPr txBox="1">
                <a:spLocks noChangeArrowheads="1"/>
              </p:cNvSpPr>
              <p:nvPr/>
            </p:nvSpPr>
            <p:spPr bwMode="auto">
              <a:xfrm>
                <a:off x="96" y="2457"/>
                <a:ext cx="657" cy="327"/>
              </a:xfrm>
              <a:prstGeom prst="rect">
                <a:avLst/>
              </a:prstGeom>
              <a:noFill/>
              <a:ln w="9525">
                <a:noFill/>
                <a:miter lim="800000"/>
                <a:headEnd/>
                <a:tailEnd/>
              </a:ln>
              <a:effectLst>
                <a:outerShdw dist="35921" dir="2700000" algn="ctr" rotWithShape="0">
                  <a:schemeClr val="bg1"/>
                </a:outerShdw>
              </a:effectLst>
            </p:spPr>
            <p:txBody>
              <a:bodyPr>
                <a:spAutoFit/>
              </a:bodyPr>
              <a:lstStyle/>
              <a:p>
                <a:pPr>
                  <a:lnSpc>
                    <a:spcPct val="100000"/>
                  </a:lnSpc>
                  <a:spcBef>
                    <a:spcPct val="50000"/>
                  </a:spcBef>
                </a:pPr>
                <a:r>
                  <a:rPr lang="en-US" sz="2800">
                    <a:solidFill>
                      <a:srgbClr val="0000CC"/>
                    </a:solidFill>
                  </a:rPr>
                  <a:t>Union</a:t>
                </a:r>
              </a:p>
            </p:txBody>
          </p:sp>
        </p:grpSp>
        <p:grpSp>
          <p:nvGrpSpPr>
            <p:cNvPr id="233802" name="Group 330"/>
            <p:cNvGrpSpPr>
              <a:grpSpLocks/>
            </p:cNvGrpSpPr>
            <p:nvPr/>
          </p:nvGrpSpPr>
          <p:grpSpPr bwMode="auto">
            <a:xfrm>
              <a:off x="131" y="1571"/>
              <a:ext cx="829" cy="493"/>
              <a:chOff x="131" y="1571"/>
              <a:chExt cx="829" cy="493"/>
            </a:xfrm>
          </p:grpSpPr>
          <p:sp>
            <p:nvSpPr>
              <p:cNvPr id="233803" name="Text Box 331"/>
              <p:cNvSpPr txBox="1">
                <a:spLocks noChangeArrowheads="1"/>
              </p:cNvSpPr>
              <p:nvPr/>
            </p:nvSpPr>
            <p:spPr bwMode="auto">
              <a:xfrm>
                <a:off x="131" y="1602"/>
                <a:ext cx="541" cy="462"/>
              </a:xfrm>
              <a:prstGeom prst="rect">
                <a:avLst/>
              </a:prstGeom>
              <a:noFill/>
              <a:ln w="9525">
                <a:noFill/>
                <a:miter lim="800000"/>
                <a:headEnd/>
                <a:tailEnd/>
              </a:ln>
              <a:effectLst>
                <a:outerShdw dist="35921" dir="2700000" algn="ctr" rotWithShape="0">
                  <a:schemeClr val="bg1"/>
                </a:outerShdw>
              </a:effectLst>
            </p:spPr>
            <p:txBody>
              <a:bodyPr>
                <a:spAutoFit/>
              </a:bodyPr>
              <a:lstStyle/>
              <a:p>
                <a:pPr algn="ctr"/>
                <a:r>
                  <a:rPr lang="en-US" sz="2800">
                    <a:solidFill>
                      <a:srgbClr val="0000CC"/>
                    </a:solidFill>
                  </a:rPr>
                  <a:t>Divi-</a:t>
                </a:r>
              </a:p>
              <a:p>
                <a:pPr algn="ctr"/>
                <a:r>
                  <a:rPr lang="en-US" sz="2800">
                    <a:solidFill>
                      <a:srgbClr val="0000CC"/>
                    </a:solidFill>
                  </a:rPr>
                  <a:t>sion</a:t>
                </a:r>
              </a:p>
            </p:txBody>
          </p:sp>
          <p:sp>
            <p:nvSpPr>
              <p:cNvPr id="233804" name="Text Box 332"/>
              <p:cNvSpPr txBox="1">
                <a:spLocks noChangeArrowheads="1"/>
              </p:cNvSpPr>
              <p:nvPr/>
            </p:nvSpPr>
            <p:spPr bwMode="auto">
              <a:xfrm>
                <a:off x="560" y="1571"/>
                <a:ext cx="400" cy="288"/>
              </a:xfrm>
              <a:prstGeom prst="rect">
                <a:avLst/>
              </a:prstGeom>
              <a:noFill/>
              <a:ln w="9525">
                <a:noFill/>
                <a:miter lim="800000"/>
                <a:headEnd/>
                <a:tailEnd/>
              </a:ln>
              <a:effectLst/>
            </p:spPr>
            <p:txBody>
              <a:bodyPr>
                <a:spAutoFit/>
              </a:bodyPr>
              <a:lstStyle/>
              <a:p>
                <a:pPr>
                  <a:lnSpc>
                    <a:spcPct val="100000"/>
                  </a:lnSpc>
                </a:pPr>
                <a:r>
                  <a:rPr lang="en-US" sz="2400" b="1">
                    <a:solidFill>
                      <a:srgbClr val="0000FF"/>
                    </a:solidFill>
                    <a:latin typeface="Eurostile" pitchFamily="34" charset="0"/>
                  </a:rPr>
                  <a:t>_ _</a:t>
                </a:r>
              </a:p>
            </p:txBody>
          </p:sp>
        </p:grpSp>
        <p:sp>
          <p:nvSpPr>
            <p:cNvPr id="233805" name="Line 333"/>
            <p:cNvSpPr>
              <a:spLocks noChangeShapeType="1"/>
            </p:cNvSpPr>
            <p:nvPr/>
          </p:nvSpPr>
          <p:spPr bwMode="auto">
            <a:xfrm>
              <a:off x="408" y="1152"/>
              <a:ext cx="0" cy="384"/>
            </a:xfrm>
            <a:prstGeom prst="line">
              <a:avLst/>
            </a:prstGeom>
            <a:noFill/>
            <a:ln w="38100">
              <a:solidFill>
                <a:srgbClr val="0000FF"/>
              </a:solidFill>
              <a:round/>
              <a:headEnd/>
              <a:tailEnd/>
            </a:ln>
            <a:effectLst/>
          </p:spPr>
          <p:txBody>
            <a:bodyPr/>
            <a:lstStyle/>
            <a:p>
              <a:endParaRPr lang="en-US"/>
            </a:p>
          </p:txBody>
        </p:sp>
        <p:sp>
          <p:nvSpPr>
            <p:cNvPr id="233806" name="Line 334"/>
            <p:cNvSpPr>
              <a:spLocks noChangeShapeType="1"/>
            </p:cNvSpPr>
            <p:nvPr/>
          </p:nvSpPr>
          <p:spPr bwMode="auto">
            <a:xfrm>
              <a:off x="408" y="2064"/>
              <a:ext cx="0" cy="384"/>
            </a:xfrm>
            <a:prstGeom prst="line">
              <a:avLst/>
            </a:prstGeom>
            <a:noFill/>
            <a:ln w="38100">
              <a:solidFill>
                <a:srgbClr val="0000FF"/>
              </a:solidFill>
              <a:round/>
              <a:headEnd/>
              <a:tailEnd/>
            </a:ln>
            <a:effectLst/>
          </p:spPr>
          <p:txBody>
            <a:bodyPr/>
            <a:lstStyle/>
            <a:p>
              <a:endParaRPr lang="en-US"/>
            </a:p>
          </p:txBody>
        </p:sp>
        <p:grpSp>
          <p:nvGrpSpPr>
            <p:cNvPr id="233807" name="Group 335"/>
            <p:cNvGrpSpPr>
              <a:grpSpLocks/>
            </p:cNvGrpSpPr>
            <p:nvPr/>
          </p:nvGrpSpPr>
          <p:grpSpPr bwMode="auto">
            <a:xfrm>
              <a:off x="96" y="768"/>
              <a:ext cx="1417" cy="384"/>
              <a:chOff x="96" y="768"/>
              <a:chExt cx="1417" cy="384"/>
            </a:xfrm>
          </p:grpSpPr>
          <p:sp>
            <p:nvSpPr>
              <p:cNvPr id="233808" name="Text Box 336"/>
              <p:cNvSpPr txBox="1">
                <a:spLocks noChangeArrowheads="1"/>
              </p:cNvSpPr>
              <p:nvPr/>
            </p:nvSpPr>
            <p:spPr bwMode="auto">
              <a:xfrm>
                <a:off x="96" y="825"/>
                <a:ext cx="720" cy="327"/>
              </a:xfrm>
              <a:prstGeom prst="rect">
                <a:avLst/>
              </a:prstGeom>
              <a:noFill/>
              <a:ln w="9525">
                <a:noFill/>
                <a:miter lim="800000"/>
                <a:headEnd/>
                <a:tailEnd/>
              </a:ln>
              <a:effectLst>
                <a:outerShdw dist="35921" dir="2700000" algn="ctr" rotWithShape="0">
                  <a:schemeClr val="bg1"/>
                </a:outerShdw>
              </a:effectLst>
            </p:spPr>
            <p:txBody>
              <a:bodyPr>
                <a:spAutoFit/>
              </a:bodyPr>
              <a:lstStyle/>
              <a:p>
                <a:pPr>
                  <a:lnSpc>
                    <a:spcPct val="100000"/>
                  </a:lnSpc>
                  <a:spcBef>
                    <a:spcPct val="50000"/>
                  </a:spcBef>
                </a:pPr>
                <a:r>
                  <a:rPr lang="en-US" sz="2800">
                    <a:solidFill>
                      <a:srgbClr val="0000CC"/>
                    </a:solidFill>
                  </a:rPr>
                  <a:t>Origin</a:t>
                </a:r>
              </a:p>
            </p:txBody>
          </p:sp>
          <p:sp>
            <p:nvSpPr>
              <p:cNvPr id="233809" name="Text Box 337"/>
              <p:cNvSpPr txBox="1">
                <a:spLocks noChangeArrowheads="1"/>
              </p:cNvSpPr>
              <p:nvPr/>
            </p:nvSpPr>
            <p:spPr bwMode="auto">
              <a:xfrm>
                <a:off x="672" y="768"/>
                <a:ext cx="841" cy="288"/>
              </a:xfrm>
              <a:prstGeom prst="rect">
                <a:avLst/>
              </a:prstGeom>
              <a:noFill/>
              <a:ln w="9525">
                <a:noFill/>
                <a:miter lim="800000"/>
                <a:headEnd/>
                <a:tailEnd/>
              </a:ln>
              <a:effectLst/>
            </p:spPr>
            <p:txBody>
              <a:bodyPr>
                <a:spAutoFit/>
              </a:bodyPr>
              <a:lstStyle/>
              <a:p>
                <a:pPr>
                  <a:lnSpc>
                    <a:spcPct val="100000"/>
                  </a:lnSpc>
                </a:pPr>
                <a:r>
                  <a:rPr lang="en-US" sz="2400" b="1">
                    <a:solidFill>
                      <a:srgbClr val="0000FF"/>
                    </a:solidFill>
                    <a:latin typeface="Eurostile" pitchFamily="34" charset="0"/>
                  </a:rPr>
                  <a:t>_ _ _ _ _ </a:t>
                </a:r>
              </a:p>
            </p:txBody>
          </p:sp>
        </p:grpSp>
        <p:grpSp>
          <p:nvGrpSpPr>
            <p:cNvPr id="233810" name="Group 338"/>
            <p:cNvGrpSpPr>
              <a:grpSpLocks/>
            </p:cNvGrpSpPr>
            <p:nvPr/>
          </p:nvGrpSpPr>
          <p:grpSpPr bwMode="auto">
            <a:xfrm>
              <a:off x="1467" y="672"/>
              <a:ext cx="700" cy="611"/>
              <a:chOff x="1467" y="672"/>
              <a:chExt cx="700" cy="611"/>
            </a:xfrm>
          </p:grpSpPr>
          <p:sp>
            <p:nvSpPr>
              <p:cNvPr id="233811" name="Oval 339"/>
              <p:cNvSpPr>
                <a:spLocks noChangeArrowheads="1"/>
              </p:cNvSpPr>
              <p:nvPr/>
            </p:nvSpPr>
            <p:spPr bwMode="auto">
              <a:xfrm>
                <a:off x="1467" y="672"/>
                <a:ext cx="700" cy="611"/>
              </a:xfrm>
              <a:prstGeom prst="ellipse">
                <a:avLst/>
              </a:prstGeom>
              <a:gradFill rotWithShape="0">
                <a:gsLst>
                  <a:gs pos="0">
                    <a:schemeClr val="bg1"/>
                  </a:gs>
                  <a:gs pos="100000">
                    <a:srgbClr val="FFFFFF"/>
                  </a:gs>
                </a:gsLst>
                <a:lin ang="5400000" scaled="1"/>
              </a:gradFill>
              <a:ln w="12700">
                <a:round/>
                <a:headEnd/>
                <a:tailEnd/>
              </a:ln>
              <a:effectLst/>
              <a:scene3d>
                <a:camera prst="legacyPerspectiveTop"/>
                <a:lightRig rig="legacyNormal3" dir="t"/>
              </a:scene3d>
              <a:sp3d extrusionH="887400" prstMaterial="legacyMatte">
                <a:bevelT w="13500" h="13500" prst="angle"/>
                <a:bevelB w="13500" h="13500" prst="angle"/>
                <a:extrusionClr>
                  <a:srgbClr val="FFFFFF"/>
                </a:extrusionClr>
              </a:sp3d>
            </p:spPr>
            <p:txBody>
              <a:bodyPr wrap="none" anchor="ctr">
                <a:flatTx/>
              </a:bodyPr>
              <a:lstStyle/>
              <a:p>
                <a:pPr algn="ctr">
                  <a:lnSpc>
                    <a:spcPct val="100000"/>
                  </a:lnSpc>
                </a:pPr>
                <a:endParaRPr lang="en-US" sz="4800" b="1">
                  <a:solidFill>
                    <a:srgbClr val="6600CC"/>
                  </a:solidFill>
                </a:endParaRPr>
              </a:p>
            </p:txBody>
          </p:sp>
          <p:sp>
            <p:nvSpPr>
              <p:cNvPr id="233812" name="WordArt 340"/>
              <p:cNvSpPr>
                <a:spLocks noChangeArrowheads="1" noChangeShapeType="1" noTextEdit="1"/>
              </p:cNvSpPr>
              <p:nvPr/>
            </p:nvSpPr>
            <p:spPr bwMode="auto">
              <a:xfrm>
                <a:off x="1536" y="851"/>
                <a:ext cx="541" cy="253"/>
              </a:xfrm>
              <a:prstGeom prst="rect">
                <a:avLst/>
              </a:prstGeom>
            </p:spPr>
            <p:txBody>
              <a:bodyPr wrap="none" fromWordArt="1">
                <a:prstTxWarp prst="textPlain">
                  <a:avLst>
                    <a:gd name="adj" fmla="val 50000"/>
                  </a:avLst>
                </a:prstTxWarp>
              </a:bodyPr>
              <a:lstStyle/>
              <a:p>
                <a:pPr algn="ctr"/>
                <a:r>
                  <a:rPr lang="en-US" sz="3600" kern="10">
                    <a:ln w="38100">
                      <a:solidFill>
                        <a:srgbClr val="6600CC"/>
                      </a:solidFill>
                      <a:round/>
                      <a:headEnd/>
                      <a:tailEnd/>
                    </a:ln>
                    <a:gradFill rotWithShape="0">
                      <a:gsLst>
                        <a:gs pos="0">
                          <a:srgbClr val="CCECFF"/>
                        </a:gs>
                        <a:gs pos="50000">
                          <a:schemeClr val="bg1"/>
                        </a:gs>
                        <a:gs pos="100000">
                          <a:srgbClr val="CCECFF"/>
                        </a:gs>
                      </a:gsLst>
                      <a:lin ang="2700000" scaled="1"/>
                    </a:gradFill>
                    <a:effectLst>
                      <a:outerShdw dist="35921" dir="2700000" algn="ctr" rotWithShape="0">
                        <a:schemeClr val="bg1"/>
                      </a:outerShdw>
                    </a:effectLst>
                    <a:latin typeface="Impact"/>
                  </a:rPr>
                  <a:t>God</a:t>
                </a:r>
              </a:p>
            </p:txBody>
          </p:sp>
        </p:grpSp>
      </p:grpSp>
      <p:grpSp>
        <p:nvGrpSpPr>
          <p:cNvPr id="60" name="Group 24"/>
          <p:cNvGrpSpPr>
            <a:grpSpLocks/>
          </p:cNvGrpSpPr>
          <p:nvPr/>
        </p:nvGrpSpPr>
        <p:grpSpPr bwMode="auto">
          <a:xfrm>
            <a:off x="128588" y="76200"/>
            <a:ext cx="5281612" cy="519113"/>
            <a:chOff x="81" y="48"/>
            <a:chExt cx="3327" cy="327"/>
          </a:xfrm>
        </p:grpSpPr>
        <p:sp>
          <p:nvSpPr>
            <p:cNvPr id="61" name="Text Box 25"/>
            <p:cNvSpPr txBox="1">
              <a:spLocks noChangeArrowheads="1"/>
            </p:cNvSpPr>
            <p:nvPr/>
          </p:nvSpPr>
          <p:spPr bwMode="auto">
            <a:xfrm>
              <a:off x="81" y="48"/>
              <a:ext cx="557" cy="327"/>
            </a:xfrm>
            <a:prstGeom prst="rect">
              <a:avLst/>
            </a:prstGeom>
            <a:noFill/>
            <a:ln w="9525">
              <a:noFill/>
              <a:miter lim="800000"/>
              <a:headEnd/>
              <a:tailEnd/>
            </a:ln>
            <a:effectLst>
              <a:outerShdw dist="12700" dir="2700000" algn="ctr" rotWithShape="0">
                <a:schemeClr val="bg1"/>
              </a:outerShdw>
            </a:effectLst>
          </p:spPr>
          <p:txBody>
            <a:bodyPr>
              <a:spAutoFit/>
            </a:bodyPr>
            <a:lstStyle/>
            <a:p>
              <a:pPr>
                <a:lnSpc>
                  <a:spcPct val="100000"/>
                </a:lnSpc>
              </a:pPr>
              <a:r>
                <a:rPr lang="en-US" sz="2800" u="sng" dirty="0"/>
                <a:t>2.3.3</a:t>
              </a:r>
            </a:p>
          </p:txBody>
        </p:sp>
        <p:sp>
          <p:nvSpPr>
            <p:cNvPr id="62" name="Text Box 26"/>
            <p:cNvSpPr txBox="1">
              <a:spLocks noChangeArrowheads="1"/>
            </p:cNvSpPr>
            <p:nvPr/>
          </p:nvSpPr>
          <p:spPr bwMode="auto">
            <a:xfrm>
              <a:off x="609" y="48"/>
              <a:ext cx="2799" cy="327"/>
            </a:xfrm>
            <a:prstGeom prst="rect">
              <a:avLst/>
            </a:prstGeom>
            <a:noFill/>
            <a:ln w="9525">
              <a:noFill/>
              <a:miter lim="800000"/>
              <a:headEnd/>
              <a:tailEnd/>
            </a:ln>
            <a:effectLst>
              <a:outerShdw dist="12700" dir="2700000" algn="ctr" rotWithShape="0">
                <a:schemeClr val="bg1"/>
              </a:outerShdw>
            </a:effectLst>
          </p:spPr>
          <p:txBody>
            <a:bodyPr>
              <a:spAutoFit/>
            </a:bodyPr>
            <a:lstStyle/>
            <a:p>
              <a:pPr>
                <a:lnSpc>
                  <a:spcPct val="100000"/>
                </a:lnSpc>
              </a:pPr>
              <a:r>
                <a:rPr lang="en-US" sz="2800" u="sng" dirty="0"/>
                <a:t>The Four Position Foundation</a:t>
              </a:r>
            </a:p>
          </p:txBody>
        </p:sp>
      </p:gr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233767"/>
                                        </p:tgtEl>
                                        <p:attrNameLst>
                                          <p:attrName>style.visibility</p:attrName>
                                        </p:attrNameLst>
                                      </p:cBhvr>
                                      <p:to>
                                        <p:strVal val="visible"/>
                                      </p:to>
                                    </p:set>
                                    <p:animEffect transition="in" filter="barn(outVertical)">
                                      <p:cBhvr>
                                        <p:cTn id="7" dur="500"/>
                                        <p:tgtEl>
                                          <p:spTgt spid="23376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33517"/>
                                        </p:tgtEl>
                                        <p:attrNameLst>
                                          <p:attrName>style.visibility</p:attrName>
                                        </p:attrNameLst>
                                      </p:cBhvr>
                                      <p:to>
                                        <p:strVal val="visible"/>
                                      </p:to>
                                    </p:set>
                                    <p:animEffect transition="in" filter="wipe(left)">
                                      <p:cBhvr>
                                        <p:cTn id="12" dur="1000"/>
                                        <p:tgtEl>
                                          <p:spTgt spid="233517"/>
                                        </p:tgtEl>
                                      </p:cBhvr>
                                    </p:animEffect>
                                  </p:childTnLst>
                                </p:cTn>
                              </p:par>
                              <p:par>
                                <p:cTn id="13" presetID="10" presetClass="entr" presetSubtype="0" fill="hold" grpId="1" nodeType="withEffect">
                                  <p:stCondLst>
                                    <p:cond delay="0"/>
                                  </p:stCondLst>
                                  <p:childTnLst>
                                    <p:set>
                                      <p:cBhvr>
                                        <p:cTn id="14" dur="1" fill="hold">
                                          <p:stCondLst>
                                            <p:cond delay="0"/>
                                          </p:stCondLst>
                                        </p:cTn>
                                        <p:tgtEl>
                                          <p:spTgt spid="233563"/>
                                        </p:tgtEl>
                                        <p:attrNameLst>
                                          <p:attrName>style.visibility</p:attrName>
                                        </p:attrNameLst>
                                      </p:cBhvr>
                                      <p:to>
                                        <p:strVal val="visible"/>
                                      </p:to>
                                    </p:set>
                                    <p:animEffect transition="in" filter="fade">
                                      <p:cBhvr>
                                        <p:cTn id="15" dur="1000"/>
                                        <p:tgtEl>
                                          <p:spTgt spid="233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3517" grpId="0" autoUpdateAnimBg="0"/>
      <p:bldP spid="233563" grpId="1"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gradFill rotWithShape="0">
          <a:gsLst>
            <a:gs pos="0">
              <a:srgbClr val="CC99FF"/>
            </a:gs>
            <a:gs pos="50000">
              <a:schemeClr val="bg1"/>
            </a:gs>
            <a:gs pos="100000">
              <a:srgbClr val="CC99FF"/>
            </a:gs>
          </a:gsLst>
          <a:lin ang="5400000" scaled="1"/>
        </a:gradFill>
        <a:effectLst/>
      </p:bgPr>
    </p:bg>
    <p:spTree>
      <p:nvGrpSpPr>
        <p:cNvPr id="1" name=""/>
        <p:cNvGrpSpPr/>
        <p:nvPr/>
      </p:nvGrpSpPr>
      <p:grpSpPr>
        <a:xfrm>
          <a:off x="0" y="0"/>
          <a:ext cx="0" cy="0"/>
          <a:chOff x="0" y="0"/>
          <a:chExt cx="0" cy="0"/>
        </a:xfrm>
      </p:grpSpPr>
      <p:sp>
        <p:nvSpPr>
          <p:cNvPr id="234498" name="Rectangle 2"/>
          <p:cNvSpPr>
            <a:spLocks noChangeArrowheads="1"/>
          </p:cNvSpPr>
          <p:nvPr/>
        </p:nvSpPr>
        <p:spPr bwMode="auto">
          <a:xfrm>
            <a:off x="0" y="5181600"/>
            <a:ext cx="9144000" cy="1676400"/>
          </a:xfrm>
          <a:prstGeom prst="rect">
            <a:avLst/>
          </a:prstGeom>
          <a:solidFill>
            <a:schemeClr val="tx1"/>
          </a:solidFill>
          <a:ln w="9525">
            <a:solidFill>
              <a:schemeClr val="tx1"/>
            </a:solidFill>
            <a:miter lim="800000"/>
            <a:headEnd/>
            <a:tailEnd/>
          </a:ln>
          <a:effectLst/>
        </p:spPr>
        <p:txBody>
          <a:bodyPr wrap="none" anchor="ctr"/>
          <a:lstStyle/>
          <a:p>
            <a:endParaRPr lang="en-US"/>
          </a:p>
        </p:txBody>
      </p:sp>
      <p:grpSp>
        <p:nvGrpSpPr>
          <p:cNvPr id="234753" name="Group 257"/>
          <p:cNvGrpSpPr>
            <a:grpSpLocks/>
          </p:cNvGrpSpPr>
          <p:nvPr/>
        </p:nvGrpSpPr>
        <p:grpSpPr bwMode="auto">
          <a:xfrm>
            <a:off x="838200" y="5822950"/>
            <a:ext cx="7620000" cy="806450"/>
            <a:chOff x="432" y="3609"/>
            <a:chExt cx="4800" cy="508"/>
          </a:xfrm>
        </p:grpSpPr>
        <p:sp>
          <p:nvSpPr>
            <p:cNvPr id="234531" name="Text Box 35"/>
            <p:cNvSpPr txBox="1">
              <a:spLocks noChangeArrowheads="1"/>
            </p:cNvSpPr>
            <p:nvPr/>
          </p:nvSpPr>
          <p:spPr bwMode="auto">
            <a:xfrm>
              <a:off x="672" y="3609"/>
              <a:ext cx="4560" cy="508"/>
            </a:xfrm>
            <a:prstGeom prst="rect">
              <a:avLst/>
            </a:prstGeom>
            <a:noFill/>
            <a:ln w="9525">
              <a:noFill/>
              <a:miter lim="800000"/>
              <a:headEnd/>
              <a:tailEnd/>
            </a:ln>
            <a:effectLst/>
          </p:spPr>
          <p:txBody>
            <a:bodyPr>
              <a:spAutoFit/>
            </a:bodyPr>
            <a:lstStyle/>
            <a:p>
              <a:pPr>
                <a:lnSpc>
                  <a:spcPct val="90000"/>
                </a:lnSpc>
              </a:pPr>
              <a:r>
                <a:rPr lang="en-US" sz="2600" b="1" u="sng">
                  <a:solidFill>
                    <a:schemeClr val="bg1"/>
                  </a:solidFill>
                  <a:latin typeface="Arial Narrow" pitchFamily="34" charset="0"/>
                </a:rPr>
                <a:t>Fundamental foundation for the life</a:t>
              </a:r>
              <a:r>
                <a:rPr lang="en-US" sz="2600" b="1">
                  <a:solidFill>
                    <a:schemeClr val="bg1"/>
                  </a:solidFill>
                  <a:latin typeface="Arial Narrow" pitchFamily="34" charset="0"/>
                </a:rPr>
                <a:t> of all beings, providing all the forces necessary for their existence.</a:t>
              </a:r>
            </a:p>
          </p:txBody>
        </p:sp>
        <p:sp>
          <p:nvSpPr>
            <p:cNvPr id="234595" name="Oval 99"/>
            <p:cNvSpPr>
              <a:spLocks noChangeArrowheads="1"/>
            </p:cNvSpPr>
            <p:nvPr/>
          </p:nvSpPr>
          <p:spPr bwMode="auto">
            <a:xfrm>
              <a:off x="432" y="3648"/>
              <a:ext cx="240" cy="240"/>
            </a:xfrm>
            <a:prstGeom prst="ellipse">
              <a:avLst/>
            </a:prstGeom>
            <a:solidFill>
              <a:schemeClr val="bg1"/>
            </a:solidFill>
            <a:ln w="12700">
              <a:noFill/>
              <a:round/>
              <a:headEnd/>
              <a:tailEnd/>
            </a:ln>
            <a:effectLst/>
          </p:spPr>
          <p:txBody>
            <a:bodyPr wrap="none" anchor="ctr"/>
            <a:lstStyle/>
            <a:p>
              <a:pPr algn="r">
                <a:lnSpc>
                  <a:spcPct val="100000"/>
                </a:lnSpc>
              </a:pPr>
              <a:r>
                <a:rPr lang="en-US" sz="2400" b="1">
                  <a:solidFill>
                    <a:schemeClr val="tx1"/>
                  </a:solidFill>
                  <a:effectLst>
                    <a:outerShdw blurRad="38100" dist="38100" dir="2700000" algn="tl">
                      <a:srgbClr val="C0C0C0"/>
                    </a:outerShdw>
                  </a:effectLst>
                  <a:latin typeface="Arial Black" pitchFamily="34" charset="0"/>
                </a:rPr>
                <a:t>4</a:t>
              </a:r>
            </a:p>
          </p:txBody>
        </p:sp>
      </p:grpSp>
      <p:sp>
        <p:nvSpPr>
          <p:cNvPr id="234542" name="Text Box 46"/>
          <p:cNvSpPr txBox="1">
            <a:spLocks noChangeArrowheads="1"/>
          </p:cNvSpPr>
          <p:nvPr/>
        </p:nvSpPr>
        <p:spPr bwMode="auto">
          <a:xfrm>
            <a:off x="5029200" y="3384550"/>
            <a:ext cx="3733800" cy="774700"/>
          </a:xfrm>
          <a:prstGeom prst="rect">
            <a:avLst/>
          </a:prstGeom>
          <a:noFill/>
          <a:ln w="9525">
            <a:noFill/>
            <a:miter lim="800000"/>
            <a:headEnd/>
            <a:tailEnd/>
          </a:ln>
          <a:effectLst/>
        </p:spPr>
        <p:txBody>
          <a:bodyPr>
            <a:spAutoFit/>
          </a:bodyPr>
          <a:lstStyle/>
          <a:p>
            <a:pPr>
              <a:lnSpc>
                <a:spcPct val="80000"/>
              </a:lnSpc>
            </a:pPr>
            <a:r>
              <a:rPr lang="en-US" sz="2800" b="1">
                <a:solidFill>
                  <a:srgbClr val="0000FF"/>
                </a:solidFill>
                <a:latin typeface="Arial Narrow" pitchFamily="34" charset="0"/>
              </a:rPr>
              <a:t>Fundamental foundation</a:t>
            </a:r>
          </a:p>
          <a:p>
            <a:pPr>
              <a:lnSpc>
                <a:spcPct val="80000"/>
              </a:lnSpc>
            </a:pPr>
            <a:r>
              <a:rPr lang="en-US" sz="2800" b="1">
                <a:solidFill>
                  <a:srgbClr val="0000FF"/>
                </a:solidFill>
                <a:latin typeface="Arial Narrow" pitchFamily="34" charset="0"/>
              </a:rPr>
              <a:t>for life</a:t>
            </a:r>
          </a:p>
        </p:txBody>
      </p:sp>
      <p:sp>
        <p:nvSpPr>
          <p:cNvPr id="234588" name="Oval 92"/>
          <p:cNvSpPr>
            <a:spLocks noChangeArrowheads="1"/>
          </p:cNvSpPr>
          <p:nvPr/>
        </p:nvSpPr>
        <p:spPr bwMode="auto">
          <a:xfrm>
            <a:off x="4648200" y="3352800"/>
            <a:ext cx="381000" cy="381000"/>
          </a:xfrm>
          <a:prstGeom prst="ellipse">
            <a:avLst/>
          </a:prstGeom>
          <a:solidFill>
            <a:schemeClr val="bg1"/>
          </a:solidFill>
          <a:ln w="19050">
            <a:solidFill>
              <a:srgbClr val="0000FF"/>
            </a:solidFill>
            <a:round/>
            <a:headEnd/>
            <a:tailEnd/>
          </a:ln>
          <a:effectLst/>
        </p:spPr>
        <p:txBody>
          <a:bodyPr wrap="none" anchor="ctr"/>
          <a:lstStyle/>
          <a:p>
            <a:pPr algn="ctr">
              <a:lnSpc>
                <a:spcPct val="125000"/>
              </a:lnSpc>
            </a:pPr>
            <a:r>
              <a:rPr lang="en-US" sz="2400">
                <a:solidFill>
                  <a:srgbClr val="0000FF"/>
                </a:solidFill>
                <a:latin typeface="Arial Black" pitchFamily="34" charset="0"/>
              </a:rPr>
              <a:t>4</a:t>
            </a:r>
          </a:p>
        </p:txBody>
      </p:sp>
      <p:sp>
        <p:nvSpPr>
          <p:cNvPr id="234686" name="Text Box 190"/>
          <p:cNvSpPr txBox="1">
            <a:spLocks noChangeArrowheads="1"/>
          </p:cNvSpPr>
          <p:nvPr/>
        </p:nvSpPr>
        <p:spPr bwMode="auto">
          <a:xfrm>
            <a:off x="5029200" y="2543175"/>
            <a:ext cx="4114800" cy="733425"/>
          </a:xfrm>
          <a:prstGeom prst="rect">
            <a:avLst/>
          </a:prstGeom>
          <a:noFill/>
          <a:ln w="9525">
            <a:noFill/>
            <a:miter lim="800000"/>
            <a:headEnd/>
            <a:tailEnd/>
          </a:ln>
          <a:effectLst/>
        </p:spPr>
        <p:txBody>
          <a:bodyPr>
            <a:spAutoFit/>
          </a:bodyPr>
          <a:lstStyle/>
          <a:p>
            <a:r>
              <a:rPr lang="en-US" sz="2800" b="1">
                <a:solidFill>
                  <a:srgbClr val="0000FF"/>
                </a:solidFill>
                <a:latin typeface="Arial Narrow" pitchFamily="34" charset="0"/>
              </a:rPr>
              <a:t>Fundamental foundation of</a:t>
            </a:r>
          </a:p>
          <a:p>
            <a:r>
              <a:rPr lang="en-US" sz="2800" b="1">
                <a:solidFill>
                  <a:srgbClr val="0000FF"/>
                </a:solidFill>
                <a:latin typeface="Arial Narrow" pitchFamily="34" charset="0"/>
              </a:rPr>
              <a:t>goodness</a:t>
            </a:r>
          </a:p>
        </p:txBody>
      </p:sp>
      <p:sp>
        <p:nvSpPr>
          <p:cNvPr id="234687" name="Oval 191"/>
          <p:cNvSpPr>
            <a:spLocks noChangeArrowheads="1"/>
          </p:cNvSpPr>
          <p:nvPr/>
        </p:nvSpPr>
        <p:spPr bwMode="auto">
          <a:xfrm>
            <a:off x="4648200" y="2514600"/>
            <a:ext cx="381000" cy="381000"/>
          </a:xfrm>
          <a:prstGeom prst="ellipse">
            <a:avLst/>
          </a:prstGeom>
          <a:solidFill>
            <a:schemeClr val="bg1"/>
          </a:solidFill>
          <a:ln w="19050">
            <a:solidFill>
              <a:srgbClr val="0000FF"/>
            </a:solidFill>
            <a:round/>
            <a:headEnd/>
            <a:tailEnd/>
          </a:ln>
          <a:effectLst/>
        </p:spPr>
        <p:txBody>
          <a:bodyPr wrap="none" anchor="ctr"/>
          <a:lstStyle/>
          <a:p>
            <a:pPr algn="ctr">
              <a:lnSpc>
                <a:spcPct val="125000"/>
              </a:lnSpc>
            </a:pPr>
            <a:r>
              <a:rPr lang="en-US" sz="2400">
                <a:solidFill>
                  <a:srgbClr val="0000FF"/>
                </a:solidFill>
                <a:latin typeface="Arial Black" pitchFamily="34" charset="0"/>
              </a:rPr>
              <a:t>3</a:t>
            </a:r>
          </a:p>
        </p:txBody>
      </p:sp>
      <p:sp>
        <p:nvSpPr>
          <p:cNvPr id="234691" name="Text Box 195"/>
          <p:cNvSpPr txBox="1">
            <a:spLocks noChangeArrowheads="1"/>
          </p:cNvSpPr>
          <p:nvPr/>
        </p:nvSpPr>
        <p:spPr bwMode="auto">
          <a:xfrm>
            <a:off x="5029200" y="1905000"/>
            <a:ext cx="3886200" cy="519113"/>
          </a:xfrm>
          <a:prstGeom prst="rect">
            <a:avLst/>
          </a:prstGeom>
          <a:noFill/>
          <a:ln w="9525">
            <a:noFill/>
            <a:miter lim="800000"/>
            <a:headEnd/>
            <a:tailEnd/>
          </a:ln>
          <a:effectLst/>
        </p:spPr>
        <p:txBody>
          <a:bodyPr>
            <a:spAutoFit/>
          </a:bodyPr>
          <a:lstStyle/>
          <a:p>
            <a:pPr>
              <a:lnSpc>
                <a:spcPct val="100000"/>
              </a:lnSpc>
              <a:spcBef>
                <a:spcPct val="50000"/>
              </a:spcBef>
            </a:pPr>
            <a:r>
              <a:rPr lang="en-US" sz="2800" b="1">
                <a:solidFill>
                  <a:srgbClr val="0000FF"/>
                </a:solidFill>
                <a:latin typeface="Arial Narrow" pitchFamily="34" charset="0"/>
              </a:rPr>
              <a:t>Root of the number twelve</a:t>
            </a:r>
          </a:p>
        </p:txBody>
      </p:sp>
      <p:sp>
        <p:nvSpPr>
          <p:cNvPr id="234692" name="Oval 196"/>
          <p:cNvSpPr>
            <a:spLocks noChangeArrowheads="1"/>
          </p:cNvSpPr>
          <p:nvPr/>
        </p:nvSpPr>
        <p:spPr bwMode="auto">
          <a:xfrm>
            <a:off x="4648200" y="1981200"/>
            <a:ext cx="381000" cy="381000"/>
          </a:xfrm>
          <a:prstGeom prst="ellipse">
            <a:avLst/>
          </a:prstGeom>
          <a:solidFill>
            <a:schemeClr val="bg1"/>
          </a:solidFill>
          <a:ln w="19050">
            <a:solidFill>
              <a:srgbClr val="0000FF"/>
            </a:solidFill>
            <a:round/>
            <a:headEnd/>
            <a:tailEnd/>
          </a:ln>
          <a:effectLst/>
        </p:spPr>
        <p:txBody>
          <a:bodyPr wrap="none" anchor="ctr"/>
          <a:lstStyle/>
          <a:p>
            <a:pPr algn="ctr">
              <a:lnSpc>
                <a:spcPct val="125000"/>
              </a:lnSpc>
            </a:pPr>
            <a:r>
              <a:rPr lang="en-US" sz="2400">
                <a:solidFill>
                  <a:srgbClr val="0000FF"/>
                </a:solidFill>
                <a:latin typeface="Arial Black" pitchFamily="34" charset="0"/>
              </a:rPr>
              <a:t>2</a:t>
            </a:r>
          </a:p>
        </p:txBody>
      </p:sp>
      <p:sp>
        <p:nvSpPr>
          <p:cNvPr id="234693" name="Text Box 197"/>
          <p:cNvSpPr txBox="1">
            <a:spLocks noChangeArrowheads="1"/>
          </p:cNvSpPr>
          <p:nvPr/>
        </p:nvSpPr>
        <p:spPr bwMode="auto">
          <a:xfrm>
            <a:off x="5029200" y="1143000"/>
            <a:ext cx="3429000" cy="774700"/>
          </a:xfrm>
          <a:prstGeom prst="rect">
            <a:avLst/>
          </a:prstGeom>
          <a:noFill/>
          <a:ln w="9525">
            <a:noFill/>
            <a:miter lim="800000"/>
            <a:headEnd/>
            <a:tailEnd/>
          </a:ln>
          <a:effectLst/>
        </p:spPr>
        <p:txBody>
          <a:bodyPr>
            <a:spAutoFit/>
          </a:bodyPr>
          <a:lstStyle/>
          <a:p>
            <a:pPr>
              <a:lnSpc>
                <a:spcPct val="80000"/>
              </a:lnSpc>
            </a:pPr>
            <a:r>
              <a:rPr lang="en-US" sz="2800" b="1">
                <a:solidFill>
                  <a:srgbClr val="0000FF"/>
                </a:solidFill>
                <a:latin typeface="Arial Narrow" pitchFamily="34" charset="0"/>
              </a:rPr>
              <a:t>Root of the principle of</a:t>
            </a:r>
          </a:p>
          <a:p>
            <a:pPr>
              <a:lnSpc>
                <a:spcPct val="80000"/>
              </a:lnSpc>
            </a:pPr>
            <a:r>
              <a:rPr lang="en-US" sz="2800" b="1">
                <a:solidFill>
                  <a:srgbClr val="0000FF"/>
                </a:solidFill>
                <a:latin typeface="Arial Narrow" pitchFamily="34" charset="0"/>
              </a:rPr>
              <a:t>three stages</a:t>
            </a:r>
          </a:p>
        </p:txBody>
      </p:sp>
      <p:sp>
        <p:nvSpPr>
          <p:cNvPr id="234694" name="Oval 198"/>
          <p:cNvSpPr>
            <a:spLocks noChangeArrowheads="1"/>
          </p:cNvSpPr>
          <p:nvPr/>
        </p:nvSpPr>
        <p:spPr bwMode="auto">
          <a:xfrm>
            <a:off x="4648200" y="1143000"/>
            <a:ext cx="381000" cy="381000"/>
          </a:xfrm>
          <a:prstGeom prst="ellipse">
            <a:avLst/>
          </a:prstGeom>
          <a:solidFill>
            <a:schemeClr val="bg1"/>
          </a:solidFill>
          <a:ln w="19050">
            <a:solidFill>
              <a:srgbClr val="0000FF"/>
            </a:solidFill>
            <a:round/>
            <a:headEnd/>
            <a:tailEnd/>
          </a:ln>
          <a:effectLst/>
        </p:spPr>
        <p:txBody>
          <a:bodyPr wrap="none" anchor="ctr"/>
          <a:lstStyle/>
          <a:p>
            <a:pPr algn="ctr">
              <a:lnSpc>
                <a:spcPct val="125000"/>
              </a:lnSpc>
            </a:pPr>
            <a:r>
              <a:rPr lang="en-US" sz="2400">
                <a:solidFill>
                  <a:srgbClr val="0000FF"/>
                </a:solidFill>
                <a:latin typeface="Arial Black" pitchFamily="34" charset="0"/>
              </a:rPr>
              <a:t>1</a:t>
            </a:r>
          </a:p>
        </p:txBody>
      </p:sp>
      <p:grpSp>
        <p:nvGrpSpPr>
          <p:cNvPr id="234754" name="Group 258"/>
          <p:cNvGrpSpPr>
            <a:grpSpLocks/>
          </p:cNvGrpSpPr>
          <p:nvPr/>
        </p:nvGrpSpPr>
        <p:grpSpPr bwMode="auto">
          <a:xfrm>
            <a:off x="381000" y="5257800"/>
            <a:ext cx="3276600" cy="488950"/>
            <a:chOff x="96" y="3301"/>
            <a:chExt cx="2064" cy="308"/>
          </a:xfrm>
        </p:grpSpPr>
        <p:sp>
          <p:nvSpPr>
            <p:cNvPr id="234755" name="Text Box 259"/>
            <p:cNvSpPr txBox="1">
              <a:spLocks noChangeArrowheads="1"/>
            </p:cNvSpPr>
            <p:nvPr/>
          </p:nvSpPr>
          <p:spPr bwMode="auto">
            <a:xfrm>
              <a:off x="336" y="3301"/>
              <a:ext cx="1824" cy="308"/>
            </a:xfrm>
            <a:prstGeom prst="rect">
              <a:avLst/>
            </a:prstGeom>
            <a:noFill/>
            <a:ln w="9525">
              <a:noFill/>
              <a:miter lim="800000"/>
              <a:headEnd/>
              <a:tailEnd/>
            </a:ln>
            <a:effectLst/>
          </p:spPr>
          <p:txBody>
            <a:bodyPr>
              <a:spAutoFit/>
            </a:bodyPr>
            <a:lstStyle/>
            <a:p>
              <a:pPr>
                <a:lnSpc>
                  <a:spcPct val="100000"/>
                </a:lnSpc>
                <a:spcBef>
                  <a:spcPct val="50000"/>
                </a:spcBef>
              </a:pPr>
              <a:r>
                <a:rPr lang="en-US" sz="2600" b="1">
                  <a:solidFill>
                    <a:schemeClr val="bg1"/>
                  </a:solidFill>
                  <a:latin typeface="Arial Narrow" pitchFamily="34" charset="0"/>
                </a:rPr>
                <a:t>This foundation is:</a:t>
              </a:r>
            </a:p>
          </p:txBody>
        </p:sp>
        <p:sp>
          <p:nvSpPr>
            <p:cNvPr id="234756" name="Text Box 260"/>
            <p:cNvSpPr txBox="1">
              <a:spLocks noChangeArrowheads="1"/>
            </p:cNvSpPr>
            <p:nvPr/>
          </p:nvSpPr>
          <p:spPr bwMode="auto">
            <a:xfrm>
              <a:off x="96" y="3311"/>
              <a:ext cx="288" cy="289"/>
            </a:xfrm>
            <a:prstGeom prst="rect">
              <a:avLst/>
            </a:prstGeom>
            <a:noFill/>
            <a:ln w="9525">
              <a:noFill/>
              <a:miter lim="800000"/>
              <a:headEnd/>
              <a:tailEnd/>
            </a:ln>
            <a:effectLst/>
          </p:spPr>
          <p:txBody>
            <a:bodyPr>
              <a:spAutoFit/>
            </a:bodyPr>
            <a:lstStyle/>
            <a:p>
              <a:pPr>
                <a:lnSpc>
                  <a:spcPct val="50000"/>
                </a:lnSpc>
              </a:pPr>
              <a:r>
                <a:rPr lang="en-US" sz="4800" b="1">
                  <a:solidFill>
                    <a:schemeClr val="bg1"/>
                  </a:solidFill>
                  <a:latin typeface="Times New Roman" pitchFamily="18" charset="0"/>
                  <a:sym typeface="CommonBullets" pitchFamily="34" charset="2"/>
                </a:rPr>
                <a:t></a:t>
              </a:r>
              <a:endParaRPr lang="en-US" sz="4800" b="1">
                <a:solidFill>
                  <a:schemeClr val="bg1"/>
                </a:solidFill>
                <a:latin typeface="Times New Roman" pitchFamily="18" charset="0"/>
              </a:endParaRPr>
            </a:p>
          </p:txBody>
        </p:sp>
      </p:grpSp>
      <p:grpSp>
        <p:nvGrpSpPr>
          <p:cNvPr id="234757" name="Group 261"/>
          <p:cNvGrpSpPr>
            <a:grpSpLocks/>
          </p:cNvGrpSpPr>
          <p:nvPr/>
        </p:nvGrpSpPr>
        <p:grpSpPr bwMode="auto">
          <a:xfrm>
            <a:off x="152400" y="1066800"/>
            <a:ext cx="4244975" cy="3505200"/>
            <a:chOff x="96" y="672"/>
            <a:chExt cx="2674" cy="2208"/>
          </a:xfrm>
        </p:grpSpPr>
        <p:grpSp>
          <p:nvGrpSpPr>
            <p:cNvPr id="234758" name="Group 262"/>
            <p:cNvGrpSpPr>
              <a:grpSpLocks/>
            </p:cNvGrpSpPr>
            <p:nvPr/>
          </p:nvGrpSpPr>
          <p:grpSpPr bwMode="auto">
            <a:xfrm>
              <a:off x="1380" y="831"/>
              <a:ext cx="828" cy="1175"/>
              <a:chOff x="1380" y="831"/>
              <a:chExt cx="828" cy="1175"/>
            </a:xfrm>
          </p:grpSpPr>
          <p:sp>
            <p:nvSpPr>
              <p:cNvPr id="234759" name="Line 263"/>
              <p:cNvSpPr>
                <a:spLocks noChangeShapeType="1"/>
              </p:cNvSpPr>
              <p:nvPr/>
            </p:nvSpPr>
            <p:spPr bwMode="auto">
              <a:xfrm rot="2478685">
                <a:off x="1380" y="880"/>
                <a:ext cx="4" cy="1126"/>
              </a:xfrm>
              <a:prstGeom prst="line">
                <a:avLst/>
              </a:prstGeom>
              <a:noFill/>
              <a:ln w="57150">
                <a:solidFill>
                  <a:srgbClr val="9900FF"/>
                </a:solidFill>
                <a:round/>
                <a:headEnd/>
                <a:tailEnd/>
              </a:ln>
              <a:effectLst/>
            </p:spPr>
            <p:txBody>
              <a:bodyPr/>
              <a:lstStyle/>
              <a:p>
                <a:endParaRPr lang="en-US"/>
              </a:p>
            </p:txBody>
          </p:sp>
          <p:sp>
            <p:nvSpPr>
              <p:cNvPr id="234760" name="Line 264"/>
              <p:cNvSpPr>
                <a:spLocks noChangeShapeType="1"/>
              </p:cNvSpPr>
              <p:nvPr/>
            </p:nvSpPr>
            <p:spPr bwMode="auto">
              <a:xfrm rot="19038451" flipH="1">
                <a:off x="2204" y="831"/>
                <a:ext cx="4" cy="1126"/>
              </a:xfrm>
              <a:prstGeom prst="line">
                <a:avLst/>
              </a:prstGeom>
              <a:noFill/>
              <a:ln w="57150">
                <a:solidFill>
                  <a:srgbClr val="9900FF"/>
                </a:solidFill>
                <a:round/>
                <a:headEnd/>
                <a:tailEnd/>
              </a:ln>
              <a:effectLst/>
            </p:spPr>
            <p:txBody>
              <a:bodyPr/>
              <a:lstStyle/>
              <a:p>
                <a:endParaRPr lang="en-US"/>
              </a:p>
            </p:txBody>
          </p:sp>
        </p:grpSp>
        <p:grpSp>
          <p:nvGrpSpPr>
            <p:cNvPr id="234761" name="Group 265"/>
            <p:cNvGrpSpPr>
              <a:grpSpLocks/>
            </p:cNvGrpSpPr>
            <p:nvPr/>
          </p:nvGrpSpPr>
          <p:grpSpPr bwMode="auto">
            <a:xfrm>
              <a:off x="1377" y="1683"/>
              <a:ext cx="845" cy="1157"/>
              <a:chOff x="1377" y="1683"/>
              <a:chExt cx="845" cy="1157"/>
            </a:xfrm>
          </p:grpSpPr>
          <p:sp>
            <p:nvSpPr>
              <p:cNvPr id="234762" name="Line 266"/>
              <p:cNvSpPr>
                <a:spLocks noChangeShapeType="1"/>
              </p:cNvSpPr>
              <p:nvPr/>
            </p:nvSpPr>
            <p:spPr bwMode="auto">
              <a:xfrm rot="19176174" flipH="1">
                <a:off x="1377" y="1683"/>
                <a:ext cx="4" cy="1126"/>
              </a:xfrm>
              <a:prstGeom prst="line">
                <a:avLst/>
              </a:prstGeom>
              <a:noFill/>
              <a:ln w="57150">
                <a:solidFill>
                  <a:srgbClr val="9900FF"/>
                </a:solidFill>
                <a:round/>
                <a:headEnd/>
                <a:tailEnd/>
              </a:ln>
              <a:effectLst/>
            </p:spPr>
            <p:txBody>
              <a:bodyPr/>
              <a:lstStyle/>
              <a:p>
                <a:endParaRPr lang="en-US"/>
              </a:p>
            </p:txBody>
          </p:sp>
          <p:sp>
            <p:nvSpPr>
              <p:cNvPr id="234763" name="Line 267"/>
              <p:cNvSpPr>
                <a:spLocks noChangeShapeType="1"/>
              </p:cNvSpPr>
              <p:nvPr/>
            </p:nvSpPr>
            <p:spPr bwMode="auto">
              <a:xfrm rot="2478685">
                <a:off x="2218" y="1714"/>
                <a:ext cx="4" cy="1126"/>
              </a:xfrm>
              <a:prstGeom prst="line">
                <a:avLst/>
              </a:prstGeom>
              <a:noFill/>
              <a:ln w="57150">
                <a:solidFill>
                  <a:srgbClr val="9900FF"/>
                </a:solidFill>
                <a:round/>
                <a:headEnd/>
                <a:tailEnd/>
              </a:ln>
              <a:effectLst/>
            </p:spPr>
            <p:txBody>
              <a:bodyPr/>
              <a:lstStyle/>
              <a:p>
                <a:endParaRPr lang="en-US"/>
              </a:p>
            </p:txBody>
          </p:sp>
        </p:grpSp>
        <p:sp>
          <p:nvSpPr>
            <p:cNvPr id="234764" name="AutoShape 268"/>
            <p:cNvSpPr>
              <a:spLocks noChangeArrowheads="1"/>
            </p:cNvSpPr>
            <p:nvPr/>
          </p:nvSpPr>
          <p:spPr bwMode="auto">
            <a:xfrm rot="-5400000">
              <a:off x="1734" y="1421"/>
              <a:ext cx="216" cy="530"/>
            </a:xfrm>
            <a:prstGeom prst="curvedLeftArrow">
              <a:avLst>
                <a:gd name="adj1" fmla="val 49074"/>
                <a:gd name="adj2" fmla="val 98148"/>
                <a:gd name="adj3" fmla="val 33333"/>
              </a:avLst>
            </a:prstGeom>
            <a:gradFill rotWithShape="0">
              <a:gsLst>
                <a:gs pos="0">
                  <a:srgbClr val="006699"/>
                </a:gs>
                <a:gs pos="9500">
                  <a:srgbClr val="1170FF"/>
                </a:gs>
                <a:gs pos="14499">
                  <a:srgbClr val="3333CC"/>
                </a:gs>
                <a:gs pos="20000">
                  <a:srgbClr val="2E6792"/>
                </a:gs>
                <a:gs pos="26500">
                  <a:srgbClr val="9999FF"/>
                </a:gs>
                <a:gs pos="42000">
                  <a:srgbClr val="00CCCC"/>
                </a:gs>
                <a:gs pos="50000">
                  <a:srgbClr val="3399FF"/>
                </a:gs>
                <a:gs pos="58000">
                  <a:srgbClr val="00CCCC"/>
                </a:gs>
                <a:gs pos="73500">
                  <a:srgbClr val="9999FF"/>
                </a:gs>
                <a:gs pos="80001">
                  <a:srgbClr val="2E6792"/>
                </a:gs>
                <a:gs pos="85501">
                  <a:srgbClr val="3333CC"/>
                </a:gs>
                <a:gs pos="90500">
                  <a:srgbClr val="1170FF"/>
                </a:gs>
                <a:gs pos="100000">
                  <a:srgbClr val="006699"/>
                </a:gs>
              </a:gsLst>
              <a:lin ang="0" scaled="1"/>
            </a:gradFill>
            <a:ln w="28575">
              <a:solidFill>
                <a:srgbClr val="9900FF"/>
              </a:solidFill>
              <a:miter lim="800000"/>
              <a:headEnd/>
              <a:tailEnd/>
            </a:ln>
            <a:effectLst/>
          </p:spPr>
          <p:txBody>
            <a:bodyPr wrap="none" anchor="ctr"/>
            <a:lstStyle/>
            <a:p>
              <a:endParaRPr lang="en-US"/>
            </a:p>
          </p:txBody>
        </p:sp>
        <p:sp>
          <p:nvSpPr>
            <p:cNvPr id="234765" name="AutoShape 269"/>
            <p:cNvSpPr>
              <a:spLocks noChangeArrowheads="1"/>
            </p:cNvSpPr>
            <p:nvPr/>
          </p:nvSpPr>
          <p:spPr bwMode="auto">
            <a:xfrm rot="-5400000">
              <a:off x="1734" y="1421"/>
              <a:ext cx="216" cy="530"/>
            </a:xfrm>
            <a:prstGeom prst="curvedLeftArrow">
              <a:avLst>
                <a:gd name="adj1" fmla="val 49074"/>
                <a:gd name="adj2" fmla="val 98148"/>
                <a:gd name="adj3" fmla="val 33333"/>
              </a:avLst>
            </a:prstGeom>
            <a:gradFill rotWithShape="0">
              <a:gsLst>
                <a:gs pos="0">
                  <a:srgbClr val="006699"/>
                </a:gs>
                <a:gs pos="9500">
                  <a:srgbClr val="1170FF"/>
                </a:gs>
                <a:gs pos="14499">
                  <a:srgbClr val="3333CC"/>
                </a:gs>
                <a:gs pos="20000">
                  <a:srgbClr val="2E6792"/>
                </a:gs>
                <a:gs pos="26500">
                  <a:srgbClr val="9999FF"/>
                </a:gs>
                <a:gs pos="42000">
                  <a:srgbClr val="00CCCC"/>
                </a:gs>
                <a:gs pos="50000">
                  <a:srgbClr val="3399FF"/>
                </a:gs>
                <a:gs pos="58000">
                  <a:srgbClr val="00CCCC"/>
                </a:gs>
                <a:gs pos="73500">
                  <a:srgbClr val="9999FF"/>
                </a:gs>
                <a:gs pos="80001">
                  <a:srgbClr val="2E6792"/>
                </a:gs>
                <a:gs pos="85501">
                  <a:srgbClr val="3333CC"/>
                </a:gs>
                <a:gs pos="90500">
                  <a:srgbClr val="1170FF"/>
                </a:gs>
                <a:gs pos="100000">
                  <a:srgbClr val="006699"/>
                </a:gs>
              </a:gsLst>
              <a:lin ang="0" scaled="1"/>
            </a:gradFill>
            <a:ln w="28575">
              <a:solidFill>
                <a:srgbClr val="9900FF"/>
              </a:solidFill>
              <a:miter lim="800000"/>
              <a:headEnd/>
              <a:tailEnd/>
            </a:ln>
            <a:effectLst/>
          </p:spPr>
          <p:txBody>
            <a:bodyPr wrap="none" anchor="ctr"/>
            <a:lstStyle/>
            <a:p>
              <a:endParaRPr lang="en-US"/>
            </a:p>
          </p:txBody>
        </p:sp>
        <p:sp>
          <p:nvSpPr>
            <p:cNvPr id="234766" name="AutoShape 270"/>
            <p:cNvSpPr>
              <a:spLocks noChangeArrowheads="1"/>
            </p:cNvSpPr>
            <p:nvPr/>
          </p:nvSpPr>
          <p:spPr bwMode="auto">
            <a:xfrm rot="-5400000">
              <a:off x="1734" y="1421"/>
              <a:ext cx="216" cy="530"/>
            </a:xfrm>
            <a:prstGeom prst="curvedLeftArrow">
              <a:avLst>
                <a:gd name="adj1" fmla="val 49074"/>
                <a:gd name="adj2" fmla="val 98148"/>
                <a:gd name="adj3" fmla="val 33333"/>
              </a:avLst>
            </a:prstGeom>
            <a:gradFill rotWithShape="0">
              <a:gsLst>
                <a:gs pos="0">
                  <a:srgbClr val="006699"/>
                </a:gs>
                <a:gs pos="9500">
                  <a:srgbClr val="1170FF"/>
                </a:gs>
                <a:gs pos="14499">
                  <a:srgbClr val="3333CC"/>
                </a:gs>
                <a:gs pos="20000">
                  <a:srgbClr val="2E6792"/>
                </a:gs>
                <a:gs pos="26500">
                  <a:srgbClr val="9999FF"/>
                </a:gs>
                <a:gs pos="42000">
                  <a:srgbClr val="00CCCC"/>
                </a:gs>
                <a:gs pos="50000">
                  <a:srgbClr val="3399FF"/>
                </a:gs>
                <a:gs pos="58000">
                  <a:srgbClr val="00CCCC"/>
                </a:gs>
                <a:gs pos="73500">
                  <a:srgbClr val="9999FF"/>
                </a:gs>
                <a:gs pos="80001">
                  <a:srgbClr val="2E6792"/>
                </a:gs>
                <a:gs pos="85501">
                  <a:srgbClr val="3333CC"/>
                </a:gs>
                <a:gs pos="90500">
                  <a:srgbClr val="1170FF"/>
                </a:gs>
                <a:gs pos="100000">
                  <a:srgbClr val="006699"/>
                </a:gs>
              </a:gsLst>
              <a:lin ang="0" scaled="1"/>
            </a:gradFill>
            <a:ln w="28575">
              <a:solidFill>
                <a:srgbClr val="9900FF"/>
              </a:solidFill>
              <a:miter lim="800000"/>
              <a:headEnd/>
              <a:tailEnd/>
            </a:ln>
            <a:effectLst/>
          </p:spPr>
          <p:txBody>
            <a:bodyPr wrap="none" anchor="ctr"/>
            <a:lstStyle/>
            <a:p>
              <a:endParaRPr lang="en-US"/>
            </a:p>
          </p:txBody>
        </p:sp>
        <p:sp>
          <p:nvSpPr>
            <p:cNvPr id="234767" name="AutoShape 271"/>
            <p:cNvSpPr>
              <a:spLocks noChangeArrowheads="1"/>
            </p:cNvSpPr>
            <p:nvPr/>
          </p:nvSpPr>
          <p:spPr bwMode="auto">
            <a:xfrm rot="-16200000">
              <a:off x="1688" y="1780"/>
              <a:ext cx="216" cy="530"/>
            </a:xfrm>
            <a:prstGeom prst="curvedLeftArrow">
              <a:avLst>
                <a:gd name="adj1" fmla="val 49074"/>
                <a:gd name="adj2" fmla="val 98148"/>
                <a:gd name="adj3" fmla="val 33333"/>
              </a:avLst>
            </a:prstGeom>
            <a:gradFill rotWithShape="0">
              <a:gsLst>
                <a:gs pos="0">
                  <a:srgbClr val="006699"/>
                </a:gs>
                <a:gs pos="9500">
                  <a:srgbClr val="1170FF"/>
                </a:gs>
                <a:gs pos="14499">
                  <a:srgbClr val="3333CC"/>
                </a:gs>
                <a:gs pos="20000">
                  <a:srgbClr val="2E6792"/>
                </a:gs>
                <a:gs pos="26500">
                  <a:srgbClr val="9999FF"/>
                </a:gs>
                <a:gs pos="42000">
                  <a:srgbClr val="00CCCC"/>
                </a:gs>
                <a:gs pos="50000">
                  <a:srgbClr val="3399FF"/>
                </a:gs>
                <a:gs pos="58000">
                  <a:srgbClr val="00CCCC"/>
                </a:gs>
                <a:gs pos="73500">
                  <a:srgbClr val="9999FF"/>
                </a:gs>
                <a:gs pos="80001">
                  <a:srgbClr val="2E6792"/>
                </a:gs>
                <a:gs pos="85501">
                  <a:srgbClr val="3333CC"/>
                </a:gs>
                <a:gs pos="90500">
                  <a:srgbClr val="1170FF"/>
                </a:gs>
                <a:gs pos="100000">
                  <a:srgbClr val="006699"/>
                </a:gs>
              </a:gsLst>
              <a:lin ang="0" scaled="1"/>
            </a:gradFill>
            <a:ln w="28575">
              <a:solidFill>
                <a:srgbClr val="9900FF"/>
              </a:solidFill>
              <a:miter lim="800000"/>
              <a:headEnd/>
              <a:tailEnd/>
            </a:ln>
            <a:effectLst/>
          </p:spPr>
          <p:txBody>
            <a:bodyPr wrap="none" anchor="ctr"/>
            <a:lstStyle/>
            <a:p>
              <a:endParaRPr lang="en-US"/>
            </a:p>
          </p:txBody>
        </p:sp>
        <p:sp>
          <p:nvSpPr>
            <p:cNvPr id="234768" name="AutoShape 272"/>
            <p:cNvSpPr>
              <a:spLocks noChangeArrowheads="1"/>
            </p:cNvSpPr>
            <p:nvPr/>
          </p:nvSpPr>
          <p:spPr bwMode="auto">
            <a:xfrm rot="-16200000">
              <a:off x="1684" y="1780"/>
              <a:ext cx="216" cy="530"/>
            </a:xfrm>
            <a:prstGeom prst="curvedLeftArrow">
              <a:avLst>
                <a:gd name="adj1" fmla="val 49074"/>
                <a:gd name="adj2" fmla="val 98148"/>
                <a:gd name="adj3" fmla="val 33333"/>
              </a:avLst>
            </a:prstGeom>
            <a:gradFill rotWithShape="0">
              <a:gsLst>
                <a:gs pos="0">
                  <a:srgbClr val="006699"/>
                </a:gs>
                <a:gs pos="9500">
                  <a:srgbClr val="1170FF"/>
                </a:gs>
                <a:gs pos="14499">
                  <a:srgbClr val="3333CC"/>
                </a:gs>
                <a:gs pos="20000">
                  <a:srgbClr val="2E6792"/>
                </a:gs>
                <a:gs pos="26500">
                  <a:srgbClr val="9999FF"/>
                </a:gs>
                <a:gs pos="42000">
                  <a:srgbClr val="00CCCC"/>
                </a:gs>
                <a:gs pos="50000">
                  <a:srgbClr val="3399FF"/>
                </a:gs>
                <a:gs pos="58000">
                  <a:srgbClr val="00CCCC"/>
                </a:gs>
                <a:gs pos="73500">
                  <a:srgbClr val="9999FF"/>
                </a:gs>
                <a:gs pos="80001">
                  <a:srgbClr val="2E6792"/>
                </a:gs>
                <a:gs pos="85501">
                  <a:srgbClr val="3333CC"/>
                </a:gs>
                <a:gs pos="90500">
                  <a:srgbClr val="1170FF"/>
                </a:gs>
                <a:gs pos="100000">
                  <a:srgbClr val="006699"/>
                </a:gs>
              </a:gsLst>
              <a:lin ang="0" scaled="1"/>
            </a:gradFill>
            <a:ln w="28575">
              <a:solidFill>
                <a:srgbClr val="9900FF"/>
              </a:solidFill>
              <a:miter lim="800000"/>
              <a:headEnd/>
              <a:tailEnd/>
            </a:ln>
            <a:effectLst/>
          </p:spPr>
          <p:txBody>
            <a:bodyPr wrap="none" anchor="ctr"/>
            <a:lstStyle/>
            <a:p>
              <a:endParaRPr lang="en-US"/>
            </a:p>
          </p:txBody>
        </p:sp>
        <p:sp>
          <p:nvSpPr>
            <p:cNvPr id="234769" name="AutoShape 273"/>
            <p:cNvSpPr>
              <a:spLocks noChangeArrowheads="1"/>
            </p:cNvSpPr>
            <p:nvPr/>
          </p:nvSpPr>
          <p:spPr bwMode="auto">
            <a:xfrm rot="-16200000">
              <a:off x="1684" y="1780"/>
              <a:ext cx="216" cy="530"/>
            </a:xfrm>
            <a:prstGeom prst="curvedLeftArrow">
              <a:avLst>
                <a:gd name="adj1" fmla="val 49074"/>
                <a:gd name="adj2" fmla="val 98148"/>
                <a:gd name="adj3" fmla="val 33333"/>
              </a:avLst>
            </a:prstGeom>
            <a:gradFill rotWithShape="0">
              <a:gsLst>
                <a:gs pos="0">
                  <a:srgbClr val="006699"/>
                </a:gs>
                <a:gs pos="9500">
                  <a:srgbClr val="1170FF"/>
                </a:gs>
                <a:gs pos="14499">
                  <a:srgbClr val="3333CC"/>
                </a:gs>
                <a:gs pos="20000">
                  <a:srgbClr val="2E6792"/>
                </a:gs>
                <a:gs pos="26500">
                  <a:srgbClr val="9999FF"/>
                </a:gs>
                <a:gs pos="42000">
                  <a:srgbClr val="00CCCC"/>
                </a:gs>
                <a:gs pos="50000">
                  <a:srgbClr val="3399FF"/>
                </a:gs>
                <a:gs pos="58000">
                  <a:srgbClr val="00CCCC"/>
                </a:gs>
                <a:gs pos="73500">
                  <a:srgbClr val="9999FF"/>
                </a:gs>
                <a:gs pos="80001">
                  <a:srgbClr val="2E6792"/>
                </a:gs>
                <a:gs pos="85501">
                  <a:srgbClr val="3333CC"/>
                </a:gs>
                <a:gs pos="90500">
                  <a:srgbClr val="1170FF"/>
                </a:gs>
                <a:gs pos="100000">
                  <a:srgbClr val="006699"/>
                </a:gs>
              </a:gsLst>
              <a:lin ang="0" scaled="1"/>
            </a:gradFill>
            <a:ln w="28575">
              <a:solidFill>
                <a:srgbClr val="9900FF"/>
              </a:solidFill>
              <a:miter lim="800000"/>
              <a:headEnd/>
              <a:tailEnd/>
            </a:ln>
            <a:effectLst/>
          </p:spPr>
          <p:txBody>
            <a:bodyPr wrap="none" anchor="ctr"/>
            <a:lstStyle/>
            <a:p>
              <a:endParaRPr lang="en-US"/>
            </a:p>
          </p:txBody>
        </p:sp>
        <p:sp>
          <p:nvSpPr>
            <p:cNvPr id="234770" name="AutoShape 274"/>
            <p:cNvSpPr>
              <a:spLocks noChangeArrowheads="1"/>
            </p:cNvSpPr>
            <p:nvPr/>
          </p:nvSpPr>
          <p:spPr bwMode="auto">
            <a:xfrm rot="-10800000">
              <a:off x="1624" y="1363"/>
              <a:ext cx="145" cy="862"/>
            </a:xfrm>
            <a:prstGeom prst="curvedLeftArrow">
              <a:avLst>
                <a:gd name="adj1" fmla="val 118897"/>
                <a:gd name="adj2" fmla="val 237793"/>
                <a:gd name="adj3" fmla="val 33333"/>
              </a:avLst>
            </a:prstGeom>
            <a:gradFill rotWithShape="0">
              <a:gsLst>
                <a:gs pos="0">
                  <a:srgbClr val="006699"/>
                </a:gs>
                <a:gs pos="9500">
                  <a:srgbClr val="1170FF"/>
                </a:gs>
                <a:gs pos="14499">
                  <a:srgbClr val="3333CC"/>
                </a:gs>
                <a:gs pos="20000">
                  <a:srgbClr val="2E6792"/>
                </a:gs>
                <a:gs pos="26500">
                  <a:srgbClr val="9999FF"/>
                </a:gs>
                <a:gs pos="42000">
                  <a:srgbClr val="00CCCC"/>
                </a:gs>
                <a:gs pos="50000">
                  <a:srgbClr val="3399FF"/>
                </a:gs>
                <a:gs pos="58000">
                  <a:srgbClr val="00CCCC"/>
                </a:gs>
                <a:gs pos="73500">
                  <a:srgbClr val="9999FF"/>
                </a:gs>
                <a:gs pos="80001">
                  <a:srgbClr val="2E6792"/>
                </a:gs>
                <a:gs pos="85501">
                  <a:srgbClr val="3333CC"/>
                </a:gs>
                <a:gs pos="90500">
                  <a:srgbClr val="1170FF"/>
                </a:gs>
                <a:gs pos="100000">
                  <a:srgbClr val="006699"/>
                </a:gs>
              </a:gsLst>
              <a:lin ang="0" scaled="1"/>
            </a:gradFill>
            <a:ln w="28575">
              <a:solidFill>
                <a:srgbClr val="9900FF"/>
              </a:solidFill>
              <a:miter lim="800000"/>
              <a:headEnd/>
              <a:tailEnd/>
            </a:ln>
            <a:effectLst/>
          </p:spPr>
          <p:txBody>
            <a:bodyPr wrap="none" anchor="ctr"/>
            <a:lstStyle/>
            <a:p>
              <a:endParaRPr lang="en-US"/>
            </a:p>
          </p:txBody>
        </p:sp>
        <p:sp>
          <p:nvSpPr>
            <p:cNvPr id="234771" name="AutoShape 275"/>
            <p:cNvSpPr>
              <a:spLocks noChangeArrowheads="1"/>
            </p:cNvSpPr>
            <p:nvPr/>
          </p:nvSpPr>
          <p:spPr bwMode="auto">
            <a:xfrm rot="-10800000">
              <a:off x="1624" y="1363"/>
              <a:ext cx="145" cy="862"/>
            </a:xfrm>
            <a:prstGeom prst="curvedLeftArrow">
              <a:avLst>
                <a:gd name="adj1" fmla="val 118897"/>
                <a:gd name="adj2" fmla="val 237793"/>
                <a:gd name="adj3" fmla="val 33333"/>
              </a:avLst>
            </a:prstGeom>
            <a:gradFill rotWithShape="0">
              <a:gsLst>
                <a:gs pos="0">
                  <a:srgbClr val="006699"/>
                </a:gs>
                <a:gs pos="9500">
                  <a:srgbClr val="1170FF"/>
                </a:gs>
                <a:gs pos="14499">
                  <a:srgbClr val="3333CC"/>
                </a:gs>
                <a:gs pos="20000">
                  <a:srgbClr val="2E6792"/>
                </a:gs>
                <a:gs pos="26500">
                  <a:srgbClr val="9999FF"/>
                </a:gs>
                <a:gs pos="42000">
                  <a:srgbClr val="00CCCC"/>
                </a:gs>
                <a:gs pos="50000">
                  <a:srgbClr val="3399FF"/>
                </a:gs>
                <a:gs pos="58000">
                  <a:srgbClr val="00CCCC"/>
                </a:gs>
                <a:gs pos="73500">
                  <a:srgbClr val="9999FF"/>
                </a:gs>
                <a:gs pos="80001">
                  <a:srgbClr val="2E6792"/>
                </a:gs>
                <a:gs pos="85501">
                  <a:srgbClr val="3333CC"/>
                </a:gs>
                <a:gs pos="90500">
                  <a:srgbClr val="1170FF"/>
                </a:gs>
                <a:gs pos="100000">
                  <a:srgbClr val="006699"/>
                </a:gs>
              </a:gsLst>
              <a:lin ang="0" scaled="1"/>
            </a:gradFill>
            <a:ln w="28575">
              <a:solidFill>
                <a:srgbClr val="9900FF"/>
              </a:solidFill>
              <a:miter lim="800000"/>
              <a:headEnd/>
              <a:tailEnd/>
            </a:ln>
            <a:effectLst/>
          </p:spPr>
          <p:txBody>
            <a:bodyPr wrap="none" anchor="ctr"/>
            <a:lstStyle/>
            <a:p>
              <a:endParaRPr lang="en-US"/>
            </a:p>
          </p:txBody>
        </p:sp>
        <p:sp>
          <p:nvSpPr>
            <p:cNvPr id="234772" name="AutoShape 276"/>
            <p:cNvSpPr>
              <a:spLocks noChangeArrowheads="1"/>
            </p:cNvSpPr>
            <p:nvPr/>
          </p:nvSpPr>
          <p:spPr bwMode="auto">
            <a:xfrm rot="-10800000">
              <a:off x="1624" y="1363"/>
              <a:ext cx="145" cy="862"/>
            </a:xfrm>
            <a:prstGeom prst="curvedLeftArrow">
              <a:avLst>
                <a:gd name="adj1" fmla="val 118897"/>
                <a:gd name="adj2" fmla="val 237793"/>
                <a:gd name="adj3" fmla="val 33333"/>
              </a:avLst>
            </a:prstGeom>
            <a:gradFill rotWithShape="0">
              <a:gsLst>
                <a:gs pos="0">
                  <a:srgbClr val="006699"/>
                </a:gs>
                <a:gs pos="9500">
                  <a:srgbClr val="1170FF"/>
                </a:gs>
                <a:gs pos="14499">
                  <a:srgbClr val="3333CC"/>
                </a:gs>
                <a:gs pos="20000">
                  <a:srgbClr val="2E6792"/>
                </a:gs>
                <a:gs pos="26500">
                  <a:srgbClr val="9999FF"/>
                </a:gs>
                <a:gs pos="42000">
                  <a:srgbClr val="00CCCC"/>
                </a:gs>
                <a:gs pos="50000">
                  <a:srgbClr val="3399FF"/>
                </a:gs>
                <a:gs pos="58000">
                  <a:srgbClr val="00CCCC"/>
                </a:gs>
                <a:gs pos="73500">
                  <a:srgbClr val="9999FF"/>
                </a:gs>
                <a:gs pos="80001">
                  <a:srgbClr val="2E6792"/>
                </a:gs>
                <a:gs pos="85501">
                  <a:srgbClr val="3333CC"/>
                </a:gs>
                <a:gs pos="90500">
                  <a:srgbClr val="1170FF"/>
                </a:gs>
                <a:gs pos="100000">
                  <a:srgbClr val="006699"/>
                </a:gs>
              </a:gsLst>
              <a:lin ang="0" scaled="1"/>
            </a:gradFill>
            <a:ln w="28575">
              <a:solidFill>
                <a:srgbClr val="9900FF"/>
              </a:solidFill>
              <a:miter lim="800000"/>
              <a:headEnd/>
              <a:tailEnd/>
            </a:ln>
            <a:effectLst/>
          </p:spPr>
          <p:txBody>
            <a:bodyPr wrap="none" anchor="ctr"/>
            <a:lstStyle/>
            <a:p>
              <a:endParaRPr lang="en-US"/>
            </a:p>
          </p:txBody>
        </p:sp>
        <p:sp>
          <p:nvSpPr>
            <p:cNvPr id="234773" name="AutoShape 277"/>
            <p:cNvSpPr>
              <a:spLocks noChangeArrowheads="1"/>
            </p:cNvSpPr>
            <p:nvPr/>
          </p:nvSpPr>
          <p:spPr bwMode="auto">
            <a:xfrm>
              <a:off x="1865" y="1442"/>
              <a:ext cx="145" cy="862"/>
            </a:xfrm>
            <a:prstGeom prst="curvedLeftArrow">
              <a:avLst>
                <a:gd name="adj1" fmla="val 118897"/>
                <a:gd name="adj2" fmla="val 237793"/>
                <a:gd name="adj3" fmla="val 33333"/>
              </a:avLst>
            </a:prstGeom>
            <a:gradFill rotWithShape="0">
              <a:gsLst>
                <a:gs pos="0">
                  <a:srgbClr val="006699"/>
                </a:gs>
                <a:gs pos="9500">
                  <a:srgbClr val="1170FF"/>
                </a:gs>
                <a:gs pos="14499">
                  <a:srgbClr val="3333CC"/>
                </a:gs>
                <a:gs pos="20000">
                  <a:srgbClr val="2E6792"/>
                </a:gs>
                <a:gs pos="26500">
                  <a:srgbClr val="9999FF"/>
                </a:gs>
                <a:gs pos="42000">
                  <a:srgbClr val="00CCCC"/>
                </a:gs>
                <a:gs pos="50000">
                  <a:srgbClr val="3399FF"/>
                </a:gs>
                <a:gs pos="58000">
                  <a:srgbClr val="00CCCC"/>
                </a:gs>
                <a:gs pos="73500">
                  <a:srgbClr val="9999FF"/>
                </a:gs>
                <a:gs pos="80001">
                  <a:srgbClr val="2E6792"/>
                </a:gs>
                <a:gs pos="85501">
                  <a:srgbClr val="3333CC"/>
                </a:gs>
                <a:gs pos="90500">
                  <a:srgbClr val="1170FF"/>
                </a:gs>
                <a:gs pos="100000">
                  <a:srgbClr val="006699"/>
                </a:gs>
              </a:gsLst>
              <a:lin ang="0" scaled="1"/>
            </a:gradFill>
            <a:ln w="28575">
              <a:solidFill>
                <a:srgbClr val="9900FF"/>
              </a:solidFill>
              <a:miter lim="800000"/>
              <a:headEnd/>
              <a:tailEnd/>
            </a:ln>
            <a:effectLst/>
          </p:spPr>
          <p:txBody>
            <a:bodyPr wrap="none" anchor="ctr"/>
            <a:lstStyle/>
            <a:p>
              <a:endParaRPr lang="en-US"/>
            </a:p>
          </p:txBody>
        </p:sp>
        <p:sp>
          <p:nvSpPr>
            <p:cNvPr id="234774" name="AutoShape 278"/>
            <p:cNvSpPr>
              <a:spLocks noChangeArrowheads="1"/>
            </p:cNvSpPr>
            <p:nvPr/>
          </p:nvSpPr>
          <p:spPr bwMode="auto">
            <a:xfrm>
              <a:off x="1865" y="1435"/>
              <a:ext cx="145" cy="862"/>
            </a:xfrm>
            <a:prstGeom prst="curvedLeftArrow">
              <a:avLst>
                <a:gd name="adj1" fmla="val 118897"/>
                <a:gd name="adj2" fmla="val 237793"/>
                <a:gd name="adj3" fmla="val 33333"/>
              </a:avLst>
            </a:prstGeom>
            <a:gradFill rotWithShape="0">
              <a:gsLst>
                <a:gs pos="0">
                  <a:srgbClr val="006699"/>
                </a:gs>
                <a:gs pos="9500">
                  <a:srgbClr val="1170FF"/>
                </a:gs>
                <a:gs pos="14499">
                  <a:srgbClr val="3333CC"/>
                </a:gs>
                <a:gs pos="20000">
                  <a:srgbClr val="2E6792"/>
                </a:gs>
                <a:gs pos="26500">
                  <a:srgbClr val="9999FF"/>
                </a:gs>
                <a:gs pos="42000">
                  <a:srgbClr val="00CCCC"/>
                </a:gs>
                <a:gs pos="50000">
                  <a:srgbClr val="3399FF"/>
                </a:gs>
                <a:gs pos="58000">
                  <a:srgbClr val="00CCCC"/>
                </a:gs>
                <a:gs pos="73500">
                  <a:srgbClr val="9999FF"/>
                </a:gs>
                <a:gs pos="80001">
                  <a:srgbClr val="2E6792"/>
                </a:gs>
                <a:gs pos="85501">
                  <a:srgbClr val="3333CC"/>
                </a:gs>
                <a:gs pos="90500">
                  <a:srgbClr val="1170FF"/>
                </a:gs>
                <a:gs pos="100000">
                  <a:srgbClr val="006699"/>
                </a:gs>
              </a:gsLst>
              <a:lin ang="0" scaled="1"/>
            </a:gradFill>
            <a:ln w="28575">
              <a:solidFill>
                <a:srgbClr val="9900FF"/>
              </a:solidFill>
              <a:miter lim="800000"/>
              <a:headEnd/>
              <a:tailEnd/>
            </a:ln>
            <a:effectLst/>
          </p:spPr>
          <p:txBody>
            <a:bodyPr wrap="none" anchor="ctr"/>
            <a:lstStyle/>
            <a:p>
              <a:endParaRPr lang="en-US"/>
            </a:p>
          </p:txBody>
        </p:sp>
        <p:sp>
          <p:nvSpPr>
            <p:cNvPr id="234775" name="AutoShape 279"/>
            <p:cNvSpPr>
              <a:spLocks noChangeArrowheads="1"/>
            </p:cNvSpPr>
            <p:nvPr/>
          </p:nvSpPr>
          <p:spPr bwMode="auto">
            <a:xfrm>
              <a:off x="1865" y="1435"/>
              <a:ext cx="145" cy="862"/>
            </a:xfrm>
            <a:prstGeom prst="curvedLeftArrow">
              <a:avLst>
                <a:gd name="adj1" fmla="val 118897"/>
                <a:gd name="adj2" fmla="val 237793"/>
                <a:gd name="adj3" fmla="val 33333"/>
              </a:avLst>
            </a:prstGeom>
            <a:gradFill rotWithShape="0">
              <a:gsLst>
                <a:gs pos="0">
                  <a:srgbClr val="006699"/>
                </a:gs>
                <a:gs pos="9500">
                  <a:srgbClr val="1170FF"/>
                </a:gs>
                <a:gs pos="14499">
                  <a:srgbClr val="3333CC"/>
                </a:gs>
                <a:gs pos="20000">
                  <a:srgbClr val="2E6792"/>
                </a:gs>
                <a:gs pos="26500">
                  <a:srgbClr val="9999FF"/>
                </a:gs>
                <a:gs pos="42000">
                  <a:srgbClr val="00CCCC"/>
                </a:gs>
                <a:gs pos="50000">
                  <a:srgbClr val="3399FF"/>
                </a:gs>
                <a:gs pos="58000">
                  <a:srgbClr val="00CCCC"/>
                </a:gs>
                <a:gs pos="73500">
                  <a:srgbClr val="9999FF"/>
                </a:gs>
                <a:gs pos="80001">
                  <a:srgbClr val="2E6792"/>
                </a:gs>
                <a:gs pos="85501">
                  <a:srgbClr val="3333CC"/>
                </a:gs>
                <a:gs pos="90500">
                  <a:srgbClr val="1170FF"/>
                </a:gs>
                <a:gs pos="100000">
                  <a:srgbClr val="006699"/>
                </a:gs>
              </a:gsLst>
              <a:lin ang="0" scaled="1"/>
            </a:gradFill>
            <a:ln w="28575">
              <a:solidFill>
                <a:srgbClr val="9900FF"/>
              </a:solidFill>
              <a:miter lim="800000"/>
              <a:headEnd/>
              <a:tailEnd/>
            </a:ln>
            <a:effectLst/>
          </p:spPr>
          <p:txBody>
            <a:bodyPr wrap="none" anchor="ctr"/>
            <a:lstStyle/>
            <a:p>
              <a:endParaRPr lang="en-US"/>
            </a:p>
          </p:txBody>
        </p:sp>
        <p:grpSp>
          <p:nvGrpSpPr>
            <p:cNvPr id="234776" name="Group 280"/>
            <p:cNvGrpSpPr>
              <a:grpSpLocks/>
            </p:cNvGrpSpPr>
            <p:nvPr/>
          </p:nvGrpSpPr>
          <p:grpSpPr bwMode="auto">
            <a:xfrm>
              <a:off x="891" y="1587"/>
              <a:ext cx="644" cy="525"/>
              <a:chOff x="891" y="1539"/>
              <a:chExt cx="644" cy="525"/>
            </a:xfrm>
          </p:grpSpPr>
          <p:sp>
            <p:nvSpPr>
              <p:cNvPr id="234777" name="Oval 281"/>
              <p:cNvSpPr>
                <a:spLocks noChangeArrowheads="1"/>
              </p:cNvSpPr>
              <p:nvPr/>
            </p:nvSpPr>
            <p:spPr bwMode="auto">
              <a:xfrm>
                <a:off x="891" y="1539"/>
                <a:ext cx="644" cy="525"/>
              </a:xfrm>
              <a:prstGeom prst="ellipse">
                <a:avLst/>
              </a:prstGeom>
              <a:gradFill rotWithShape="0">
                <a:gsLst>
                  <a:gs pos="0">
                    <a:schemeClr val="bg1"/>
                  </a:gs>
                  <a:gs pos="100000">
                    <a:srgbClr val="FFCCFF"/>
                  </a:gs>
                </a:gsLst>
                <a:path path="shape">
                  <a:fillToRect l="50000" t="50000" r="50000" b="50000"/>
                </a:path>
              </a:gradFill>
              <a:ln w="9525">
                <a:round/>
                <a:headEnd/>
                <a:tailEnd/>
              </a:ln>
              <a:effectLst/>
              <a:scene3d>
                <a:camera prst="legacyPerspectiveBottomLeft"/>
                <a:lightRig rig="legacyNormal3" dir="t"/>
              </a:scene3d>
              <a:sp3d extrusionH="430200" prstMaterial="legacyMatte">
                <a:bevelT w="13500" h="13500" prst="angle"/>
                <a:bevelB w="13500" h="13500" prst="angle"/>
                <a:extrusionClr>
                  <a:srgbClr val="FFCCFF"/>
                </a:extrusionClr>
              </a:sp3d>
            </p:spPr>
            <p:txBody>
              <a:bodyPr wrap="none" anchor="ctr">
                <a:flatTx/>
              </a:bodyPr>
              <a:lstStyle/>
              <a:p>
                <a:pPr algn="ctr"/>
                <a:endParaRPr lang="en-US" sz="2000">
                  <a:solidFill>
                    <a:srgbClr val="660066"/>
                  </a:solidFill>
                </a:endParaRPr>
              </a:p>
            </p:txBody>
          </p:sp>
          <p:sp>
            <p:nvSpPr>
              <p:cNvPr id="234778" name="Text Box 282"/>
              <p:cNvSpPr txBox="1">
                <a:spLocks noChangeArrowheads="1"/>
              </p:cNvSpPr>
              <p:nvPr/>
            </p:nvSpPr>
            <p:spPr bwMode="auto">
              <a:xfrm>
                <a:off x="901" y="1629"/>
                <a:ext cx="624" cy="360"/>
              </a:xfrm>
              <a:prstGeom prst="rect">
                <a:avLst/>
              </a:prstGeom>
              <a:noFill/>
              <a:ln w="9525">
                <a:noFill/>
                <a:miter lim="800000"/>
                <a:headEnd/>
                <a:tailEnd/>
              </a:ln>
              <a:effectLst/>
            </p:spPr>
            <p:txBody>
              <a:bodyPr>
                <a:spAutoFit/>
              </a:bodyPr>
              <a:lstStyle/>
              <a:p>
                <a:pPr algn="ctr"/>
                <a:endParaRPr lang="en-US" sz="200">
                  <a:solidFill>
                    <a:srgbClr val="9900CC"/>
                  </a:solidFill>
                </a:endParaRPr>
              </a:p>
              <a:p>
                <a:pPr algn="ctr"/>
                <a:r>
                  <a:rPr lang="en-US" sz="2000">
                    <a:solidFill>
                      <a:srgbClr val="6600CC"/>
                    </a:solidFill>
                  </a:rPr>
                  <a:t>Subject</a:t>
                </a:r>
              </a:p>
              <a:p>
                <a:pPr algn="ctr"/>
                <a:r>
                  <a:rPr lang="en-US" sz="2000">
                    <a:solidFill>
                      <a:srgbClr val="6600CC"/>
                    </a:solidFill>
                  </a:rPr>
                  <a:t>partner</a:t>
                </a:r>
                <a:endParaRPr lang="en-US" sz="2400">
                  <a:solidFill>
                    <a:srgbClr val="6600CC"/>
                  </a:solidFill>
                  <a:latin typeface="Times New Roman" pitchFamily="18" charset="0"/>
                </a:endParaRPr>
              </a:p>
            </p:txBody>
          </p:sp>
        </p:grpSp>
        <p:grpSp>
          <p:nvGrpSpPr>
            <p:cNvPr id="234779" name="Group 283"/>
            <p:cNvGrpSpPr>
              <a:grpSpLocks/>
            </p:cNvGrpSpPr>
            <p:nvPr/>
          </p:nvGrpSpPr>
          <p:grpSpPr bwMode="auto">
            <a:xfrm>
              <a:off x="2112" y="1587"/>
              <a:ext cx="658" cy="525"/>
              <a:chOff x="2126" y="1587"/>
              <a:chExt cx="658" cy="525"/>
            </a:xfrm>
          </p:grpSpPr>
          <p:sp>
            <p:nvSpPr>
              <p:cNvPr id="234780" name="Oval 284"/>
              <p:cNvSpPr>
                <a:spLocks noChangeArrowheads="1"/>
              </p:cNvSpPr>
              <p:nvPr/>
            </p:nvSpPr>
            <p:spPr bwMode="auto">
              <a:xfrm>
                <a:off x="2126" y="1587"/>
                <a:ext cx="644" cy="525"/>
              </a:xfrm>
              <a:prstGeom prst="ellipse">
                <a:avLst/>
              </a:prstGeom>
              <a:gradFill rotWithShape="0">
                <a:gsLst>
                  <a:gs pos="0">
                    <a:srgbClr val="FFFFFF"/>
                  </a:gs>
                  <a:gs pos="100000">
                    <a:srgbClr val="CCFF99"/>
                  </a:gs>
                </a:gsLst>
                <a:path path="shape">
                  <a:fillToRect l="50000" t="50000" r="50000" b="50000"/>
                </a:path>
              </a:gradFill>
              <a:ln w="9525">
                <a:round/>
                <a:headEnd/>
                <a:tailEnd/>
              </a:ln>
              <a:effectLst/>
              <a:scene3d>
                <a:camera prst="legacyPerspectiveBottomRight"/>
                <a:lightRig rig="legacyNormal3" dir="t"/>
              </a:scene3d>
              <a:sp3d extrusionH="430200" prstMaterial="legacyMatte">
                <a:bevelT w="13500" h="13500" prst="angle"/>
                <a:bevelB w="13500" h="13500" prst="angle"/>
                <a:extrusionClr>
                  <a:srgbClr val="CCFF99"/>
                </a:extrusionClr>
              </a:sp3d>
            </p:spPr>
            <p:txBody>
              <a:bodyPr wrap="none" anchor="ctr">
                <a:flatTx/>
              </a:bodyPr>
              <a:lstStyle/>
              <a:p>
                <a:pPr algn="ctr"/>
                <a:endParaRPr lang="en-US" sz="2000">
                  <a:solidFill>
                    <a:srgbClr val="660066"/>
                  </a:solidFill>
                </a:endParaRPr>
              </a:p>
            </p:txBody>
          </p:sp>
          <p:sp>
            <p:nvSpPr>
              <p:cNvPr id="234781" name="Text Box 285"/>
              <p:cNvSpPr txBox="1">
                <a:spLocks noChangeArrowheads="1"/>
              </p:cNvSpPr>
              <p:nvPr/>
            </p:nvSpPr>
            <p:spPr bwMode="auto">
              <a:xfrm>
                <a:off x="2160" y="1677"/>
                <a:ext cx="624" cy="360"/>
              </a:xfrm>
              <a:prstGeom prst="rect">
                <a:avLst/>
              </a:prstGeom>
              <a:noFill/>
              <a:ln w="9525">
                <a:noFill/>
                <a:miter lim="800000"/>
                <a:headEnd/>
                <a:tailEnd/>
              </a:ln>
              <a:effectLst/>
            </p:spPr>
            <p:txBody>
              <a:bodyPr>
                <a:spAutoFit/>
              </a:bodyPr>
              <a:lstStyle/>
              <a:p>
                <a:pPr algn="ctr"/>
                <a:endParaRPr lang="en-US" sz="200">
                  <a:solidFill>
                    <a:srgbClr val="008000"/>
                  </a:solidFill>
                </a:endParaRPr>
              </a:p>
              <a:p>
                <a:pPr algn="ctr"/>
                <a:r>
                  <a:rPr lang="en-US" sz="2000">
                    <a:solidFill>
                      <a:srgbClr val="003300"/>
                    </a:solidFill>
                  </a:rPr>
                  <a:t>Object</a:t>
                </a:r>
              </a:p>
              <a:p>
                <a:pPr algn="ctr"/>
                <a:r>
                  <a:rPr lang="en-US" sz="2000">
                    <a:solidFill>
                      <a:srgbClr val="003300"/>
                    </a:solidFill>
                  </a:rPr>
                  <a:t>partner</a:t>
                </a:r>
                <a:endParaRPr lang="en-US" sz="2400">
                  <a:solidFill>
                    <a:srgbClr val="003300"/>
                  </a:solidFill>
                  <a:latin typeface="Times New Roman" pitchFamily="18" charset="0"/>
                </a:endParaRPr>
              </a:p>
            </p:txBody>
          </p:sp>
        </p:grpSp>
        <p:grpSp>
          <p:nvGrpSpPr>
            <p:cNvPr id="234782" name="Group 286"/>
            <p:cNvGrpSpPr>
              <a:grpSpLocks/>
            </p:cNvGrpSpPr>
            <p:nvPr/>
          </p:nvGrpSpPr>
          <p:grpSpPr bwMode="auto">
            <a:xfrm>
              <a:off x="1488" y="2356"/>
              <a:ext cx="672" cy="524"/>
              <a:chOff x="1488" y="2356"/>
              <a:chExt cx="672" cy="524"/>
            </a:xfrm>
          </p:grpSpPr>
          <p:sp>
            <p:nvSpPr>
              <p:cNvPr id="234783" name="Oval 287"/>
              <p:cNvSpPr>
                <a:spLocks noChangeArrowheads="1"/>
              </p:cNvSpPr>
              <p:nvPr/>
            </p:nvSpPr>
            <p:spPr bwMode="auto">
              <a:xfrm>
                <a:off x="1503" y="2356"/>
                <a:ext cx="642" cy="524"/>
              </a:xfrm>
              <a:prstGeom prst="ellipse">
                <a:avLst/>
              </a:prstGeom>
              <a:gradFill rotWithShape="0">
                <a:gsLst>
                  <a:gs pos="0">
                    <a:schemeClr val="bg1"/>
                  </a:gs>
                  <a:gs pos="100000">
                    <a:srgbClr val="FFCCCC"/>
                  </a:gs>
                </a:gsLst>
                <a:path path="shape">
                  <a:fillToRect l="50000" t="50000" r="50000" b="50000"/>
                </a:path>
              </a:gradFill>
              <a:ln w="9525">
                <a:round/>
                <a:headEnd/>
                <a:tailEnd/>
              </a:ln>
              <a:effectLst/>
              <a:scene3d>
                <a:camera prst="legacyPerspectiveBottom"/>
                <a:lightRig rig="legacyNormal3" dir="t"/>
              </a:scene3d>
              <a:sp3d extrusionH="887400" prstMaterial="legacyMatte">
                <a:bevelT w="13500" h="13500" prst="angle"/>
                <a:bevelB w="13500" h="13500" prst="angle"/>
                <a:extrusionClr>
                  <a:srgbClr val="FFCCCC"/>
                </a:extrusionClr>
              </a:sp3d>
            </p:spPr>
            <p:txBody>
              <a:bodyPr wrap="none" anchor="ctr">
                <a:flatTx/>
              </a:bodyPr>
              <a:lstStyle/>
              <a:p>
                <a:pPr algn="ctr">
                  <a:lnSpc>
                    <a:spcPct val="100000"/>
                  </a:lnSpc>
                </a:pPr>
                <a:endParaRPr lang="en-US" sz="2800" b="1">
                  <a:solidFill>
                    <a:srgbClr val="6600CC"/>
                  </a:solidFill>
                </a:endParaRPr>
              </a:p>
            </p:txBody>
          </p:sp>
          <p:sp>
            <p:nvSpPr>
              <p:cNvPr id="234784" name="Text Box 288"/>
              <p:cNvSpPr txBox="1">
                <a:spLocks noChangeArrowheads="1"/>
              </p:cNvSpPr>
              <p:nvPr/>
            </p:nvSpPr>
            <p:spPr bwMode="auto">
              <a:xfrm>
                <a:off x="1488" y="2438"/>
                <a:ext cx="672" cy="346"/>
              </a:xfrm>
              <a:prstGeom prst="rect">
                <a:avLst/>
              </a:prstGeom>
              <a:noFill/>
              <a:ln w="9525">
                <a:noFill/>
                <a:miter lim="800000"/>
                <a:headEnd/>
                <a:tailEnd/>
              </a:ln>
              <a:effectLst/>
            </p:spPr>
            <p:txBody>
              <a:bodyPr>
                <a:spAutoFit/>
              </a:bodyPr>
              <a:lstStyle/>
              <a:p>
                <a:pPr algn="ctr">
                  <a:lnSpc>
                    <a:spcPct val="100000"/>
                  </a:lnSpc>
                </a:pPr>
                <a:endParaRPr lang="en-US" sz="200" b="1">
                  <a:solidFill>
                    <a:srgbClr val="6600CC"/>
                  </a:solidFill>
                </a:endParaRPr>
              </a:p>
              <a:p>
                <a:pPr algn="ctr">
                  <a:lnSpc>
                    <a:spcPct val="100000"/>
                  </a:lnSpc>
                </a:pPr>
                <a:r>
                  <a:rPr lang="en-US" sz="2800">
                    <a:solidFill>
                      <a:srgbClr val="800000"/>
                    </a:solidFill>
                  </a:rPr>
                  <a:t>Union</a:t>
                </a:r>
              </a:p>
            </p:txBody>
          </p:sp>
        </p:grpSp>
        <p:grpSp>
          <p:nvGrpSpPr>
            <p:cNvPr id="234785" name="Group 289"/>
            <p:cNvGrpSpPr>
              <a:grpSpLocks/>
            </p:cNvGrpSpPr>
            <p:nvPr/>
          </p:nvGrpSpPr>
          <p:grpSpPr bwMode="auto">
            <a:xfrm>
              <a:off x="96" y="2400"/>
              <a:ext cx="1488" cy="384"/>
              <a:chOff x="96" y="2400"/>
              <a:chExt cx="1488" cy="384"/>
            </a:xfrm>
          </p:grpSpPr>
          <p:sp>
            <p:nvSpPr>
              <p:cNvPr id="234786" name="Text Box 290"/>
              <p:cNvSpPr txBox="1">
                <a:spLocks noChangeArrowheads="1"/>
              </p:cNvSpPr>
              <p:nvPr/>
            </p:nvSpPr>
            <p:spPr bwMode="auto">
              <a:xfrm>
                <a:off x="683" y="2400"/>
                <a:ext cx="901" cy="288"/>
              </a:xfrm>
              <a:prstGeom prst="rect">
                <a:avLst/>
              </a:prstGeom>
              <a:noFill/>
              <a:ln w="9525">
                <a:noFill/>
                <a:miter lim="800000"/>
                <a:headEnd/>
                <a:tailEnd/>
              </a:ln>
              <a:effectLst/>
            </p:spPr>
            <p:txBody>
              <a:bodyPr>
                <a:spAutoFit/>
              </a:bodyPr>
              <a:lstStyle/>
              <a:p>
                <a:pPr>
                  <a:lnSpc>
                    <a:spcPct val="100000"/>
                  </a:lnSpc>
                </a:pPr>
                <a:r>
                  <a:rPr lang="en-US" sz="2400" b="1">
                    <a:solidFill>
                      <a:srgbClr val="0000FF"/>
                    </a:solidFill>
                    <a:latin typeface="Eurostile" pitchFamily="34" charset="0"/>
                  </a:rPr>
                  <a:t>_ _ _ _ _</a:t>
                </a:r>
              </a:p>
            </p:txBody>
          </p:sp>
          <p:sp>
            <p:nvSpPr>
              <p:cNvPr id="234787" name="Text Box 291"/>
              <p:cNvSpPr txBox="1">
                <a:spLocks noChangeArrowheads="1"/>
              </p:cNvSpPr>
              <p:nvPr/>
            </p:nvSpPr>
            <p:spPr bwMode="auto">
              <a:xfrm>
                <a:off x="96" y="2457"/>
                <a:ext cx="657" cy="327"/>
              </a:xfrm>
              <a:prstGeom prst="rect">
                <a:avLst/>
              </a:prstGeom>
              <a:noFill/>
              <a:ln w="9525">
                <a:noFill/>
                <a:miter lim="800000"/>
                <a:headEnd/>
                <a:tailEnd/>
              </a:ln>
              <a:effectLst>
                <a:outerShdw dist="35921" dir="2700000" algn="ctr" rotWithShape="0">
                  <a:schemeClr val="bg1"/>
                </a:outerShdw>
              </a:effectLst>
            </p:spPr>
            <p:txBody>
              <a:bodyPr>
                <a:spAutoFit/>
              </a:bodyPr>
              <a:lstStyle/>
              <a:p>
                <a:pPr>
                  <a:lnSpc>
                    <a:spcPct val="100000"/>
                  </a:lnSpc>
                  <a:spcBef>
                    <a:spcPct val="50000"/>
                  </a:spcBef>
                </a:pPr>
                <a:r>
                  <a:rPr lang="en-US" sz="2800">
                    <a:solidFill>
                      <a:srgbClr val="0000CC"/>
                    </a:solidFill>
                  </a:rPr>
                  <a:t>Union</a:t>
                </a:r>
              </a:p>
            </p:txBody>
          </p:sp>
        </p:grpSp>
        <p:grpSp>
          <p:nvGrpSpPr>
            <p:cNvPr id="234788" name="Group 292"/>
            <p:cNvGrpSpPr>
              <a:grpSpLocks/>
            </p:cNvGrpSpPr>
            <p:nvPr/>
          </p:nvGrpSpPr>
          <p:grpSpPr bwMode="auto">
            <a:xfrm>
              <a:off x="131" y="1571"/>
              <a:ext cx="829" cy="493"/>
              <a:chOff x="131" y="1571"/>
              <a:chExt cx="829" cy="493"/>
            </a:xfrm>
          </p:grpSpPr>
          <p:sp>
            <p:nvSpPr>
              <p:cNvPr id="234789" name="Text Box 293"/>
              <p:cNvSpPr txBox="1">
                <a:spLocks noChangeArrowheads="1"/>
              </p:cNvSpPr>
              <p:nvPr/>
            </p:nvSpPr>
            <p:spPr bwMode="auto">
              <a:xfrm>
                <a:off x="131" y="1602"/>
                <a:ext cx="541" cy="462"/>
              </a:xfrm>
              <a:prstGeom prst="rect">
                <a:avLst/>
              </a:prstGeom>
              <a:noFill/>
              <a:ln w="9525">
                <a:noFill/>
                <a:miter lim="800000"/>
                <a:headEnd/>
                <a:tailEnd/>
              </a:ln>
              <a:effectLst>
                <a:outerShdw dist="35921" dir="2700000" algn="ctr" rotWithShape="0">
                  <a:schemeClr val="bg1"/>
                </a:outerShdw>
              </a:effectLst>
            </p:spPr>
            <p:txBody>
              <a:bodyPr>
                <a:spAutoFit/>
              </a:bodyPr>
              <a:lstStyle/>
              <a:p>
                <a:pPr algn="ctr"/>
                <a:r>
                  <a:rPr lang="en-US" sz="2800">
                    <a:solidFill>
                      <a:srgbClr val="0000CC"/>
                    </a:solidFill>
                  </a:rPr>
                  <a:t>Divi-</a:t>
                </a:r>
              </a:p>
              <a:p>
                <a:pPr algn="ctr"/>
                <a:r>
                  <a:rPr lang="en-US" sz="2800">
                    <a:solidFill>
                      <a:srgbClr val="0000CC"/>
                    </a:solidFill>
                  </a:rPr>
                  <a:t>sion</a:t>
                </a:r>
              </a:p>
            </p:txBody>
          </p:sp>
          <p:sp>
            <p:nvSpPr>
              <p:cNvPr id="234790" name="Text Box 294"/>
              <p:cNvSpPr txBox="1">
                <a:spLocks noChangeArrowheads="1"/>
              </p:cNvSpPr>
              <p:nvPr/>
            </p:nvSpPr>
            <p:spPr bwMode="auto">
              <a:xfrm>
                <a:off x="560" y="1571"/>
                <a:ext cx="400" cy="288"/>
              </a:xfrm>
              <a:prstGeom prst="rect">
                <a:avLst/>
              </a:prstGeom>
              <a:noFill/>
              <a:ln w="9525">
                <a:noFill/>
                <a:miter lim="800000"/>
                <a:headEnd/>
                <a:tailEnd/>
              </a:ln>
              <a:effectLst/>
            </p:spPr>
            <p:txBody>
              <a:bodyPr>
                <a:spAutoFit/>
              </a:bodyPr>
              <a:lstStyle/>
              <a:p>
                <a:pPr>
                  <a:lnSpc>
                    <a:spcPct val="100000"/>
                  </a:lnSpc>
                </a:pPr>
                <a:r>
                  <a:rPr lang="en-US" sz="2400" b="1">
                    <a:solidFill>
                      <a:srgbClr val="0000FF"/>
                    </a:solidFill>
                    <a:latin typeface="Eurostile" pitchFamily="34" charset="0"/>
                  </a:rPr>
                  <a:t>_ _</a:t>
                </a:r>
              </a:p>
            </p:txBody>
          </p:sp>
        </p:grpSp>
        <p:sp>
          <p:nvSpPr>
            <p:cNvPr id="234791" name="Line 295"/>
            <p:cNvSpPr>
              <a:spLocks noChangeShapeType="1"/>
            </p:cNvSpPr>
            <p:nvPr/>
          </p:nvSpPr>
          <p:spPr bwMode="auto">
            <a:xfrm>
              <a:off x="408" y="1152"/>
              <a:ext cx="0" cy="384"/>
            </a:xfrm>
            <a:prstGeom prst="line">
              <a:avLst/>
            </a:prstGeom>
            <a:noFill/>
            <a:ln w="38100">
              <a:solidFill>
                <a:srgbClr val="0000FF"/>
              </a:solidFill>
              <a:round/>
              <a:headEnd/>
              <a:tailEnd/>
            </a:ln>
            <a:effectLst/>
          </p:spPr>
          <p:txBody>
            <a:bodyPr/>
            <a:lstStyle/>
            <a:p>
              <a:endParaRPr lang="en-US"/>
            </a:p>
          </p:txBody>
        </p:sp>
        <p:sp>
          <p:nvSpPr>
            <p:cNvPr id="234792" name="Line 296"/>
            <p:cNvSpPr>
              <a:spLocks noChangeShapeType="1"/>
            </p:cNvSpPr>
            <p:nvPr/>
          </p:nvSpPr>
          <p:spPr bwMode="auto">
            <a:xfrm>
              <a:off x="408" y="2064"/>
              <a:ext cx="0" cy="384"/>
            </a:xfrm>
            <a:prstGeom prst="line">
              <a:avLst/>
            </a:prstGeom>
            <a:noFill/>
            <a:ln w="38100">
              <a:solidFill>
                <a:srgbClr val="0000FF"/>
              </a:solidFill>
              <a:round/>
              <a:headEnd/>
              <a:tailEnd/>
            </a:ln>
            <a:effectLst/>
          </p:spPr>
          <p:txBody>
            <a:bodyPr/>
            <a:lstStyle/>
            <a:p>
              <a:endParaRPr lang="en-US"/>
            </a:p>
          </p:txBody>
        </p:sp>
        <p:grpSp>
          <p:nvGrpSpPr>
            <p:cNvPr id="234793" name="Group 297"/>
            <p:cNvGrpSpPr>
              <a:grpSpLocks/>
            </p:cNvGrpSpPr>
            <p:nvPr/>
          </p:nvGrpSpPr>
          <p:grpSpPr bwMode="auto">
            <a:xfrm>
              <a:off x="96" y="768"/>
              <a:ext cx="1417" cy="384"/>
              <a:chOff x="96" y="768"/>
              <a:chExt cx="1417" cy="384"/>
            </a:xfrm>
          </p:grpSpPr>
          <p:sp>
            <p:nvSpPr>
              <p:cNvPr id="234794" name="Text Box 298"/>
              <p:cNvSpPr txBox="1">
                <a:spLocks noChangeArrowheads="1"/>
              </p:cNvSpPr>
              <p:nvPr/>
            </p:nvSpPr>
            <p:spPr bwMode="auto">
              <a:xfrm>
                <a:off x="96" y="825"/>
                <a:ext cx="720" cy="327"/>
              </a:xfrm>
              <a:prstGeom prst="rect">
                <a:avLst/>
              </a:prstGeom>
              <a:noFill/>
              <a:ln w="9525">
                <a:noFill/>
                <a:miter lim="800000"/>
                <a:headEnd/>
                <a:tailEnd/>
              </a:ln>
              <a:effectLst>
                <a:outerShdw dist="35921" dir="2700000" algn="ctr" rotWithShape="0">
                  <a:schemeClr val="bg1"/>
                </a:outerShdw>
              </a:effectLst>
            </p:spPr>
            <p:txBody>
              <a:bodyPr>
                <a:spAutoFit/>
              </a:bodyPr>
              <a:lstStyle/>
              <a:p>
                <a:pPr>
                  <a:lnSpc>
                    <a:spcPct val="100000"/>
                  </a:lnSpc>
                  <a:spcBef>
                    <a:spcPct val="50000"/>
                  </a:spcBef>
                </a:pPr>
                <a:r>
                  <a:rPr lang="en-US" sz="2800">
                    <a:solidFill>
                      <a:srgbClr val="0000CC"/>
                    </a:solidFill>
                  </a:rPr>
                  <a:t>Origin</a:t>
                </a:r>
              </a:p>
            </p:txBody>
          </p:sp>
          <p:sp>
            <p:nvSpPr>
              <p:cNvPr id="234795" name="Text Box 299"/>
              <p:cNvSpPr txBox="1">
                <a:spLocks noChangeArrowheads="1"/>
              </p:cNvSpPr>
              <p:nvPr/>
            </p:nvSpPr>
            <p:spPr bwMode="auto">
              <a:xfrm>
                <a:off x="672" y="768"/>
                <a:ext cx="841" cy="288"/>
              </a:xfrm>
              <a:prstGeom prst="rect">
                <a:avLst/>
              </a:prstGeom>
              <a:noFill/>
              <a:ln w="9525">
                <a:noFill/>
                <a:miter lim="800000"/>
                <a:headEnd/>
                <a:tailEnd/>
              </a:ln>
              <a:effectLst/>
            </p:spPr>
            <p:txBody>
              <a:bodyPr>
                <a:spAutoFit/>
              </a:bodyPr>
              <a:lstStyle/>
              <a:p>
                <a:pPr>
                  <a:lnSpc>
                    <a:spcPct val="100000"/>
                  </a:lnSpc>
                </a:pPr>
                <a:r>
                  <a:rPr lang="en-US" sz="2400" b="1">
                    <a:solidFill>
                      <a:srgbClr val="0000FF"/>
                    </a:solidFill>
                    <a:latin typeface="Eurostile" pitchFamily="34" charset="0"/>
                  </a:rPr>
                  <a:t>_ _ _ _ _ </a:t>
                </a:r>
              </a:p>
            </p:txBody>
          </p:sp>
        </p:grpSp>
        <p:grpSp>
          <p:nvGrpSpPr>
            <p:cNvPr id="234796" name="Group 300"/>
            <p:cNvGrpSpPr>
              <a:grpSpLocks/>
            </p:cNvGrpSpPr>
            <p:nvPr/>
          </p:nvGrpSpPr>
          <p:grpSpPr bwMode="auto">
            <a:xfrm>
              <a:off x="1467" y="672"/>
              <a:ext cx="700" cy="611"/>
              <a:chOff x="1467" y="672"/>
              <a:chExt cx="700" cy="611"/>
            </a:xfrm>
          </p:grpSpPr>
          <p:sp>
            <p:nvSpPr>
              <p:cNvPr id="234797" name="Oval 301"/>
              <p:cNvSpPr>
                <a:spLocks noChangeArrowheads="1"/>
              </p:cNvSpPr>
              <p:nvPr/>
            </p:nvSpPr>
            <p:spPr bwMode="auto">
              <a:xfrm>
                <a:off x="1467" y="672"/>
                <a:ext cx="700" cy="611"/>
              </a:xfrm>
              <a:prstGeom prst="ellipse">
                <a:avLst/>
              </a:prstGeom>
              <a:gradFill rotWithShape="0">
                <a:gsLst>
                  <a:gs pos="0">
                    <a:schemeClr val="bg1"/>
                  </a:gs>
                  <a:gs pos="100000">
                    <a:srgbClr val="FFFFFF"/>
                  </a:gs>
                </a:gsLst>
                <a:lin ang="5400000" scaled="1"/>
              </a:gradFill>
              <a:ln w="12700">
                <a:round/>
                <a:headEnd/>
                <a:tailEnd/>
              </a:ln>
              <a:effectLst/>
              <a:scene3d>
                <a:camera prst="legacyPerspectiveTop"/>
                <a:lightRig rig="legacyNormal3" dir="t"/>
              </a:scene3d>
              <a:sp3d extrusionH="887400" prstMaterial="legacyMatte">
                <a:bevelT w="13500" h="13500" prst="angle"/>
                <a:bevelB w="13500" h="13500" prst="angle"/>
                <a:extrusionClr>
                  <a:srgbClr val="FFFFFF"/>
                </a:extrusionClr>
              </a:sp3d>
            </p:spPr>
            <p:txBody>
              <a:bodyPr wrap="none" anchor="ctr">
                <a:flatTx/>
              </a:bodyPr>
              <a:lstStyle/>
              <a:p>
                <a:pPr algn="ctr">
                  <a:lnSpc>
                    <a:spcPct val="100000"/>
                  </a:lnSpc>
                </a:pPr>
                <a:endParaRPr lang="en-US" sz="4800" b="1">
                  <a:solidFill>
                    <a:srgbClr val="6600CC"/>
                  </a:solidFill>
                </a:endParaRPr>
              </a:p>
            </p:txBody>
          </p:sp>
          <p:sp>
            <p:nvSpPr>
              <p:cNvPr id="234798" name="WordArt 302"/>
              <p:cNvSpPr>
                <a:spLocks noChangeArrowheads="1" noChangeShapeType="1" noTextEdit="1"/>
              </p:cNvSpPr>
              <p:nvPr/>
            </p:nvSpPr>
            <p:spPr bwMode="auto">
              <a:xfrm>
                <a:off x="1536" y="851"/>
                <a:ext cx="541" cy="253"/>
              </a:xfrm>
              <a:prstGeom prst="rect">
                <a:avLst/>
              </a:prstGeom>
            </p:spPr>
            <p:txBody>
              <a:bodyPr wrap="none" fromWordArt="1">
                <a:prstTxWarp prst="textPlain">
                  <a:avLst>
                    <a:gd name="adj" fmla="val 50000"/>
                  </a:avLst>
                </a:prstTxWarp>
              </a:bodyPr>
              <a:lstStyle/>
              <a:p>
                <a:pPr algn="ctr"/>
                <a:r>
                  <a:rPr lang="en-US" sz="3600" kern="10">
                    <a:ln w="38100">
                      <a:solidFill>
                        <a:srgbClr val="6600CC"/>
                      </a:solidFill>
                      <a:round/>
                      <a:headEnd/>
                      <a:tailEnd/>
                    </a:ln>
                    <a:gradFill rotWithShape="0">
                      <a:gsLst>
                        <a:gs pos="0">
                          <a:srgbClr val="CCECFF"/>
                        </a:gs>
                        <a:gs pos="50000">
                          <a:schemeClr val="bg1"/>
                        </a:gs>
                        <a:gs pos="100000">
                          <a:srgbClr val="CCECFF"/>
                        </a:gs>
                      </a:gsLst>
                      <a:lin ang="2700000" scaled="1"/>
                    </a:gradFill>
                    <a:effectLst>
                      <a:outerShdw dist="35921" dir="2700000" algn="ctr" rotWithShape="0">
                        <a:schemeClr val="bg1"/>
                      </a:outerShdw>
                    </a:effectLst>
                    <a:latin typeface="Impact"/>
                  </a:rPr>
                  <a:t>God</a:t>
                </a:r>
              </a:p>
            </p:txBody>
          </p:sp>
        </p:grpSp>
      </p:grpSp>
      <p:grpSp>
        <p:nvGrpSpPr>
          <p:cNvPr id="62" name="Group 24"/>
          <p:cNvGrpSpPr>
            <a:grpSpLocks/>
          </p:cNvGrpSpPr>
          <p:nvPr/>
        </p:nvGrpSpPr>
        <p:grpSpPr bwMode="auto">
          <a:xfrm>
            <a:off x="128588" y="76200"/>
            <a:ext cx="5281612" cy="519113"/>
            <a:chOff x="81" y="48"/>
            <a:chExt cx="3327" cy="327"/>
          </a:xfrm>
        </p:grpSpPr>
        <p:sp>
          <p:nvSpPr>
            <p:cNvPr id="63" name="Text Box 25"/>
            <p:cNvSpPr txBox="1">
              <a:spLocks noChangeArrowheads="1"/>
            </p:cNvSpPr>
            <p:nvPr/>
          </p:nvSpPr>
          <p:spPr bwMode="auto">
            <a:xfrm>
              <a:off x="81" y="48"/>
              <a:ext cx="557" cy="327"/>
            </a:xfrm>
            <a:prstGeom prst="rect">
              <a:avLst/>
            </a:prstGeom>
            <a:noFill/>
            <a:ln w="9525">
              <a:noFill/>
              <a:miter lim="800000"/>
              <a:headEnd/>
              <a:tailEnd/>
            </a:ln>
            <a:effectLst>
              <a:outerShdw dist="12700" dir="2700000" algn="ctr" rotWithShape="0">
                <a:schemeClr val="bg1"/>
              </a:outerShdw>
            </a:effectLst>
          </p:spPr>
          <p:txBody>
            <a:bodyPr>
              <a:spAutoFit/>
            </a:bodyPr>
            <a:lstStyle/>
            <a:p>
              <a:pPr>
                <a:lnSpc>
                  <a:spcPct val="100000"/>
                </a:lnSpc>
              </a:pPr>
              <a:r>
                <a:rPr lang="en-US" sz="2800" u="sng" dirty="0"/>
                <a:t>2.3.3</a:t>
              </a:r>
            </a:p>
          </p:txBody>
        </p:sp>
        <p:sp>
          <p:nvSpPr>
            <p:cNvPr id="64" name="Text Box 26"/>
            <p:cNvSpPr txBox="1">
              <a:spLocks noChangeArrowheads="1"/>
            </p:cNvSpPr>
            <p:nvPr/>
          </p:nvSpPr>
          <p:spPr bwMode="auto">
            <a:xfrm>
              <a:off x="609" y="48"/>
              <a:ext cx="2799" cy="327"/>
            </a:xfrm>
            <a:prstGeom prst="rect">
              <a:avLst/>
            </a:prstGeom>
            <a:noFill/>
            <a:ln w="9525">
              <a:noFill/>
              <a:miter lim="800000"/>
              <a:headEnd/>
              <a:tailEnd/>
            </a:ln>
            <a:effectLst>
              <a:outerShdw dist="12700" dir="2700000" algn="ctr" rotWithShape="0">
                <a:schemeClr val="bg1"/>
              </a:outerShdw>
            </a:effectLst>
          </p:spPr>
          <p:txBody>
            <a:bodyPr>
              <a:spAutoFit/>
            </a:bodyPr>
            <a:lstStyle/>
            <a:p>
              <a:pPr>
                <a:lnSpc>
                  <a:spcPct val="100000"/>
                </a:lnSpc>
              </a:pPr>
              <a:r>
                <a:rPr lang="en-US" sz="2800" u="sng" dirty="0"/>
                <a:t>The Four Position Foundation</a:t>
              </a:r>
            </a:p>
          </p:txBody>
        </p:sp>
      </p:gr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234753"/>
                                        </p:tgtEl>
                                        <p:attrNameLst>
                                          <p:attrName>style.visibility</p:attrName>
                                        </p:attrNameLst>
                                      </p:cBhvr>
                                      <p:to>
                                        <p:strVal val="visible"/>
                                      </p:to>
                                    </p:set>
                                    <p:animEffect transition="in" filter="barn(outVertical)">
                                      <p:cBhvr>
                                        <p:cTn id="7" dur="500"/>
                                        <p:tgtEl>
                                          <p:spTgt spid="23475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34542"/>
                                        </p:tgtEl>
                                        <p:attrNameLst>
                                          <p:attrName>style.visibility</p:attrName>
                                        </p:attrNameLst>
                                      </p:cBhvr>
                                      <p:to>
                                        <p:strVal val="visible"/>
                                      </p:to>
                                    </p:set>
                                    <p:animEffect transition="in" filter="wipe(left)">
                                      <p:cBhvr>
                                        <p:cTn id="12" dur="500"/>
                                        <p:tgtEl>
                                          <p:spTgt spid="23454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34588"/>
                                        </p:tgtEl>
                                        <p:attrNameLst>
                                          <p:attrName>style.visibility</p:attrName>
                                        </p:attrNameLst>
                                      </p:cBhvr>
                                      <p:to>
                                        <p:strVal val="visible"/>
                                      </p:to>
                                    </p:set>
                                    <p:animEffect transition="in" filter="fade">
                                      <p:cBhvr>
                                        <p:cTn id="15" dur="1000"/>
                                        <p:tgtEl>
                                          <p:spTgt spid="2345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4542" grpId="0" autoUpdateAnimBg="0"/>
      <p:bldP spid="234588" grpId="0" animBg="1"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78606" name="Group 14"/>
          <p:cNvGrpSpPr>
            <a:grpSpLocks/>
          </p:cNvGrpSpPr>
          <p:nvPr/>
        </p:nvGrpSpPr>
        <p:grpSpPr bwMode="auto">
          <a:xfrm>
            <a:off x="0" y="0"/>
            <a:ext cx="9144000" cy="6858000"/>
            <a:chOff x="0" y="0"/>
            <a:chExt cx="5760" cy="4320"/>
          </a:xfrm>
        </p:grpSpPr>
        <p:pic>
          <p:nvPicPr>
            <p:cNvPr id="878607" name="Picture 15" descr="SP084"/>
            <p:cNvPicPr>
              <a:picLocks noChangeAspect="1" noChangeArrowheads="1"/>
            </p:cNvPicPr>
            <p:nvPr/>
          </p:nvPicPr>
          <p:blipFill>
            <a:blip r:embed="rId3"/>
            <a:srcRect t="4344" r="4808" b="453"/>
            <a:stretch>
              <a:fillRect/>
            </a:stretch>
          </p:blipFill>
          <p:spPr bwMode="auto">
            <a:xfrm>
              <a:off x="0" y="0"/>
              <a:ext cx="5760" cy="4320"/>
            </a:xfrm>
            <a:prstGeom prst="rect">
              <a:avLst/>
            </a:prstGeom>
            <a:noFill/>
          </p:spPr>
        </p:pic>
        <p:pic>
          <p:nvPicPr>
            <p:cNvPr id="878609" name="Picture 17" descr="CVX50014"/>
            <p:cNvPicPr>
              <a:picLocks noChangeAspect="1" noChangeArrowheads="1"/>
            </p:cNvPicPr>
            <p:nvPr/>
          </p:nvPicPr>
          <p:blipFill>
            <a:blip r:embed="rId4">
              <a:lum contrast="24000"/>
            </a:blip>
            <a:srcRect l="28752" t="18382" r="12540" b="24272"/>
            <a:stretch>
              <a:fillRect/>
            </a:stretch>
          </p:blipFill>
          <p:spPr bwMode="auto">
            <a:xfrm>
              <a:off x="2160" y="528"/>
              <a:ext cx="2592" cy="1898"/>
            </a:xfrm>
            <a:prstGeom prst="rect">
              <a:avLst/>
            </a:prstGeom>
            <a:noFill/>
          </p:spPr>
        </p:pic>
        <p:pic>
          <p:nvPicPr>
            <p:cNvPr id="878610" name="Picture 18" descr="CVU50027"/>
            <p:cNvPicPr>
              <a:picLocks noChangeAspect="1" noChangeArrowheads="1"/>
            </p:cNvPicPr>
            <p:nvPr/>
          </p:nvPicPr>
          <p:blipFill>
            <a:blip r:embed="rId5">
              <a:lum contrast="24000"/>
            </a:blip>
            <a:srcRect/>
            <a:stretch>
              <a:fillRect/>
            </a:stretch>
          </p:blipFill>
          <p:spPr bwMode="auto">
            <a:xfrm>
              <a:off x="4128" y="60"/>
              <a:ext cx="1584" cy="1188"/>
            </a:xfrm>
            <a:prstGeom prst="rect">
              <a:avLst/>
            </a:prstGeom>
            <a:noFill/>
          </p:spPr>
        </p:pic>
        <p:grpSp>
          <p:nvGrpSpPr>
            <p:cNvPr id="878611" name="Group 19"/>
            <p:cNvGrpSpPr>
              <a:grpSpLocks/>
            </p:cNvGrpSpPr>
            <p:nvPr/>
          </p:nvGrpSpPr>
          <p:grpSpPr bwMode="auto">
            <a:xfrm>
              <a:off x="672" y="576"/>
              <a:ext cx="672" cy="392"/>
              <a:chOff x="1488" y="480"/>
              <a:chExt cx="816" cy="480"/>
            </a:xfrm>
          </p:grpSpPr>
          <p:pic>
            <p:nvPicPr>
              <p:cNvPr id="878612" name="Picture 20" descr="CVX00004"/>
              <p:cNvPicPr>
                <a:picLocks noChangeAspect="1" noChangeArrowheads="1"/>
              </p:cNvPicPr>
              <p:nvPr/>
            </p:nvPicPr>
            <p:blipFill>
              <a:blip r:embed="rId6"/>
              <a:srcRect/>
              <a:stretch>
                <a:fillRect/>
              </a:stretch>
            </p:blipFill>
            <p:spPr bwMode="auto">
              <a:xfrm>
                <a:off x="1665" y="480"/>
                <a:ext cx="449" cy="476"/>
              </a:xfrm>
              <a:prstGeom prst="rect">
                <a:avLst/>
              </a:prstGeom>
              <a:noFill/>
            </p:spPr>
          </p:pic>
          <p:pic>
            <p:nvPicPr>
              <p:cNvPr id="878613" name="Picture 21" descr="CVX00008"/>
              <p:cNvPicPr>
                <a:picLocks noChangeAspect="1" noChangeArrowheads="1"/>
              </p:cNvPicPr>
              <p:nvPr/>
            </p:nvPicPr>
            <p:blipFill>
              <a:blip r:embed="rId7"/>
              <a:srcRect/>
              <a:stretch>
                <a:fillRect/>
              </a:stretch>
            </p:blipFill>
            <p:spPr bwMode="auto">
              <a:xfrm>
                <a:off x="1488" y="496"/>
                <a:ext cx="816" cy="464"/>
              </a:xfrm>
              <a:prstGeom prst="rect">
                <a:avLst/>
              </a:prstGeom>
              <a:noFill/>
            </p:spPr>
          </p:pic>
        </p:grpSp>
      </p:grpSp>
      <p:sp>
        <p:nvSpPr>
          <p:cNvPr id="878595" name="Rectangle 3"/>
          <p:cNvSpPr>
            <a:spLocks noChangeArrowheads="1"/>
          </p:cNvSpPr>
          <p:nvPr/>
        </p:nvSpPr>
        <p:spPr bwMode="auto">
          <a:xfrm>
            <a:off x="0" y="5334000"/>
            <a:ext cx="9144000" cy="1524000"/>
          </a:xfrm>
          <a:prstGeom prst="rect">
            <a:avLst/>
          </a:prstGeom>
          <a:solidFill>
            <a:schemeClr val="tx1"/>
          </a:solidFill>
          <a:ln w="9525">
            <a:solidFill>
              <a:schemeClr val="tx1"/>
            </a:solidFill>
            <a:miter lim="800000"/>
            <a:headEnd/>
            <a:tailEnd/>
          </a:ln>
          <a:effectLst/>
        </p:spPr>
        <p:txBody>
          <a:bodyPr wrap="none" anchor="ctr"/>
          <a:lstStyle/>
          <a:p>
            <a:endParaRPr lang="en-US"/>
          </a:p>
        </p:txBody>
      </p:sp>
      <p:grpSp>
        <p:nvGrpSpPr>
          <p:cNvPr id="878600" name="Group 8"/>
          <p:cNvGrpSpPr>
            <a:grpSpLocks/>
          </p:cNvGrpSpPr>
          <p:nvPr/>
        </p:nvGrpSpPr>
        <p:grpSpPr bwMode="auto">
          <a:xfrm>
            <a:off x="2590800" y="685800"/>
            <a:ext cx="3962400" cy="3965575"/>
            <a:chOff x="1632" y="432"/>
            <a:chExt cx="2496" cy="2498"/>
          </a:xfrm>
        </p:grpSpPr>
        <p:grpSp>
          <p:nvGrpSpPr>
            <p:cNvPr id="878601" name="Group 9"/>
            <p:cNvGrpSpPr>
              <a:grpSpLocks/>
            </p:cNvGrpSpPr>
            <p:nvPr/>
          </p:nvGrpSpPr>
          <p:grpSpPr bwMode="auto">
            <a:xfrm>
              <a:off x="2256" y="1344"/>
              <a:ext cx="1248" cy="1586"/>
              <a:chOff x="2256" y="1344"/>
              <a:chExt cx="1248" cy="1586"/>
            </a:xfrm>
          </p:grpSpPr>
          <p:sp>
            <p:nvSpPr>
              <p:cNvPr id="878602" name="Oval 10"/>
              <p:cNvSpPr>
                <a:spLocks noChangeArrowheads="1"/>
              </p:cNvSpPr>
              <p:nvPr/>
            </p:nvSpPr>
            <p:spPr bwMode="auto">
              <a:xfrm>
                <a:off x="2256" y="1776"/>
                <a:ext cx="1248" cy="1154"/>
              </a:xfrm>
              <a:prstGeom prst="ellipse">
                <a:avLst/>
              </a:prstGeom>
              <a:gradFill rotWithShape="0">
                <a:gsLst>
                  <a:gs pos="0">
                    <a:srgbClr val="FFFFFF"/>
                  </a:gs>
                  <a:gs pos="100000">
                    <a:srgbClr val="FFCCCC"/>
                  </a:gs>
                </a:gsLst>
                <a:path path="shape">
                  <a:fillToRect l="50000" t="50000" r="50000" b="50000"/>
                </a:path>
              </a:gradFill>
              <a:ln w="9525">
                <a:round/>
                <a:headEnd/>
                <a:tailEnd/>
              </a:ln>
              <a:effectLst/>
              <a:scene3d>
                <a:camera prst="legacyObliqueBottomLeft"/>
                <a:lightRig rig="legacyHarsh3" dir="t"/>
              </a:scene3d>
              <a:sp3d extrusionH="430200" prstMaterial="legacyMatte">
                <a:bevelT w="13500" h="13500" prst="angle"/>
                <a:bevelB w="13500" h="13500" prst="angle"/>
                <a:extrusionClr>
                  <a:srgbClr val="FFCCCC"/>
                </a:extrusionClr>
              </a:sp3d>
            </p:spPr>
            <p:txBody>
              <a:bodyPr wrap="none" anchor="ctr">
                <a:flatTx/>
              </a:bodyPr>
              <a:lstStyle/>
              <a:p>
                <a:pPr algn="ctr"/>
                <a:endParaRPr lang="en-US" sz="1400" b="1">
                  <a:solidFill>
                    <a:srgbClr val="0000FF"/>
                  </a:solidFill>
                </a:endParaRPr>
              </a:p>
              <a:p>
                <a:pPr algn="ctr"/>
                <a:r>
                  <a:rPr lang="en-US" sz="3200">
                    <a:solidFill>
                      <a:srgbClr val="660066"/>
                    </a:solidFill>
                  </a:rPr>
                  <a:t>Humanity</a:t>
                </a:r>
              </a:p>
              <a:p>
                <a:pPr algn="ctr"/>
                <a:r>
                  <a:rPr lang="en-US" sz="3200">
                    <a:solidFill>
                      <a:srgbClr val="660066"/>
                    </a:solidFill>
                  </a:rPr>
                  <a:t>and</a:t>
                </a:r>
              </a:p>
              <a:p>
                <a:pPr algn="ctr"/>
                <a:r>
                  <a:rPr lang="en-US" sz="3200">
                    <a:solidFill>
                      <a:srgbClr val="660066"/>
                    </a:solidFill>
                  </a:rPr>
                  <a:t>Universe</a:t>
                </a:r>
              </a:p>
            </p:txBody>
          </p:sp>
          <p:sp>
            <p:nvSpPr>
              <p:cNvPr id="878603" name="AutoShape 11"/>
              <p:cNvSpPr>
                <a:spLocks noChangeArrowheads="1"/>
              </p:cNvSpPr>
              <p:nvPr/>
            </p:nvSpPr>
            <p:spPr bwMode="auto">
              <a:xfrm>
                <a:off x="2736" y="1344"/>
                <a:ext cx="288" cy="384"/>
              </a:xfrm>
              <a:prstGeom prst="downArrow">
                <a:avLst>
                  <a:gd name="adj1" fmla="val 50000"/>
                  <a:gd name="adj2" fmla="val 33333"/>
                </a:avLst>
              </a:prstGeom>
              <a:gradFill rotWithShape="0">
                <a:gsLst>
                  <a:gs pos="0">
                    <a:srgbClr val="FFFFFF"/>
                  </a:gs>
                  <a:gs pos="100000">
                    <a:srgbClr val="0000FF"/>
                  </a:gs>
                </a:gsLst>
                <a:path path="rect">
                  <a:fillToRect l="50000" t="50000" r="50000" b="50000"/>
                </a:path>
              </a:gradFill>
              <a:ln w="38100">
                <a:solidFill>
                  <a:schemeClr val="bg1"/>
                </a:solidFill>
                <a:miter lim="800000"/>
                <a:headEnd/>
                <a:tailEnd/>
              </a:ln>
              <a:effectLst/>
            </p:spPr>
            <p:txBody>
              <a:bodyPr wrap="none" anchor="ctr"/>
              <a:lstStyle/>
              <a:p>
                <a:pPr algn="ctr">
                  <a:lnSpc>
                    <a:spcPct val="100000"/>
                  </a:lnSpc>
                </a:pPr>
                <a:endParaRPr lang="en-US" sz="2400" b="1">
                  <a:solidFill>
                    <a:schemeClr val="bg1"/>
                  </a:solidFill>
                  <a:effectLst>
                    <a:outerShdw blurRad="38100" dist="38100" dir="2700000" algn="tl">
                      <a:srgbClr val="000000"/>
                    </a:outerShdw>
                  </a:effectLst>
                  <a:latin typeface="Times New Roman" pitchFamily="18" charset="0"/>
                </a:endParaRPr>
              </a:p>
            </p:txBody>
          </p:sp>
        </p:grpSp>
        <p:sp>
          <p:nvSpPr>
            <p:cNvPr id="878604" name="Oval 12"/>
            <p:cNvSpPr>
              <a:spLocks noChangeArrowheads="1"/>
            </p:cNvSpPr>
            <p:nvPr/>
          </p:nvSpPr>
          <p:spPr bwMode="auto">
            <a:xfrm>
              <a:off x="1632" y="432"/>
              <a:ext cx="2496" cy="1056"/>
            </a:xfrm>
            <a:prstGeom prst="ellipse">
              <a:avLst/>
            </a:prstGeom>
            <a:noFill/>
            <a:ln w="9525">
              <a:noFill/>
              <a:round/>
              <a:headEnd/>
              <a:tailEnd/>
            </a:ln>
            <a:effectLst/>
          </p:spPr>
          <p:txBody>
            <a:bodyPr wrap="none" anchor="ctr">
              <a:flatTx/>
            </a:bodyPr>
            <a:lstStyle/>
            <a:p>
              <a:pPr algn="ctr">
                <a:lnSpc>
                  <a:spcPct val="100000"/>
                </a:lnSpc>
              </a:pPr>
              <a:r>
                <a:rPr lang="en-US" sz="6000" b="1">
                  <a:solidFill>
                    <a:srgbClr val="FFFF00"/>
                  </a:solidFill>
                  <a:effectLst>
                    <a:outerShdw blurRad="38100" dist="38100" dir="2700000" algn="tl">
                      <a:srgbClr val="000000"/>
                    </a:outerShdw>
                  </a:effectLst>
                  <a:latin typeface="Arial Black" pitchFamily="34" charset="0"/>
                </a:rPr>
                <a:t>Principle</a:t>
              </a:r>
              <a:endParaRPr lang="en-US" sz="6000">
                <a:solidFill>
                  <a:srgbClr val="FFFF00"/>
                </a:solidFill>
                <a:latin typeface="Times New Roman" pitchFamily="18" charset="0"/>
              </a:endParaRPr>
            </a:p>
          </p:txBody>
        </p:sp>
      </p:grpSp>
      <p:grpSp>
        <p:nvGrpSpPr>
          <p:cNvPr id="878614" name="Group 22"/>
          <p:cNvGrpSpPr>
            <a:grpSpLocks/>
          </p:cNvGrpSpPr>
          <p:nvPr/>
        </p:nvGrpSpPr>
        <p:grpSpPr bwMode="auto">
          <a:xfrm>
            <a:off x="762000" y="5797550"/>
            <a:ext cx="7696200" cy="450850"/>
            <a:chOff x="672" y="3427"/>
            <a:chExt cx="4800" cy="284"/>
          </a:xfrm>
        </p:grpSpPr>
        <p:sp>
          <p:nvSpPr>
            <p:cNvPr id="878615" name="Text Box 23"/>
            <p:cNvSpPr txBox="1">
              <a:spLocks noChangeArrowheads="1"/>
            </p:cNvSpPr>
            <p:nvPr/>
          </p:nvSpPr>
          <p:spPr bwMode="auto">
            <a:xfrm>
              <a:off x="864" y="3440"/>
              <a:ext cx="4608" cy="271"/>
            </a:xfrm>
            <a:prstGeom prst="rect">
              <a:avLst/>
            </a:prstGeom>
            <a:noFill/>
            <a:ln w="9525">
              <a:noFill/>
              <a:miter lim="800000"/>
              <a:headEnd/>
              <a:tailEnd/>
            </a:ln>
            <a:effectLst/>
          </p:spPr>
          <p:txBody>
            <a:bodyPr>
              <a:spAutoFit/>
            </a:bodyPr>
            <a:lstStyle/>
            <a:p>
              <a:pPr>
                <a:lnSpc>
                  <a:spcPct val="85000"/>
                </a:lnSpc>
              </a:pPr>
              <a:r>
                <a:rPr lang="en-US" sz="2600" b="1">
                  <a:solidFill>
                    <a:schemeClr val="bg1"/>
                  </a:solidFill>
                  <a:latin typeface="Arial Narrow" pitchFamily="34" charset="0"/>
                </a:rPr>
                <a:t>The fundamental question is that of the </a:t>
              </a:r>
              <a:r>
                <a:rPr lang="en-US" sz="2600" b="1" u="sng">
                  <a:solidFill>
                    <a:schemeClr val="bg1"/>
                  </a:solidFill>
                  <a:latin typeface="Arial Narrow" pitchFamily="34" charset="0"/>
                </a:rPr>
                <a:t>causal reality</a:t>
              </a:r>
              <a:r>
                <a:rPr lang="en-US" sz="2600" b="1">
                  <a:solidFill>
                    <a:schemeClr val="bg1"/>
                  </a:solidFill>
                  <a:latin typeface="Arial Narrow" pitchFamily="34" charset="0"/>
                </a:rPr>
                <a:t>.</a:t>
              </a:r>
              <a:endParaRPr lang="en-US" sz="2600" b="1" u="sng">
                <a:solidFill>
                  <a:schemeClr val="bg1"/>
                </a:solidFill>
                <a:latin typeface="Arial Narrow" pitchFamily="34" charset="0"/>
              </a:endParaRPr>
            </a:p>
          </p:txBody>
        </p:sp>
        <p:sp>
          <p:nvSpPr>
            <p:cNvPr id="878616" name="Text Box 24"/>
            <p:cNvSpPr txBox="1">
              <a:spLocks noChangeArrowheads="1"/>
            </p:cNvSpPr>
            <p:nvPr/>
          </p:nvSpPr>
          <p:spPr bwMode="auto">
            <a:xfrm>
              <a:off x="672" y="3427"/>
              <a:ext cx="240" cy="269"/>
            </a:xfrm>
            <a:prstGeom prst="rect">
              <a:avLst/>
            </a:prstGeom>
            <a:noFill/>
            <a:ln w="9525">
              <a:noFill/>
              <a:miter lim="800000"/>
              <a:headEnd/>
              <a:tailEnd/>
            </a:ln>
            <a:effectLst/>
          </p:spPr>
          <p:txBody>
            <a:bodyPr>
              <a:spAutoFit/>
            </a:bodyPr>
            <a:lstStyle/>
            <a:p>
              <a:pPr>
                <a:lnSpc>
                  <a:spcPct val="55000"/>
                </a:lnSpc>
              </a:pPr>
              <a:r>
                <a:rPr lang="en-US" sz="4000">
                  <a:solidFill>
                    <a:schemeClr val="bg1"/>
                  </a:solidFill>
                  <a:latin typeface="Times New Roman" pitchFamily="18" charset="0"/>
                  <a:sym typeface="CommonBullets" pitchFamily="34" charset="2"/>
                </a:rPr>
                <a:t></a:t>
              </a:r>
              <a:endParaRPr lang="en-US" sz="4000">
                <a:solidFill>
                  <a:schemeClr val="bg1"/>
                </a:solidFill>
                <a:latin typeface="Times New Roman" pitchFamily="18" charset="0"/>
              </a:endParaRPr>
            </a:p>
          </p:txBody>
        </p:sp>
      </p:grpSp>
      <p:sp>
        <p:nvSpPr>
          <p:cNvPr id="19" name="AutoShape 10"/>
          <p:cNvSpPr>
            <a:spLocks noChangeArrowheads="1"/>
          </p:cNvSpPr>
          <p:nvPr/>
        </p:nvSpPr>
        <p:spPr bwMode="auto">
          <a:xfrm>
            <a:off x="5791200" y="3429000"/>
            <a:ext cx="2286000" cy="685800"/>
          </a:xfrm>
          <a:prstGeom prst="roundRect">
            <a:avLst>
              <a:gd name="adj" fmla="val 16667"/>
            </a:avLst>
          </a:prstGeom>
          <a:solidFill>
            <a:schemeClr val="tx1"/>
          </a:solidFill>
          <a:ln w="9525">
            <a:noFill/>
            <a:round/>
            <a:headEnd/>
            <a:tailEnd/>
          </a:ln>
          <a:effectLst/>
        </p:spPr>
        <p:txBody>
          <a:bodyPr wrap="none" anchor="ctr"/>
          <a:lstStyle/>
          <a:p>
            <a:pPr algn="ctr">
              <a:lnSpc>
                <a:spcPts val="5200"/>
              </a:lnSpc>
              <a:spcBef>
                <a:spcPct val="15000"/>
              </a:spcBef>
            </a:pPr>
            <a:r>
              <a:rPr lang="en-US" sz="4400" dirty="0">
                <a:solidFill>
                  <a:srgbClr val="66FFFF"/>
                </a:solidFill>
                <a:latin typeface="Arial Black" pitchFamily="34" charset="0"/>
              </a:rPr>
              <a:t>Result</a:t>
            </a: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878614"/>
                                        </p:tgtEl>
                                        <p:attrNameLst>
                                          <p:attrName>style.visibility</p:attrName>
                                        </p:attrNameLst>
                                      </p:cBhvr>
                                      <p:to>
                                        <p:strVal val="visible"/>
                                      </p:to>
                                    </p:set>
                                    <p:animEffect transition="in" filter="barn(outVertical)">
                                      <p:cBhvr>
                                        <p:cTn id="7" dur="500"/>
                                        <p:tgtEl>
                                          <p:spTgt spid="8786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gradFill rotWithShape="0">
          <a:gsLst>
            <a:gs pos="0">
              <a:srgbClr val="CC99FF"/>
            </a:gs>
            <a:gs pos="50000">
              <a:schemeClr val="bg1"/>
            </a:gs>
            <a:gs pos="100000">
              <a:srgbClr val="CC99FF"/>
            </a:gs>
          </a:gsLst>
          <a:lin ang="5400000" scaled="1"/>
        </a:gradFill>
        <a:effectLst/>
      </p:bgPr>
    </p:bg>
    <p:spTree>
      <p:nvGrpSpPr>
        <p:cNvPr id="1" name=""/>
        <p:cNvGrpSpPr/>
        <p:nvPr/>
      </p:nvGrpSpPr>
      <p:grpSpPr>
        <a:xfrm>
          <a:off x="0" y="0"/>
          <a:ext cx="0" cy="0"/>
          <a:chOff x="0" y="0"/>
          <a:chExt cx="0" cy="0"/>
        </a:xfrm>
      </p:grpSpPr>
      <p:sp>
        <p:nvSpPr>
          <p:cNvPr id="235522" name="Rectangle 2"/>
          <p:cNvSpPr>
            <a:spLocks noChangeArrowheads="1"/>
          </p:cNvSpPr>
          <p:nvPr/>
        </p:nvSpPr>
        <p:spPr bwMode="auto">
          <a:xfrm>
            <a:off x="0" y="5181600"/>
            <a:ext cx="9144000" cy="1676400"/>
          </a:xfrm>
          <a:prstGeom prst="rect">
            <a:avLst/>
          </a:prstGeom>
          <a:solidFill>
            <a:schemeClr val="tx1"/>
          </a:solidFill>
          <a:ln w="9525">
            <a:solidFill>
              <a:schemeClr val="tx1"/>
            </a:solidFill>
            <a:miter lim="800000"/>
            <a:headEnd/>
            <a:tailEnd/>
          </a:ln>
          <a:effectLst/>
        </p:spPr>
        <p:txBody>
          <a:bodyPr wrap="none" anchor="ctr"/>
          <a:lstStyle/>
          <a:p>
            <a:endParaRPr lang="en-US"/>
          </a:p>
        </p:txBody>
      </p:sp>
      <p:grpSp>
        <p:nvGrpSpPr>
          <p:cNvPr id="235769" name="Group 249"/>
          <p:cNvGrpSpPr>
            <a:grpSpLocks/>
          </p:cNvGrpSpPr>
          <p:nvPr/>
        </p:nvGrpSpPr>
        <p:grpSpPr bwMode="auto">
          <a:xfrm>
            <a:off x="1676400" y="5486400"/>
            <a:ext cx="6248400" cy="808038"/>
            <a:chOff x="960" y="3513"/>
            <a:chExt cx="3936" cy="509"/>
          </a:xfrm>
        </p:grpSpPr>
        <p:sp>
          <p:nvSpPr>
            <p:cNvPr id="235551" name="Text Box 31"/>
            <p:cNvSpPr txBox="1">
              <a:spLocks noChangeArrowheads="1"/>
            </p:cNvSpPr>
            <p:nvPr/>
          </p:nvSpPr>
          <p:spPr bwMode="auto">
            <a:xfrm>
              <a:off x="1200" y="3538"/>
              <a:ext cx="3696" cy="484"/>
            </a:xfrm>
            <a:prstGeom prst="rect">
              <a:avLst/>
            </a:prstGeom>
            <a:noFill/>
            <a:ln w="9525">
              <a:noFill/>
              <a:miter lim="800000"/>
              <a:headEnd/>
              <a:tailEnd/>
            </a:ln>
            <a:effectLst/>
          </p:spPr>
          <p:txBody>
            <a:bodyPr>
              <a:spAutoFit/>
            </a:bodyPr>
            <a:lstStyle/>
            <a:p>
              <a:pPr>
                <a:lnSpc>
                  <a:spcPct val="85000"/>
                </a:lnSpc>
              </a:pPr>
              <a:r>
                <a:rPr lang="en-US" sz="2600" b="1">
                  <a:solidFill>
                    <a:schemeClr val="bg1"/>
                  </a:solidFill>
                  <a:latin typeface="Arial Narrow" pitchFamily="34" charset="0"/>
                </a:rPr>
                <a:t>The four position foundation is God’s </a:t>
              </a:r>
              <a:r>
                <a:rPr lang="en-US" sz="2600" b="1" u="sng">
                  <a:solidFill>
                    <a:schemeClr val="bg1"/>
                  </a:solidFill>
                  <a:latin typeface="Arial Narrow" pitchFamily="34" charset="0"/>
                </a:rPr>
                <a:t>eternal purpose of creation</a:t>
              </a:r>
              <a:r>
                <a:rPr lang="en-US" sz="2600" b="1">
                  <a:solidFill>
                    <a:schemeClr val="bg1"/>
                  </a:solidFill>
                  <a:latin typeface="Arial Narrow" pitchFamily="34" charset="0"/>
                </a:rPr>
                <a:t>.</a:t>
              </a:r>
            </a:p>
          </p:txBody>
        </p:sp>
        <p:sp>
          <p:nvSpPr>
            <p:cNvPr id="235552" name="Text Box 32"/>
            <p:cNvSpPr txBox="1">
              <a:spLocks noChangeArrowheads="1"/>
            </p:cNvSpPr>
            <p:nvPr/>
          </p:nvSpPr>
          <p:spPr bwMode="auto">
            <a:xfrm>
              <a:off x="960" y="3513"/>
              <a:ext cx="174" cy="312"/>
            </a:xfrm>
            <a:prstGeom prst="rect">
              <a:avLst/>
            </a:prstGeom>
            <a:noFill/>
            <a:ln w="9525">
              <a:noFill/>
              <a:miter lim="800000"/>
              <a:headEnd/>
              <a:tailEnd/>
            </a:ln>
            <a:effectLst/>
          </p:spPr>
          <p:txBody>
            <a:bodyPr>
              <a:spAutoFit/>
            </a:bodyPr>
            <a:lstStyle/>
            <a:p>
              <a:pPr>
                <a:lnSpc>
                  <a:spcPct val="55000"/>
                </a:lnSpc>
              </a:pPr>
              <a:r>
                <a:rPr lang="en-US" sz="4800" b="1">
                  <a:solidFill>
                    <a:schemeClr val="bg1"/>
                  </a:solidFill>
                  <a:latin typeface="Times New Roman" pitchFamily="18" charset="0"/>
                  <a:sym typeface="CommonBullets" pitchFamily="34" charset="2"/>
                </a:rPr>
                <a:t></a:t>
              </a:r>
              <a:endParaRPr lang="en-US" sz="4800" b="1">
                <a:solidFill>
                  <a:schemeClr val="bg1"/>
                </a:solidFill>
                <a:latin typeface="Times New Roman" pitchFamily="18" charset="0"/>
              </a:endParaRPr>
            </a:p>
          </p:txBody>
        </p:sp>
      </p:grpSp>
      <p:grpSp>
        <p:nvGrpSpPr>
          <p:cNvPr id="235669" name="Group 149"/>
          <p:cNvGrpSpPr>
            <a:grpSpLocks/>
          </p:cNvGrpSpPr>
          <p:nvPr/>
        </p:nvGrpSpPr>
        <p:grpSpPr bwMode="auto">
          <a:xfrm>
            <a:off x="5029200" y="1143000"/>
            <a:ext cx="4114800" cy="3016250"/>
            <a:chOff x="3120" y="720"/>
            <a:chExt cx="2592" cy="1900"/>
          </a:xfrm>
        </p:grpSpPr>
        <p:sp>
          <p:nvSpPr>
            <p:cNvPr id="235563" name="Text Box 43"/>
            <p:cNvSpPr txBox="1">
              <a:spLocks noChangeArrowheads="1"/>
            </p:cNvSpPr>
            <p:nvPr/>
          </p:nvSpPr>
          <p:spPr bwMode="auto">
            <a:xfrm>
              <a:off x="3120" y="720"/>
              <a:ext cx="2160" cy="488"/>
            </a:xfrm>
            <a:prstGeom prst="rect">
              <a:avLst/>
            </a:prstGeom>
            <a:noFill/>
            <a:ln w="9525">
              <a:noFill/>
              <a:miter lim="800000"/>
              <a:headEnd/>
              <a:tailEnd/>
            </a:ln>
            <a:effectLst/>
          </p:spPr>
          <p:txBody>
            <a:bodyPr>
              <a:spAutoFit/>
            </a:bodyPr>
            <a:lstStyle/>
            <a:p>
              <a:pPr>
                <a:lnSpc>
                  <a:spcPct val="80000"/>
                </a:lnSpc>
              </a:pPr>
              <a:r>
                <a:rPr lang="en-US" sz="2800" b="1">
                  <a:solidFill>
                    <a:srgbClr val="0000FF"/>
                  </a:solidFill>
                  <a:latin typeface="Arial Narrow" pitchFamily="34" charset="0"/>
                </a:rPr>
                <a:t>Root of the principle of</a:t>
              </a:r>
            </a:p>
            <a:p>
              <a:pPr>
                <a:lnSpc>
                  <a:spcPct val="80000"/>
                </a:lnSpc>
              </a:pPr>
              <a:r>
                <a:rPr lang="en-US" sz="2800" b="1">
                  <a:solidFill>
                    <a:srgbClr val="0000FF"/>
                  </a:solidFill>
                  <a:latin typeface="Arial Narrow" pitchFamily="34" charset="0"/>
                </a:rPr>
                <a:t>three stages</a:t>
              </a:r>
            </a:p>
          </p:txBody>
        </p:sp>
        <p:sp>
          <p:nvSpPr>
            <p:cNvPr id="235565" name="Text Box 45"/>
            <p:cNvSpPr txBox="1">
              <a:spLocks noChangeArrowheads="1"/>
            </p:cNvSpPr>
            <p:nvPr/>
          </p:nvSpPr>
          <p:spPr bwMode="auto">
            <a:xfrm>
              <a:off x="3120" y="1200"/>
              <a:ext cx="2448" cy="327"/>
            </a:xfrm>
            <a:prstGeom prst="rect">
              <a:avLst/>
            </a:prstGeom>
            <a:noFill/>
            <a:ln w="9525">
              <a:noFill/>
              <a:miter lim="800000"/>
              <a:headEnd/>
              <a:tailEnd/>
            </a:ln>
            <a:effectLst/>
          </p:spPr>
          <p:txBody>
            <a:bodyPr>
              <a:spAutoFit/>
            </a:bodyPr>
            <a:lstStyle/>
            <a:p>
              <a:pPr>
                <a:lnSpc>
                  <a:spcPct val="100000"/>
                </a:lnSpc>
                <a:spcBef>
                  <a:spcPct val="50000"/>
                </a:spcBef>
              </a:pPr>
              <a:r>
                <a:rPr lang="en-US" sz="2800" b="1">
                  <a:solidFill>
                    <a:srgbClr val="0000FF"/>
                  </a:solidFill>
                  <a:latin typeface="Arial Narrow" pitchFamily="34" charset="0"/>
                </a:rPr>
                <a:t>Root of the number twelve</a:t>
              </a:r>
            </a:p>
          </p:txBody>
        </p:sp>
        <p:sp>
          <p:nvSpPr>
            <p:cNvPr id="235567" name="Text Box 47"/>
            <p:cNvSpPr txBox="1">
              <a:spLocks noChangeArrowheads="1"/>
            </p:cNvSpPr>
            <p:nvPr/>
          </p:nvSpPr>
          <p:spPr bwMode="auto">
            <a:xfrm>
              <a:off x="3120" y="1602"/>
              <a:ext cx="2592" cy="462"/>
            </a:xfrm>
            <a:prstGeom prst="rect">
              <a:avLst/>
            </a:prstGeom>
            <a:noFill/>
            <a:ln w="9525">
              <a:noFill/>
              <a:miter lim="800000"/>
              <a:headEnd/>
              <a:tailEnd/>
            </a:ln>
            <a:effectLst/>
          </p:spPr>
          <p:txBody>
            <a:bodyPr>
              <a:spAutoFit/>
            </a:bodyPr>
            <a:lstStyle/>
            <a:p>
              <a:r>
                <a:rPr lang="en-US" sz="2800" b="1">
                  <a:solidFill>
                    <a:srgbClr val="0000FF"/>
                  </a:solidFill>
                  <a:latin typeface="Arial Narrow" pitchFamily="34" charset="0"/>
                </a:rPr>
                <a:t>Fundamental foundation of</a:t>
              </a:r>
            </a:p>
            <a:p>
              <a:r>
                <a:rPr lang="en-US" sz="2800" b="1">
                  <a:solidFill>
                    <a:srgbClr val="0000FF"/>
                  </a:solidFill>
                  <a:latin typeface="Arial Narrow" pitchFamily="34" charset="0"/>
                </a:rPr>
                <a:t>goodness</a:t>
              </a:r>
            </a:p>
          </p:txBody>
        </p:sp>
        <p:sp>
          <p:nvSpPr>
            <p:cNvPr id="235569" name="Text Box 49"/>
            <p:cNvSpPr txBox="1">
              <a:spLocks noChangeArrowheads="1"/>
            </p:cNvSpPr>
            <p:nvPr/>
          </p:nvSpPr>
          <p:spPr bwMode="auto">
            <a:xfrm>
              <a:off x="3120" y="2132"/>
              <a:ext cx="2352" cy="488"/>
            </a:xfrm>
            <a:prstGeom prst="rect">
              <a:avLst/>
            </a:prstGeom>
            <a:noFill/>
            <a:ln w="9525">
              <a:noFill/>
              <a:miter lim="800000"/>
              <a:headEnd/>
              <a:tailEnd/>
            </a:ln>
            <a:effectLst/>
          </p:spPr>
          <p:txBody>
            <a:bodyPr>
              <a:spAutoFit/>
            </a:bodyPr>
            <a:lstStyle/>
            <a:p>
              <a:pPr>
                <a:lnSpc>
                  <a:spcPct val="80000"/>
                </a:lnSpc>
              </a:pPr>
              <a:r>
                <a:rPr lang="en-US" sz="2800" b="1">
                  <a:solidFill>
                    <a:srgbClr val="0000FF"/>
                  </a:solidFill>
                  <a:latin typeface="Arial Narrow" pitchFamily="34" charset="0"/>
                </a:rPr>
                <a:t>Fundamental foundation</a:t>
              </a:r>
            </a:p>
            <a:p>
              <a:pPr>
                <a:lnSpc>
                  <a:spcPct val="80000"/>
                </a:lnSpc>
              </a:pPr>
              <a:r>
                <a:rPr lang="en-US" sz="2800" b="1">
                  <a:solidFill>
                    <a:srgbClr val="0000FF"/>
                  </a:solidFill>
                  <a:latin typeface="Arial Narrow" pitchFamily="34" charset="0"/>
                </a:rPr>
                <a:t>for life</a:t>
              </a:r>
            </a:p>
          </p:txBody>
        </p:sp>
      </p:grpSp>
      <p:sp>
        <p:nvSpPr>
          <p:cNvPr id="235571" name="Text Box 51"/>
          <p:cNvSpPr txBox="1">
            <a:spLocks noChangeArrowheads="1"/>
          </p:cNvSpPr>
          <p:nvPr/>
        </p:nvSpPr>
        <p:spPr bwMode="auto">
          <a:xfrm>
            <a:off x="5029200" y="4144963"/>
            <a:ext cx="4038600" cy="519112"/>
          </a:xfrm>
          <a:prstGeom prst="rect">
            <a:avLst/>
          </a:prstGeom>
          <a:noFill/>
          <a:ln w="9525">
            <a:noFill/>
            <a:miter lim="800000"/>
            <a:headEnd/>
            <a:tailEnd/>
          </a:ln>
          <a:effectLst/>
        </p:spPr>
        <p:txBody>
          <a:bodyPr>
            <a:spAutoFit/>
          </a:bodyPr>
          <a:lstStyle/>
          <a:p>
            <a:pPr>
              <a:lnSpc>
                <a:spcPct val="100000"/>
              </a:lnSpc>
              <a:spcBef>
                <a:spcPct val="50000"/>
              </a:spcBef>
            </a:pPr>
            <a:r>
              <a:rPr lang="en-US" sz="2800" b="1">
                <a:solidFill>
                  <a:srgbClr val="0000FF"/>
                </a:solidFill>
                <a:latin typeface="Arial Narrow" pitchFamily="34" charset="0"/>
              </a:rPr>
              <a:t>Eternal purpose of creation </a:t>
            </a:r>
          </a:p>
        </p:txBody>
      </p:sp>
      <p:sp>
        <p:nvSpPr>
          <p:cNvPr id="235572" name="Text Box 52"/>
          <p:cNvSpPr txBox="1">
            <a:spLocks noChangeArrowheads="1"/>
          </p:cNvSpPr>
          <p:nvPr/>
        </p:nvSpPr>
        <p:spPr bwMode="auto">
          <a:xfrm>
            <a:off x="4648200" y="4114800"/>
            <a:ext cx="457200" cy="544513"/>
          </a:xfrm>
          <a:prstGeom prst="rect">
            <a:avLst/>
          </a:prstGeom>
          <a:noFill/>
          <a:ln w="9525">
            <a:noFill/>
            <a:miter lim="800000"/>
            <a:headEnd/>
            <a:tailEnd/>
          </a:ln>
          <a:effectLst/>
        </p:spPr>
        <p:txBody>
          <a:bodyPr>
            <a:spAutoFit/>
          </a:bodyPr>
          <a:lstStyle/>
          <a:p>
            <a:pPr>
              <a:lnSpc>
                <a:spcPct val="55000"/>
              </a:lnSpc>
            </a:pPr>
            <a:r>
              <a:rPr lang="en-US" sz="5400" b="1">
                <a:solidFill>
                  <a:srgbClr val="0000FF"/>
                </a:solidFill>
                <a:latin typeface="Times New Roman" pitchFamily="18" charset="0"/>
                <a:sym typeface="CommonBullets" pitchFamily="34" charset="2"/>
              </a:rPr>
              <a:t></a:t>
            </a:r>
            <a:endParaRPr lang="en-US" sz="5400" b="1">
              <a:solidFill>
                <a:srgbClr val="0000FF"/>
              </a:solidFill>
              <a:latin typeface="Times New Roman" pitchFamily="18" charset="0"/>
            </a:endParaRPr>
          </a:p>
        </p:txBody>
      </p:sp>
      <p:sp>
        <p:nvSpPr>
          <p:cNvPr id="235710" name="Text Box 190"/>
          <p:cNvSpPr txBox="1">
            <a:spLocks noChangeArrowheads="1"/>
          </p:cNvSpPr>
          <p:nvPr/>
        </p:nvSpPr>
        <p:spPr bwMode="auto">
          <a:xfrm>
            <a:off x="5029200" y="3384550"/>
            <a:ext cx="3733800" cy="774700"/>
          </a:xfrm>
          <a:prstGeom prst="rect">
            <a:avLst/>
          </a:prstGeom>
          <a:noFill/>
          <a:ln w="9525">
            <a:noFill/>
            <a:miter lim="800000"/>
            <a:headEnd/>
            <a:tailEnd/>
          </a:ln>
          <a:effectLst/>
        </p:spPr>
        <p:txBody>
          <a:bodyPr>
            <a:spAutoFit/>
          </a:bodyPr>
          <a:lstStyle/>
          <a:p>
            <a:pPr>
              <a:lnSpc>
                <a:spcPct val="80000"/>
              </a:lnSpc>
            </a:pPr>
            <a:r>
              <a:rPr lang="en-US" sz="2800" b="1">
                <a:solidFill>
                  <a:srgbClr val="0000FF"/>
                </a:solidFill>
                <a:latin typeface="Arial Narrow" pitchFamily="34" charset="0"/>
              </a:rPr>
              <a:t>Fundamental foundation</a:t>
            </a:r>
          </a:p>
          <a:p>
            <a:pPr>
              <a:lnSpc>
                <a:spcPct val="80000"/>
              </a:lnSpc>
            </a:pPr>
            <a:r>
              <a:rPr lang="en-US" sz="2800" b="1">
                <a:solidFill>
                  <a:srgbClr val="0000FF"/>
                </a:solidFill>
                <a:latin typeface="Arial Narrow" pitchFamily="34" charset="0"/>
              </a:rPr>
              <a:t>for life</a:t>
            </a:r>
          </a:p>
        </p:txBody>
      </p:sp>
      <p:sp>
        <p:nvSpPr>
          <p:cNvPr id="235711" name="Oval 191"/>
          <p:cNvSpPr>
            <a:spLocks noChangeArrowheads="1"/>
          </p:cNvSpPr>
          <p:nvPr/>
        </p:nvSpPr>
        <p:spPr bwMode="auto">
          <a:xfrm>
            <a:off x="4648200" y="3352800"/>
            <a:ext cx="381000" cy="381000"/>
          </a:xfrm>
          <a:prstGeom prst="ellipse">
            <a:avLst/>
          </a:prstGeom>
          <a:solidFill>
            <a:schemeClr val="bg1"/>
          </a:solidFill>
          <a:ln w="19050">
            <a:solidFill>
              <a:srgbClr val="0000FF"/>
            </a:solidFill>
            <a:round/>
            <a:headEnd/>
            <a:tailEnd/>
          </a:ln>
          <a:effectLst/>
        </p:spPr>
        <p:txBody>
          <a:bodyPr wrap="none" anchor="ctr"/>
          <a:lstStyle/>
          <a:p>
            <a:pPr algn="ctr">
              <a:lnSpc>
                <a:spcPct val="125000"/>
              </a:lnSpc>
            </a:pPr>
            <a:r>
              <a:rPr lang="en-US" sz="2400">
                <a:solidFill>
                  <a:srgbClr val="0000FF"/>
                </a:solidFill>
                <a:latin typeface="Arial Black" pitchFamily="34" charset="0"/>
              </a:rPr>
              <a:t>4</a:t>
            </a:r>
          </a:p>
        </p:txBody>
      </p:sp>
      <p:sp>
        <p:nvSpPr>
          <p:cNvPr id="235712" name="Text Box 192"/>
          <p:cNvSpPr txBox="1">
            <a:spLocks noChangeArrowheads="1"/>
          </p:cNvSpPr>
          <p:nvPr/>
        </p:nvSpPr>
        <p:spPr bwMode="auto">
          <a:xfrm>
            <a:off x="5029200" y="2543175"/>
            <a:ext cx="4114800" cy="733425"/>
          </a:xfrm>
          <a:prstGeom prst="rect">
            <a:avLst/>
          </a:prstGeom>
          <a:noFill/>
          <a:ln w="9525">
            <a:noFill/>
            <a:miter lim="800000"/>
            <a:headEnd/>
            <a:tailEnd/>
          </a:ln>
          <a:effectLst/>
        </p:spPr>
        <p:txBody>
          <a:bodyPr>
            <a:spAutoFit/>
          </a:bodyPr>
          <a:lstStyle/>
          <a:p>
            <a:r>
              <a:rPr lang="en-US" sz="2800" b="1">
                <a:solidFill>
                  <a:srgbClr val="0000FF"/>
                </a:solidFill>
                <a:latin typeface="Arial Narrow" pitchFamily="34" charset="0"/>
              </a:rPr>
              <a:t>Fundamental foundation of</a:t>
            </a:r>
          </a:p>
          <a:p>
            <a:r>
              <a:rPr lang="en-US" sz="2800" b="1">
                <a:solidFill>
                  <a:srgbClr val="0000FF"/>
                </a:solidFill>
                <a:latin typeface="Arial Narrow" pitchFamily="34" charset="0"/>
              </a:rPr>
              <a:t>goodness</a:t>
            </a:r>
          </a:p>
        </p:txBody>
      </p:sp>
      <p:sp>
        <p:nvSpPr>
          <p:cNvPr id="235713" name="Oval 193"/>
          <p:cNvSpPr>
            <a:spLocks noChangeArrowheads="1"/>
          </p:cNvSpPr>
          <p:nvPr/>
        </p:nvSpPr>
        <p:spPr bwMode="auto">
          <a:xfrm>
            <a:off x="4648200" y="2514600"/>
            <a:ext cx="381000" cy="381000"/>
          </a:xfrm>
          <a:prstGeom prst="ellipse">
            <a:avLst/>
          </a:prstGeom>
          <a:solidFill>
            <a:schemeClr val="bg1"/>
          </a:solidFill>
          <a:ln w="19050">
            <a:solidFill>
              <a:srgbClr val="0000FF"/>
            </a:solidFill>
            <a:round/>
            <a:headEnd/>
            <a:tailEnd/>
          </a:ln>
          <a:effectLst/>
        </p:spPr>
        <p:txBody>
          <a:bodyPr wrap="none" anchor="ctr"/>
          <a:lstStyle/>
          <a:p>
            <a:pPr algn="ctr">
              <a:lnSpc>
                <a:spcPct val="125000"/>
              </a:lnSpc>
            </a:pPr>
            <a:r>
              <a:rPr lang="en-US" sz="2400">
                <a:solidFill>
                  <a:srgbClr val="0000FF"/>
                </a:solidFill>
                <a:latin typeface="Arial Black" pitchFamily="34" charset="0"/>
              </a:rPr>
              <a:t>3</a:t>
            </a:r>
          </a:p>
        </p:txBody>
      </p:sp>
      <p:sp>
        <p:nvSpPr>
          <p:cNvPr id="235717" name="Text Box 197"/>
          <p:cNvSpPr txBox="1">
            <a:spLocks noChangeArrowheads="1"/>
          </p:cNvSpPr>
          <p:nvPr/>
        </p:nvSpPr>
        <p:spPr bwMode="auto">
          <a:xfrm>
            <a:off x="5029200" y="1905000"/>
            <a:ext cx="3886200" cy="519113"/>
          </a:xfrm>
          <a:prstGeom prst="rect">
            <a:avLst/>
          </a:prstGeom>
          <a:noFill/>
          <a:ln w="9525">
            <a:noFill/>
            <a:miter lim="800000"/>
            <a:headEnd/>
            <a:tailEnd/>
          </a:ln>
          <a:effectLst/>
        </p:spPr>
        <p:txBody>
          <a:bodyPr>
            <a:spAutoFit/>
          </a:bodyPr>
          <a:lstStyle/>
          <a:p>
            <a:pPr>
              <a:lnSpc>
                <a:spcPct val="100000"/>
              </a:lnSpc>
              <a:spcBef>
                <a:spcPct val="50000"/>
              </a:spcBef>
            </a:pPr>
            <a:r>
              <a:rPr lang="en-US" sz="2800" b="1">
                <a:solidFill>
                  <a:srgbClr val="0000FF"/>
                </a:solidFill>
                <a:latin typeface="Arial Narrow" pitchFamily="34" charset="0"/>
              </a:rPr>
              <a:t>Root of the number twelve</a:t>
            </a:r>
          </a:p>
        </p:txBody>
      </p:sp>
      <p:sp>
        <p:nvSpPr>
          <p:cNvPr id="235718" name="Oval 198"/>
          <p:cNvSpPr>
            <a:spLocks noChangeArrowheads="1"/>
          </p:cNvSpPr>
          <p:nvPr/>
        </p:nvSpPr>
        <p:spPr bwMode="auto">
          <a:xfrm>
            <a:off x="4648200" y="1981200"/>
            <a:ext cx="381000" cy="381000"/>
          </a:xfrm>
          <a:prstGeom prst="ellipse">
            <a:avLst/>
          </a:prstGeom>
          <a:solidFill>
            <a:schemeClr val="bg1"/>
          </a:solidFill>
          <a:ln w="19050">
            <a:solidFill>
              <a:srgbClr val="0000FF"/>
            </a:solidFill>
            <a:round/>
            <a:headEnd/>
            <a:tailEnd/>
          </a:ln>
          <a:effectLst/>
        </p:spPr>
        <p:txBody>
          <a:bodyPr wrap="none" anchor="ctr"/>
          <a:lstStyle/>
          <a:p>
            <a:pPr algn="ctr">
              <a:lnSpc>
                <a:spcPct val="125000"/>
              </a:lnSpc>
            </a:pPr>
            <a:r>
              <a:rPr lang="en-US" sz="2400">
                <a:solidFill>
                  <a:srgbClr val="0000FF"/>
                </a:solidFill>
                <a:latin typeface="Arial Black" pitchFamily="34" charset="0"/>
              </a:rPr>
              <a:t>2</a:t>
            </a:r>
          </a:p>
        </p:txBody>
      </p:sp>
      <p:sp>
        <p:nvSpPr>
          <p:cNvPr id="235719" name="Oval 199"/>
          <p:cNvSpPr>
            <a:spLocks noChangeArrowheads="1"/>
          </p:cNvSpPr>
          <p:nvPr/>
        </p:nvSpPr>
        <p:spPr bwMode="auto">
          <a:xfrm>
            <a:off x="4648200" y="1143000"/>
            <a:ext cx="381000" cy="381000"/>
          </a:xfrm>
          <a:prstGeom prst="ellipse">
            <a:avLst/>
          </a:prstGeom>
          <a:solidFill>
            <a:schemeClr val="bg1"/>
          </a:solidFill>
          <a:ln w="19050">
            <a:solidFill>
              <a:srgbClr val="0000FF"/>
            </a:solidFill>
            <a:round/>
            <a:headEnd/>
            <a:tailEnd/>
          </a:ln>
          <a:effectLst/>
        </p:spPr>
        <p:txBody>
          <a:bodyPr wrap="none" anchor="ctr"/>
          <a:lstStyle/>
          <a:p>
            <a:pPr algn="ctr">
              <a:lnSpc>
                <a:spcPct val="125000"/>
              </a:lnSpc>
            </a:pPr>
            <a:r>
              <a:rPr lang="en-US" sz="2400">
                <a:solidFill>
                  <a:srgbClr val="0000FF"/>
                </a:solidFill>
                <a:latin typeface="Arial Black" pitchFamily="34" charset="0"/>
              </a:rPr>
              <a:t>1</a:t>
            </a:r>
          </a:p>
        </p:txBody>
      </p:sp>
      <p:grpSp>
        <p:nvGrpSpPr>
          <p:cNvPr id="235770" name="Group 250"/>
          <p:cNvGrpSpPr>
            <a:grpSpLocks/>
          </p:cNvGrpSpPr>
          <p:nvPr/>
        </p:nvGrpSpPr>
        <p:grpSpPr bwMode="auto">
          <a:xfrm>
            <a:off x="152400" y="1066800"/>
            <a:ext cx="4244975" cy="3505200"/>
            <a:chOff x="96" y="672"/>
            <a:chExt cx="2674" cy="2208"/>
          </a:xfrm>
        </p:grpSpPr>
        <p:grpSp>
          <p:nvGrpSpPr>
            <p:cNvPr id="235771" name="Group 251"/>
            <p:cNvGrpSpPr>
              <a:grpSpLocks/>
            </p:cNvGrpSpPr>
            <p:nvPr/>
          </p:nvGrpSpPr>
          <p:grpSpPr bwMode="auto">
            <a:xfrm>
              <a:off x="1380" y="831"/>
              <a:ext cx="828" cy="1175"/>
              <a:chOff x="1380" y="831"/>
              <a:chExt cx="828" cy="1175"/>
            </a:xfrm>
          </p:grpSpPr>
          <p:sp>
            <p:nvSpPr>
              <p:cNvPr id="235772" name="Line 252"/>
              <p:cNvSpPr>
                <a:spLocks noChangeShapeType="1"/>
              </p:cNvSpPr>
              <p:nvPr/>
            </p:nvSpPr>
            <p:spPr bwMode="auto">
              <a:xfrm rot="2478685">
                <a:off x="1380" y="880"/>
                <a:ext cx="4" cy="1126"/>
              </a:xfrm>
              <a:prstGeom prst="line">
                <a:avLst/>
              </a:prstGeom>
              <a:noFill/>
              <a:ln w="57150">
                <a:solidFill>
                  <a:srgbClr val="9900FF"/>
                </a:solidFill>
                <a:round/>
                <a:headEnd/>
                <a:tailEnd/>
              </a:ln>
              <a:effectLst/>
            </p:spPr>
            <p:txBody>
              <a:bodyPr/>
              <a:lstStyle/>
              <a:p>
                <a:endParaRPr lang="en-US"/>
              </a:p>
            </p:txBody>
          </p:sp>
          <p:sp>
            <p:nvSpPr>
              <p:cNvPr id="235773" name="Line 253"/>
              <p:cNvSpPr>
                <a:spLocks noChangeShapeType="1"/>
              </p:cNvSpPr>
              <p:nvPr/>
            </p:nvSpPr>
            <p:spPr bwMode="auto">
              <a:xfrm rot="19038451" flipH="1">
                <a:off x="2204" y="831"/>
                <a:ext cx="4" cy="1126"/>
              </a:xfrm>
              <a:prstGeom prst="line">
                <a:avLst/>
              </a:prstGeom>
              <a:noFill/>
              <a:ln w="57150">
                <a:solidFill>
                  <a:srgbClr val="9900FF"/>
                </a:solidFill>
                <a:round/>
                <a:headEnd/>
                <a:tailEnd/>
              </a:ln>
              <a:effectLst/>
            </p:spPr>
            <p:txBody>
              <a:bodyPr/>
              <a:lstStyle/>
              <a:p>
                <a:endParaRPr lang="en-US"/>
              </a:p>
            </p:txBody>
          </p:sp>
        </p:grpSp>
        <p:grpSp>
          <p:nvGrpSpPr>
            <p:cNvPr id="235774" name="Group 254"/>
            <p:cNvGrpSpPr>
              <a:grpSpLocks/>
            </p:cNvGrpSpPr>
            <p:nvPr/>
          </p:nvGrpSpPr>
          <p:grpSpPr bwMode="auto">
            <a:xfrm>
              <a:off x="1377" y="1683"/>
              <a:ext cx="845" cy="1157"/>
              <a:chOff x="1377" y="1683"/>
              <a:chExt cx="845" cy="1157"/>
            </a:xfrm>
          </p:grpSpPr>
          <p:sp>
            <p:nvSpPr>
              <p:cNvPr id="235775" name="Line 255"/>
              <p:cNvSpPr>
                <a:spLocks noChangeShapeType="1"/>
              </p:cNvSpPr>
              <p:nvPr/>
            </p:nvSpPr>
            <p:spPr bwMode="auto">
              <a:xfrm rot="19176174" flipH="1">
                <a:off x="1377" y="1683"/>
                <a:ext cx="4" cy="1126"/>
              </a:xfrm>
              <a:prstGeom prst="line">
                <a:avLst/>
              </a:prstGeom>
              <a:noFill/>
              <a:ln w="57150">
                <a:solidFill>
                  <a:srgbClr val="9900FF"/>
                </a:solidFill>
                <a:round/>
                <a:headEnd/>
                <a:tailEnd/>
              </a:ln>
              <a:effectLst/>
            </p:spPr>
            <p:txBody>
              <a:bodyPr/>
              <a:lstStyle/>
              <a:p>
                <a:endParaRPr lang="en-US"/>
              </a:p>
            </p:txBody>
          </p:sp>
          <p:sp>
            <p:nvSpPr>
              <p:cNvPr id="235776" name="Line 256"/>
              <p:cNvSpPr>
                <a:spLocks noChangeShapeType="1"/>
              </p:cNvSpPr>
              <p:nvPr/>
            </p:nvSpPr>
            <p:spPr bwMode="auto">
              <a:xfrm rot="2478685">
                <a:off x="2218" y="1714"/>
                <a:ext cx="4" cy="1126"/>
              </a:xfrm>
              <a:prstGeom prst="line">
                <a:avLst/>
              </a:prstGeom>
              <a:noFill/>
              <a:ln w="57150">
                <a:solidFill>
                  <a:srgbClr val="9900FF"/>
                </a:solidFill>
                <a:round/>
                <a:headEnd/>
                <a:tailEnd/>
              </a:ln>
              <a:effectLst/>
            </p:spPr>
            <p:txBody>
              <a:bodyPr/>
              <a:lstStyle/>
              <a:p>
                <a:endParaRPr lang="en-US"/>
              </a:p>
            </p:txBody>
          </p:sp>
        </p:grpSp>
        <p:sp>
          <p:nvSpPr>
            <p:cNvPr id="235777" name="AutoShape 257"/>
            <p:cNvSpPr>
              <a:spLocks noChangeArrowheads="1"/>
            </p:cNvSpPr>
            <p:nvPr/>
          </p:nvSpPr>
          <p:spPr bwMode="auto">
            <a:xfrm rot="-5400000">
              <a:off x="1734" y="1421"/>
              <a:ext cx="216" cy="530"/>
            </a:xfrm>
            <a:prstGeom prst="curvedLeftArrow">
              <a:avLst>
                <a:gd name="adj1" fmla="val 49074"/>
                <a:gd name="adj2" fmla="val 98148"/>
                <a:gd name="adj3" fmla="val 33333"/>
              </a:avLst>
            </a:prstGeom>
            <a:gradFill rotWithShape="0">
              <a:gsLst>
                <a:gs pos="0">
                  <a:srgbClr val="006699"/>
                </a:gs>
                <a:gs pos="9500">
                  <a:srgbClr val="1170FF"/>
                </a:gs>
                <a:gs pos="14499">
                  <a:srgbClr val="3333CC"/>
                </a:gs>
                <a:gs pos="20000">
                  <a:srgbClr val="2E6792"/>
                </a:gs>
                <a:gs pos="26500">
                  <a:srgbClr val="9999FF"/>
                </a:gs>
                <a:gs pos="42000">
                  <a:srgbClr val="00CCCC"/>
                </a:gs>
                <a:gs pos="50000">
                  <a:srgbClr val="3399FF"/>
                </a:gs>
                <a:gs pos="58000">
                  <a:srgbClr val="00CCCC"/>
                </a:gs>
                <a:gs pos="73500">
                  <a:srgbClr val="9999FF"/>
                </a:gs>
                <a:gs pos="80001">
                  <a:srgbClr val="2E6792"/>
                </a:gs>
                <a:gs pos="85501">
                  <a:srgbClr val="3333CC"/>
                </a:gs>
                <a:gs pos="90500">
                  <a:srgbClr val="1170FF"/>
                </a:gs>
                <a:gs pos="100000">
                  <a:srgbClr val="006699"/>
                </a:gs>
              </a:gsLst>
              <a:lin ang="0" scaled="1"/>
            </a:gradFill>
            <a:ln w="28575">
              <a:solidFill>
                <a:srgbClr val="9900FF"/>
              </a:solidFill>
              <a:miter lim="800000"/>
              <a:headEnd/>
              <a:tailEnd/>
            </a:ln>
            <a:effectLst/>
          </p:spPr>
          <p:txBody>
            <a:bodyPr wrap="none" anchor="ctr"/>
            <a:lstStyle/>
            <a:p>
              <a:endParaRPr lang="en-US"/>
            </a:p>
          </p:txBody>
        </p:sp>
        <p:sp>
          <p:nvSpPr>
            <p:cNvPr id="235778" name="AutoShape 258"/>
            <p:cNvSpPr>
              <a:spLocks noChangeArrowheads="1"/>
            </p:cNvSpPr>
            <p:nvPr/>
          </p:nvSpPr>
          <p:spPr bwMode="auto">
            <a:xfrm rot="-5400000">
              <a:off x="1734" y="1421"/>
              <a:ext cx="216" cy="530"/>
            </a:xfrm>
            <a:prstGeom prst="curvedLeftArrow">
              <a:avLst>
                <a:gd name="adj1" fmla="val 49074"/>
                <a:gd name="adj2" fmla="val 98148"/>
                <a:gd name="adj3" fmla="val 33333"/>
              </a:avLst>
            </a:prstGeom>
            <a:gradFill rotWithShape="0">
              <a:gsLst>
                <a:gs pos="0">
                  <a:srgbClr val="006699"/>
                </a:gs>
                <a:gs pos="9500">
                  <a:srgbClr val="1170FF"/>
                </a:gs>
                <a:gs pos="14499">
                  <a:srgbClr val="3333CC"/>
                </a:gs>
                <a:gs pos="20000">
                  <a:srgbClr val="2E6792"/>
                </a:gs>
                <a:gs pos="26500">
                  <a:srgbClr val="9999FF"/>
                </a:gs>
                <a:gs pos="42000">
                  <a:srgbClr val="00CCCC"/>
                </a:gs>
                <a:gs pos="50000">
                  <a:srgbClr val="3399FF"/>
                </a:gs>
                <a:gs pos="58000">
                  <a:srgbClr val="00CCCC"/>
                </a:gs>
                <a:gs pos="73500">
                  <a:srgbClr val="9999FF"/>
                </a:gs>
                <a:gs pos="80001">
                  <a:srgbClr val="2E6792"/>
                </a:gs>
                <a:gs pos="85501">
                  <a:srgbClr val="3333CC"/>
                </a:gs>
                <a:gs pos="90500">
                  <a:srgbClr val="1170FF"/>
                </a:gs>
                <a:gs pos="100000">
                  <a:srgbClr val="006699"/>
                </a:gs>
              </a:gsLst>
              <a:lin ang="0" scaled="1"/>
            </a:gradFill>
            <a:ln w="28575">
              <a:solidFill>
                <a:srgbClr val="9900FF"/>
              </a:solidFill>
              <a:miter lim="800000"/>
              <a:headEnd/>
              <a:tailEnd/>
            </a:ln>
            <a:effectLst/>
          </p:spPr>
          <p:txBody>
            <a:bodyPr wrap="none" anchor="ctr"/>
            <a:lstStyle/>
            <a:p>
              <a:endParaRPr lang="en-US"/>
            </a:p>
          </p:txBody>
        </p:sp>
        <p:sp>
          <p:nvSpPr>
            <p:cNvPr id="235779" name="AutoShape 259"/>
            <p:cNvSpPr>
              <a:spLocks noChangeArrowheads="1"/>
            </p:cNvSpPr>
            <p:nvPr/>
          </p:nvSpPr>
          <p:spPr bwMode="auto">
            <a:xfrm rot="-5400000">
              <a:off x="1734" y="1421"/>
              <a:ext cx="216" cy="530"/>
            </a:xfrm>
            <a:prstGeom prst="curvedLeftArrow">
              <a:avLst>
                <a:gd name="adj1" fmla="val 49074"/>
                <a:gd name="adj2" fmla="val 98148"/>
                <a:gd name="adj3" fmla="val 33333"/>
              </a:avLst>
            </a:prstGeom>
            <a:gradFill rotWithShape="0">
              <a:gsLst>
                <a:gs pos="0">
                  <a:srgbClr val="006699"/>
                </a:gs>
                <a:gs pos="9500">
                  <a:srgbClr val="1170FF"/>
                </a:gs>
                <a:gs pos="14499">
                  <a:srgbClr val="3333CC"/>
                </a:gs>
                <a:gs pos="20000">
                  <a:srgbClr val="2E6792"/>
                </a:gs>
                <a:gs pos="26500">
                  <a:srgbClr val="9999FF"/>
                </a:gs>
                <a:gs pos="42000">
                  <a:srgbClr val="00CCCC"/>
                </a:gs>
                <a:gs pos="50000">
                  <a:srgbClr val="3399FF"/>
                </a:gs>
                <a:gs pos="58000">
                  <a:srgbClr val="00CCCC"/>
                </a:gs>
                <a:gs pos="73500">
                  <a:srgbClr val="9999FF"/>
                </a:gs>
                <a:gs pos="80001">
                  <a:srgbClr val="2E6792"/>
                </a:gs>
                <a:gs pos="85501">
                  <a:srgbClr val="3333CC"/>
                </a:gs>
                <a:gs pos="90500">
                  <a:srgbClr val="1170FF"/>
                </a:gs>
                <a:gs pos="100000">
                  <a:srgbClr val="006699"/>
                </a:gs>
              </a:gsLst>
              <a:lin ang="0" scaled="1"/>
            </a:gradFill>
            <a:ln w="28575">
              <a:solidFill>
                <a:srgbClr val="9900FF"/>
              </a:solidFill>
              <a:miter lim="800000"/>
              <a:headEnd/>
              <a:tailEnd/>
            </a:ln>
            <a:effectLst/>
          </p:spPr>
          <p:txBody>
            <a:bodyPr wrap="none" anchor="ctr"/>
            <a:lstStyle/>
            <a:p>
              <a:endParaRPr lang="en-US"/>
            </a:p>
          </p:txBody>
        </p:sp>
        <p:sp>
          <p:nvSpPr>
            <p:cNvPr id="235780" name="AutoShape 260"/>
            <p:cNvSpPr>
              <a:spLocks noChangeArrowheads="1"/>
            </p:cNvSpPr>
            <p:nvPr/>
          </p:nvSpPr>
          <p:spPr bwMode="auto">
            <a:xfrm rot="-16200000">
              <a:off x="1688" y="1780"/>
              <a:ext cx="216" cy="530"/>
            </a:xfrm>
            <a:prstGeom prst="curvedLeftArrow">
              <a:avLst>
                <a:gd name="adj1" fmla="val 49074"/>
                <a:gd name="adj2" fmla="val 98148"/>
                <a:gd name="adj3" fmla="val 33333"/>
              </a:avLst>
            </a:prstGeom>
            <a:gradFill rotWithShape="0">
              <a:gsLst>
                <a:gs pos="0">
                  <a:srgbClr val="006699"/>
                </a:gs>
                <a:gs pos="9500">
                  <a:srgbClr val="1170FF"/>
                </a:gs>
                <a:gs pos="14499">
                  <a:srgbClr val="3333CC"/>
                </a:gs>
                <a:gs pos="20000">
                  <a:srgbClr val="2E6792"/>
                </a:gs>
                <a:gs pos="26500">
                  <a:srgbClr val="9999FF"/>
                </a:gs>
                <a:gs pos="42000">
                  <a:srgbClr val="00CCCC"/>
                </a:gs>
                <a:gs pos="50000">
                  <a:srgbClr val="3399FF"/>
                </a:gs>
                <a:gs pos="58000">
                  <a:srgbClr val="00CCCC"/>
                </a:gs>
                <a:gs pos="73500">
                  <a:srgbClr val="9999FF"/>
                </a:gs>
                <a:gs pos="80001">
                  <a:srgbClr val="2E6792"/>
                </a:gs>
                <a:gs pos="85501">
                  <a:srgbClr val="3333CC"/>
                </a:gs>
                <a:gs pos="90500">
                  <a:srgbClr val="1170FF"/>
                </a:gs>
                <a:gs pos="100000">
                  <a:srgbClr val="006699"/>
                </a:gs>
              </a:gsLst>
              <a:lin ang="0" scaled="1"/>
            </a:gradFill>
            <a:ln w="28575">
              <a:solidFill>
                <a:srgbClr val="9900FF"/>
              </a:solidFill>
              <a:miter lim="800000"/>
              <a:headEnd/>
              <a:tailEnd/>
            </a:ln>
            <a:effectLst/>
          </p:spPr>
          <p:txBody>
            <a:bodyPr wrap="none" anchor="ctr"/>
            <a:lstStyle/>
            <a:p>
              <a:endParaRPr lang="en-US"/>
            </a:p>
          </p:txBody>
        </p:sp>
        <p:sp>
          <p:nvSpPr>
            <p:cNvPr id="235781" name="AutoShape 261"/>
            <p:cNvSpPr>
              <a:spLocks noChangeArrowheads="1"/>
            </p:cNvSpPr>
            <p:nvPr/>
          </p:nvSpPr>
          <p:spPr bwMode="auto">
            <a:xfrm rot="-16200000">
              <a:off x="1684" y="1780"/>
              <a:ext cx="216" cy="530"/>
            </a:xfrm>
            <a:prstGeom prst="curvedLeftArrow">
              <a:avLst>
                <a:gd name="adj1" fmla="val 49074"/>
                <a:gd name="adj2" fmla="val 98148"/>
                <a:gd name="adj3" fmla="val 33333"/>
              </a:avLst>
            </a:prstGeom>
            <a:gradFill rotWithShape="0">
              <a:gsLst>
                <a:gs pos="0">
                  <a:srgbClr val="006699"/>
                </a:gs>
                <a:gs pos="9500">
                  <a:srgbClr val="1170FF"/>
                </a:gs>
                <a:gs pos="14499">
                  <a:srgbClr val="3333CC"/>
                </a:gs>
                <a:gs pos="20000">
                  <a:srgbClr val="2E6792"/>
                </a:gs>
                <a:gs pos="26500">
                  <a:srgbClr val="9999FF"/>
                </a:gs>
                <a:gs pos="42000">
                  <a:srgbClr val="00CCCC"/>
                </a:gs>
                <a:gs pos="50000">
                  <a:srgbClr val="3399FF"/>
                </a:gs>
                <a:gs pos="58000">
                  <a:srgbClr val="00CCCC"/>
                </a:gs>
                <a:gs pos="73500">
                  <a:srgbClr val="9999FF"/>
                </a:gs>
                <a:gs pos="80001">
                  <a:srgbClr val="2E6792"/>
                </a:gs>
                <a:gs pos="85501">
                  <a:srgbClr val="3333CC"/>
                </a:gs>
                <a:gs pos="90500">
                  <a:srgbClr val="1170FF"/>
                </a:gs>
                <a:gs pos="100000">
                  <a:srgbClr val="006699"/>
                </a:gs>
              </a:gsLst>
              <a:lin ang="0" scaled="1"/>
            </a:gradFill>
            <a:ln w="28575">
              <a:solidFill>
                <a:srgbClr val="9900FF"/>
              </a:solidFill>
              <a:miter lim="800000"/>
              <a:headEnd/>
              <a:tailEnd/>
            </a:ln>
            <a:effectLst/>
          </p:spPr>
          <p:txBody>
            <a:bodyPr wrap="none" anchor="ctr"/>
            <a:lstStyle/>
            <a:p>
              <a:endParaRPr lang="en-US"/>
            </a:p>
          </p:txBody>
        </p:sp>
        <p:sp>
          <p:nvSpPr>
            <p:cNvPr id="235782" name="AutoShape 262"/>
            <p:cNvSpPr>
              <a:spLocks noChangeArrowheads="1"/>
            </p:cNvSpPr>
            <p:nvPr/>
          </p:nvSpPr>
          <p:spPr bwMode="auto">
            <a:xfrm rot="-16200000">
              <a:off x="1684" y="1780"/>
              <a:ext cx="216" cy="530"/>
            </a:xfrm>
            <a:prstGeom prst="curvedLeftArrow">
              <a:avLst>
                <a:gd name="adj1" fmla="val 49074"/>
                <a:gd name="adj2" fmla="val 98148"/>
                <a:gd name="adj3" fmla="val 33333"/>
              </a:avLst>
            </a:prstGeom>
            <a:gradFill rotWithShape="0">
              <a:gsLst>
                <a:gs pos="0">
                  <a:srgbClr val="006699"/>
                </a:gs>
                <a:gs pos="9500">
                  <a:srgbClr val="1170FF"/>
                </a:gs>
                <a:gs pos="14499">
                  <a:srgbClr val="3333CC"/>
                </a:gs>
                <a:gs pos="20000">
                  <a:srgbClr val="2E6792"/>
                </a:gs>
                <a:gs pos="26500">
                  <a:srgbClr val="9999FF"/>
                </a:gs>
                <a:gs pos="42000">
                  <a:srgbClr val="00CCCC"/>
                </a:gs>
                <a:gs pos="50000">
                  <a:srgbClr val="3399FF"/>
                </a:gs>
                <a:gs pos="58000">
                  <a:srgbClr val="00CCCC"/>
                </a:gs>
                <a:gs pos="73500">
                  <a:srgbClr val="9999FF"/>
                </a:gs>
                <a:gs pos="80001">
                  <a:srgbClr val="2E6792"/>
                </a:gs>
                <a:gs pos="85501">
                  <a:srgbClr val="3333CC"/>
                </a:gs>
                <a:gs pos="90500">
                  <a:srgbClr val="1170FF"/>
                </a:gs>
                <a:gs pos="100000">
                  <a:srgbClr val="006699"/>
                </a:gs>
              </a:gsLst>
              <a:lin ang="0" scaled="1"/>
            </a:gradFill>
            <a:ln w="28575">
              <a:solidFill>
                <a:srgbClr val="9900FF"/>
              </a:solidFill>
              <a:miter lim="800000"/>
              <a:headEnd/>
              <a:tailEnd/>
            </a:ln>
            <a:effectLst/>
          </p:spPr>
          <p:txBody>
            <a:bodyPr wrap="none" anchor="ctr"/>
            <a:lstStyle/>
            <a:p>
              <a:endParaRPr lang="en-US"/>
            </a:p>
          </p:txBody>
        </p:sp>
        <p:sp>
          <p:nvSpPr>
            <p:cNvPr id="235783" name="AutoShape 263"/>
            <p:cNvSpPr>
              <a:spLocks noChangeArrowheads="1"/>
            </p:cNvSpPr>
            <p:nvPr/>
          </p:nvSpPr>
          <p:spPr bwMode="auto">
            <a:xfrm rot="-10800000">
              <a:off x="1624" y="1363"/>
              <a:ext cx="145" cy="862"/>
            </a:xfrm>
            <a:prstGeom prst="curvedLeftArrow">
              <a:avLst>
                <a:gd name="adj1" fmla="val 118897"/>
                <a:gd name="adj2" fmla="val 237793"/>
                <a:gd name="adj3" fmla="val 33333"/>
              </a:avLst>
            </a:prstGeom>
            <a:gradFill rotWithShape="0">
              <a:gsLst>
                <a:gs pos="0">
                  <a:srgbClr val="006699"/>
                </a:gs>
                <a:gs pos="9500">
                  <a:srgbClr val="1170FF"/>
                </a:gs>
                <a:gs pos="14499">
                  <a:srgbClr val="3333CC"/>
                </a:gs>
                <a:gs pos="20000">
                  <a:srgbClr val="2E6792"/>
                </a:gs>
                <a:gs pos="26500">
                  <a:srgbClr val="9999FF"/>
                </a:gs>
                <a:gs pos="42000">
                  <a:srgbClr val="00CCCC"/>
                </a:gs>
                <a:gs pos="50000">
                  <a:srgbClr val="3399FF"/>
                </a:gs>
                <a:gs pos="58000">
                  <a:srgbClr val="00CCCC"/>
                </a:gs>
                <a:gs pos="73500">
                  <a:srgbClr val="9999FF"/>
                </a:gs>
                <a:gs pos="80001">
                  <a:srgbClr val="2E6792"/>
                </a:gs>
                <a:gs pos="85501">
                  <a:srgbClr val="3333CC"/>
                </a:gs>
                <a:gs pos="90500">
                  <a:srgbClr val="1170FF"/>
                </a:gs>
                <a:gs pos="100000">
                  <a:srgbClr val="006699"/>
                </a:gs>
              </a:gsLst>
              <a:lin ang="0" scaled="1"/>
            </a:gradFill>
            <a:ln w="28575">
              <a:solidFill>
                <a:srgbClr val="9900FF"/>
              </a:solidFill>
              <a:miter lim="800000"/>
              <a:headEnd/>
              <a:tailEnd/>
            </a:ln>
            <a:effectLst/>
          </p:spPr>
          <p:txBody>
            <a:bodyPr wrap="none" anchor="ctr"/>
            <a:lstStyle/>
            <a:p>
              <a:endParaRPr lang="en-US"/>
            </a:p>
          </p:txBody>
        </p:sp>
        <p:sp>
          <p:nvSpPr>
            <p:cNvPr id="235784" name="AutoShape 264"/>
            <p:cNvSpPr>
              <a:spLocks noChangeArrowheads="1"/>
            </p:cNvSpPr>
            <p:nvPr/>
          </p:nvSpPr>
          <p:spPr bwMode="auto">
            <a:xfrm rot="-10800000">
              <a:off x="1624" y="1363"/>
              <a:ext cx="145" cy="862"/>
            </a:xfrm>
            <a:prstGeom prst="curvedLeftArrow">
              <a:avLst>
                <a:gd name="adj1" fmla="val 118897"/>
                <a:gd name="adj2" fmla="val 237793"/>
                <a:gd name="adj3" fmla="val 33333"/>
              </a:avLst>
            </a:prstGeom>
            <a:gradFill rotWithShape="0">
              <a:gsLst>
                <a:gs pos="0">
                  <a:srgbClr val="006699"/>
                </a:gs>
                <a:gs pos="9500">
                  <a:srgbClr val="1170FF"/>
                </a:gs>
                <a:gs pos="14499">
                  <a:srgbClr val="3333CC"/>
                </a:gs>
                <a:gs pos="20000">
                  <a:srgbClr val="2E6792"/>
                </a:gs>
                <a:gs pos="26500">
                  <a:srgbClr val="9999FF"/>
                </a:gs>
                <a:gs pos="42000">
                  <a:srgbClr val="00CCCC"/>
                </a:gs>
                <a:gs pos="50000">
                  <a:srgbClr val="3399FF"/>
                </a:gs>
                <a:gs pos="58000">
                  <a:srgbClr val="00CCCC"/>
                </a:gs>
                <a:gs pos="73500">
                  <a:srgbClr val="9999FF"/>
                </a:gs>
                <a:gs pos="80001">
                  <a:srgbClr val="2E6792"/>
                </a:gs>
                <a:gs pos="85501">
                  <a:srgbClr val="3333CC"/>
                </a:gs>
                <a:gs pos="90500">
                  <a:srgbClr val="1170FF"/>
                </a:gs>
                <a:gs pos="100000">
                  <a:srgbClr val="006699"/>
                </a:gs>
              </a:gsLst>
              <a:lin ang="0" scaled="1"/>
            </a:gradFill>
            <a:ln w="28575">
              <a:solidFill>
                <a:srgbClr val="9900FF"/>
              </a:solidFill>
              <a:miter lim="800000"/>
              <a:headEnd/>
              <a:tailEnd/>
            </a:ln>
            <a:effectLst/>
          </p:spPr>
          <p:txBody>
            <a:bodyPr wrap="none" anchor="ctr"/>
            <a:lstStyle/>
            <a:p>
              <a:endParaRPr lang="en-US"/>
            </a:p>
          </p:txBody>
        </p:sp>
        <p:sp>
          <p:nvSpPr>
            <p:cNvPr id="235785" name="AutoShape 265"/>
            <p:cNvSpPr>
              <a:spLocks noChangeArrowheads="1"/>
            </p:cNvSpPr>
            <p:nvPr/>
          </p:nvSpPr>
          <p:spPr bwMode="auto">
            <a:xfrm rot="-10800000">
              <a:off x="1624" y="1363"/>
              <a:ext cx="145" cy="862"/>
            </a:xfrm>
            <a:prstGeom prst="curvedLeftArrow">
              <a:avLst>
                <a:gd name="adj1" fmla="val 118897"/>
                <a:gd name="adj2" fmla="val 237793"/>
                <a:gd name="adj3" fmla="val 33333"/>
              </a:avLst>
            </a:prstGeom>
            <a:gradFill rotWithShape="0">
              <a:gsLst>
                <a:gs pos="0">
                  <a:srgbClr val="006699"/>
                </a:gs>
                <a:gs pos="9500">
                  <a:srgbClr val="1170FF"/>
                </a:gs>
                <a:gs pos="14499">
                  <a:srgbClr val="3333CC"/>
                </a:gs>
                <a:gs pos="20000">
                  <a:srgbClr val="2E6792"/>
                </a:gs>
                <a:gs pos="26500">
                  <a:srgbClr val="9999FF"/>
                </a:gs>
                <a:gs pos="42000">
                  <a:srgbClr val="00CCCC"/>
                </a:gs>
                <a:gs pos="50000">
                  <a:srgbClr val="3399FF"/>
                </a:gs>
                <a:gs pos="58000">
                  <a:srgbClr val="00CCCC"/>
                </a:gs>
                <a:gs pos="73500">
                  <a:srgbClr val="9999FF"/>
                </a:gs>
                <a:gs pos="80001">
                  <a:srgbClr val="2E6792"/>
                </a:gs>
                <a:gs pos="85501">
                  <a:srgbClr val="3333CC"/>
                </a:gs>
                <a:gs pos="90500">
                  <a:srgbClr val="1170FF"/>
                </a:gs>
                <a:gs pos="100000">
                  <a:srgbClr val="006699"/>
                </a:gs>
              </a:gsLst>
              <a:lin ang="0" scaled="1"/>
            </a:gradFill>
            <a:ln w="28575">
              <a:solidFill>
                <a:srgbClr val="9900FF"/>
              </a:solidFill>
              <a:miter lim="800000"/>
              <a:headEnd/>
              <a:tailEnd/>
            </a:ln>
            <a:effectLst/>
          </p:spPr>
          <p:txBody>
            <a:bodyPr wrap="none" anchor="ctr"/>
            <a:lstStyle/>
            <a:p>
              <a:endParaRPr lang="en-US"/>
            </a:p>
          </p:txBody>
        </p:sp>
        <p:sp>
          <p:nvSpPr>
            <p:cNvPr id="235786" name="AutoShape 266"/>
            <p:cNvSpPr>
              <a:spLocks noChangeArrowheads="1"/>
            </p:cNvSpPr>
            <p:nvPr/>
          </p:nvSpPr>
          <p:spPr bwMode="auto">
            <a:xfrm>
              <a:off x="1865" y="1442"/>
              <a:ext cx="145" cy="862"/>
            </a:xfrm>
            <a:prstGeom prst="curvedLeftArrow">
              <a:avLst>
                <a:gd name="adj1" fmla="val 118897"/>
                <a:gd name="adj2" fmla="val 237793"/>
                <a:gd name="adj3" fmla="val 33333"/>
              </a:avLst>
            </a:prstGeom>
            <a:gradFill rotWithShape="0">
              <a:gsLst>
                <a:gs pos="0">
                  <a:srgbClr val="006699"/>
                </a:gs>
                <a:gs pos="9500">
                  <a:srgbClr val="1170FF"/>
                </a:gs>
                <a:gs pos="14499">
                  <a:srgbClr val="3333CC"/>
                </a:gs>
                <a:gs pos="20000">
                  <a:srgbClr val="2E6792"/>
                </a:gs>
                <a:gs pos="26500">
                  <a:srgbClr val="9999FF"/>
                </a:gs>
                <a:gs pos="42000">
                  <a:srgbClr val="00CCCC"/>
                </a:gs>
                <a:gs pos="50000">
                  <a:srgbClr val="3399FF"/>
                </a:gs>
                <a:gs pos="58000">
                  <a:srgbClr val="00CCCC"/>
                </a:gs>
                <a:gs pos="73500">
                  <a:srgbClr val="9999FF"/>
                </a:gs>
                <a:gs pos="80001">
                  <a:srgbClr val="2E6792"/>
                </a:gs>
                <a:gs pos="85501">
                  <a:srgbClr val="3333CC"/>
                </a:gs>
                <a:gs pos="90500">
                  <a:srgbClr val="1170FF"/>
                </a:gs>
                <a:gs pos="100000">
                  <a:srgbClr val="006699"/>
                </a:gs>
              </a:gsLst>
              <a:lin ang="0" scaled="1"/>
            </a:gradFill>
            <a:ln w="28575">
              <a:solidFill>
                <a:srgbClr val="9900FF"/>
              </a:solidFill>
              <a:miter lim="800000"/>
              <a:headEnd/>
              <a:tailEnd/>
            </a:ln>
            <a:effectLst/>
          </p:spPr>
          <p:txBody>
            <a:bodyPr wrap="none" anchor="ctr"/>
            <a:lstStyle/>
            <a:p>
              <a:endParaRPr lang="en-US"/>
            </a:p>
          </p:txBody>
        </p:sp>
        <p:sp>
          <p:nvSpPr>
            <p:cNvPr id="235787" name="AutoShape 267"/>
            <p:cNvSpPr>
              <a:spLocks noChangeArrowheads="1"/>
            </p:cNvSpPr>
            <p:nvPr/>
          </p:nvSpPr>
          <p:spPr bwMode="auto">
            <a:xfrm>
              <a:off x="1865" y="1435"/>
              <a:ext cx="145" cy="862"/>
            </a:xfrm>
            <a:prstGeom prst="curvedLeftArrow">
              <a:avLst>
                <a:gd name="adj1" fmla="val 118897"/>
                <a:gd name="adj2" fmla="val 237793"/>
                <a:gd name="adj3" fmla="val 33333"/>
              </a:avLst>
            </a:prstGeom>
            <a:gradFill rotWithShape="0">
              <a:gsLst>
                <a:gs pos="0">
                  <a:srgbClr val="006699"/>
                </a:gs>
                <a:gs pos="9500">
                  <a:srgbClr val="1170FF"/>
                </a:gs>
                <a:gs pos="14499">
                  <a:srgbClr val="3333CC"/>
                </a:gs>
                <a:gs pos="20000">
                  <a:srgbClr val="2E6792"/>
                </a:gs>
                <a:gs pos="26500">
                  <a:srgbClr val="9999FF"/>
                </a:gs>
                <a:gs pos="42000">
                  <a:srgbClr val="00CCCC"/>
                </a:gs>
                <a:gs pos="50000">
                  <a:srgbClr val="3399FF"/>
                </a:gs>
                <a:gs pos="58000">
                  <a:srgbClr val="00CCCC"/>
                </a:gs>
                <a:gs pos="73500">
                  <a:srgbClr val="9999FF"/>
                </a:gs>
                <a:gs pos="80001">
                  <a:srgbClr val="2E6792"/>
                </a:gs>
                <a:gs pos="85501">
                  <a:srgbClr val="3333CC"/>
                </a:gs>
                <a:gs pos="90500">
                  <a:srgbClr val="1170FF"/>
                </a:gs>
                <a:gs pos="100000">
                  <a:srgbClr val="006699"/>
                </a:gs>
              </a:gsLst>
              <a:lin ang="0" scaled="1"/>
            </a:gradFill>
            <a:ln w="28575">
              <a:solidFill>
                <a:srgbClr val="9900FF"/>
              </a:solidFill>
              <a:miter lim="800000"/>
              <a:headEnd/>
              <a:tailEnd/>
            </a:ln>
            <a:effectLst/>
          </p:spPr>
          <p:txBody>
            <a:bodyPr wrap="none" anchor="ctr"/>
            <a:lstStyle/>
            <a:p>
              <a:endParaRPr lang="en-US"/>
            </a:p>
          </p:txBody>
        </p:sp>
        <p:sp>
          <p:nvSpPr>
            <p:cNvPr id="235788" name="AutoShape 268"/>
            <p:cNvSpPr>
              <a:spLocks noChangeArrowheads="1"/>
            </p:cNvSpPr>
            <p:nvPr/>
          </p:nvSpPr>
          <p:spPr bwMode="auto">
            <a:xfrm>
              <a:off x="1865" y="1435"/>
              <a:ext cx="145" cy="862"/>
            </a:xfrm>
            <a:prstGeom prst="curvedLeftArrow">
              <a:avLst>
                <a:gd name="adj1" fmla="val 118897"/>
                <a:gd name="adj2" fmla="val 237793"/>
                <a:gd name="adj3" fmla="val 33333"/>
              </a:avLst>
            </a:prstGeom>
            <a:gradFill rotWithShape="0">
              <a:gsLst>
                <a:gs pos="0">
                  <a:srgbClr val="006699"/>
                </a:gs>
                <a:gs pos="9500">
                  <a:srgbClr val="1170FF"/>
                </a:gs>
                <a:gs pos="14499">
                  <a:srgbClr val="3333CC"/>
                </a:gs>
                <a:gs pos="20000">
                  <a:srgbClr val="2E6792"/>
                </a:gs>
                <a:gs pos="26500">
                  <a:srgbClr val="9999FF"/>
                </a:gs>
                <a:gs pos="42000">
                  <a:srgbClr val="00CCCC"/>
                </a:gs>
                <a:gs pos="50000">
                  <a:srgbClr val="3399FF"/>
                </a:gs>
                <a:gs pos="58000">
                  <a:srgbClr val="00CCCC"/>
                </a:gs>
                <a:gs pos="73500">
                  <a:srgbClr val="9999FF"/>
                </a:gs>
                <a:gs pos="80001">
                  <a:srgbClr val="2E6792"/>
                </a:gs>
                <a:gs pos="85501">
                  <a:srgbClr val="3333CC"/>
                </a:gs>
                <a:gs pos="90500">
                  <a:srgbClr val="1170FF"/>
                </a:gs>
                <a:gs pos="100000">
                  <a:srgbClr val="006699"/>
                </a:gs>
              </a:gsLst>
              <a:lin ang="0" scaled="1"/>
            </a:gradFill>
            <a:ln w="28575">
              <a:solidFill>
                <a:srgbClr val="9900FF"/>
              </a:solidFill>
              <a:miter lim="800000"/>
              <a:headEnd/>
              <a:tailEnd/>
            </a:ln>
            <a:effectLst/>
          </p:spPr>
          <p:txBody>
            <a:bodyPr wrap="none" anchor="ctr"/>
            <a:lstStyle/>
            <a:p>
              <a:endParaRPr lang="en-US"/>
            </a:p>
          </p:txBody>
        </p:sp>
        <p:grpSp>
          <p:nvGrpSpPr>
            <p:cNvPr id="235789" name="Group 269"/>
            <p:cNvGrpSpPr>
              <a:grpSpLocks/>
            </p:cNvGrpSpPr>
            <p:nvPr/>
          </p:nvGrpSpPr>
          <p:grpSpPr bwMode="auto">
            <a:xfrm>
              <a:off x="891" y="1587"/>
              <a:ext cx="644" cy="525"/>
              <a:chOff x="891" y="1539"/>
              <a:chExt cx="644" cy="525"/>
            </a:xfrm>
          </p:grpSpPr>
          <p:sp>
            <p:nvSpPr>
              <p:cNvPr id="235790" name="Oval 270"/>
              <p:cNvSpPr>
                <a:spLocks noChangeArrowheads="1"/>
              </p:cNvSpPr>
              <p:nvPr/>
            </p:nvSpPr>
            <p:spPr bwMode="auto">
              <a:xfrm>
                <a:off x="891" y="1539"/>
                <a:ext cx="644" cy="525"/>
              </a:xfrm>
              <a:prstGeom prst="ellipse">
                <a:avLst/>
              </a:prstGeom>
              <a:gradFill rotWithShape="0">
                <a:gsLst>
                  <a:gs pos="0">
                    <a:schemeClr val="bg1"/>
                  </a:gs>
                  <a:gs pos="100000">
                    <a:srgbClr val="FFCCFF"/>
                  </a:gs>
                </a:gsLst>
                <a:path path="shape">
                  <a:fillToRect l="50000" t="50000" r="50000" b="50000"/>
                </a:path>
              </a:gradFill>
              <a:ln w="9525">
                <a:round/>
                <a:headEnd/>
                <a:tailEnd/>
              </a:ln>
              <a:effectLst/>
              <a:scene3d>
                <a:camera prst="legacyPerspectiveBottomLeft"/>
                <a:lightRig rig="legacyNormal3" dir="t"/>
              </a:scene3d>
              <a:sp3d extrusionH="430200" prstMaterial="legacyMatte">
                <a:bevelT w="13500" h="13500" prst="angle"/>
                <a:bevelB w="13500" h="13500" prst="angle"/>
                <a:extrusionClr>
                  <a:srgbClr val="FFCCFF"/>
                </a:extrusionClr>
              </a:sp3d>
            </p:spPr>
            <p:txBody>
              <a:bodyPr wrap="none" anchor="ctr">
                <a:flatTx/>
              </a:bodyPr>
              <a:lstStyle/>
              <a:p>
                <a:pPr algn="ctr"/>
                <a:endParaRPr lang="en-US" sz="2000">
                  <a:solidFill>
                    <a:srgbClr val="660066"/>
                  </a:solidFill>
                </a:endParaRPr>
              </a:p>
            </p:txBody>
          </p:sp>
          <p:sp>
            <p:nvSpPr>
              <p:cNvPr id="235791" name="Text Box 271"/>
              <p:cNvSpPr txBox="1">
                <a:spLocks noChangeArrowheads="1"/>
              </p:cNvSpPr>
              <p:nvPr/>
            </p:nvSpPr>
            <p:spPr bwMode="auto">
              <a:xfrm>
                <a:off x="901" y="1629"/>
                <a:ext cx="624" cy="360"/>
              </a:xfrm>
              <a:prstGeom prst="rect">
                <a:avLst/>
              </a:prstGeom>
              <a:noFill/>
              <a:ln w="9525">
                <a:noFill/>
                <a:miter lim="800000"/>
                <a:headEnd/>
                <a:tailEnd/>
              </a:ln>
              <a:effectLst/>
            </p:spPr>
            <p:txBody>
              <a:bodyPr>
                <a:spAutoFit/>
              </a:bodyPr>
              <a:lstStyle/>
              <a:p>
                <a:pPr algn="ctr"/>
                <a:endParaRPr lang="en-US" sz="200">
                  <a:solidFill>
                    <a:srgbClr val="9900CC"/>
                  </a:solidFill>
                </a:endParaRPr>
              </a:p>
              <a:p>
                <a:pPr algn="ctr"/>
                <a:r>
                  <a:rPr lang="en-US" sz="2000">
                    <a:solidFill>
                      <a:srgbClr val="6600CC"/>
                    </a:solidFill>
                  </a:rPr>
                  <a:t>Subject</a:t>
                </a:r>
              </a:p>
              <a:p>
                <a:pPr algn="ctr"/>
                <a:r>
                  <a:rPr lang="en-US" sz="2000">
                    <a:solidFill>
                      <a:srgbClr val="6600CC"/>
                    </a:solidFill>
                  </a:rPr>
                  <a:t>partner</a:t>
                </a:r>
                <a:endParaRPr lang="en-US" sz="2400">
                  <a:solidFill>
                    <a:srgbClr val="6600CC"/>
                  </a:solidFill>
                  <a:latin typeface="Times New Roman" pitchFamily="18" charset="0"/>
                </a:endParaRPr>
              </a:p>
            </p:txBody>
          </p:sp>
        </p:grpSp>
        <p:grpSp>
          <p:nvGrpSpPr>
            <p:cNvPr id="235792" name="Group 272"/>
            <p:cNvGrpSpPr>
              <a:grpSpLocks/>
            </p:cNvGrpSpPr>
            <p:nvPr/>
          </p:nvGrpSpPr>
          <p:grpSpPr bwMode="auto">
            <a:xfrm>
              <a:off x="2112" y="1587"/>
              <a:ext cx="658" cy="525"/>
              <a:chOff x="2126" y="1587"/>
              <a:chExt cx="658" cy="525"/>
            </a:xfrm>
          </p:grpSpPr>
          <p:sp>
            <p:nvSpPr>
              <p:cNvPr id="235793" name="Oval 273"/>
              <p:cNvSpPr>
                <a:spLocks noChangeArrowheads="1"/>
              </p:cNvSpPr>
              <p:nvPr/>
            </p:nvSpPr>
            <p:spPr bwMode="auto">
              <a:xfrm>
                <a:off x="2126" y="1587"/>
                <a:ext cx="644" cy="525"/>
              </a:xfrm>
              <a:prstGeom prst="ellipse">
                <a:avLst/>
              </a:prstGeom>
              <a:gradFill rotWithShape="0">
                <a:gsLst>
                  <a:gs pos="0">
                    <a:srgbClr val="FFFFFF"/>
                  </a:gs>
                  <a:gs pos="100000">
                    <a:srgbClr val="CCFF99"/>
                  </a:gs>
                </a:gsLst>
                <a:path path="shape">
                  <a:fillToRect l="50000" t="50000" r="50000" b="50000"/>
                </a:path>
              </a:gradFill>
              <a:ln w="9525">
                <a:round/>
                <a:headEnd/>
                <a:tailEnd/>
              </a:ln>
              <a:effectLst/>
              <a:scene3d>
                <a:camera prst="legacyPerspectiveBottomRight"/>
                <a:lightRig rig="legacyNormal3" dir="t"/>
              </a:scene3d>
              <a:sp3d extrusionH="430200" prstMaterial="legacyMatte">
                <a:bevelT w="13500" h="13500" prst="angle"/>
                <a:bevelB w="13500" h="13500" prst="angle"/>
                <a:extrusionClr>
                  <a:srgbClr val="CCFF99"/>
                </a:extrusionClr>
              </a:sp3d>
            </p:spPr>
            <p:txBody>
              <a:bodyPr wrap="none" anchor="ctr">
                <a:flatTx/>
              </a:bodyPr>
              <a:lstStyle/>
              <a:p>
                <a:pPr algn="ctr"/>
                <a:endParaRPr lang="en-US" sz="2000">
                  <a:solidFill>
                    <a:srgbClr val="660066"/>
                  </a:solidFill>
                </a:endParaRPr>
              </a:p>
            </p:txBody>
          </p:sp>
          <p:sp>
            <p:nvSpPr>
              <p:cNvPr id="235794" name="Text Box 274"/>
              <p:cNvSpPr txBox="1">
                <a:spLocks noChangeArrowheads="1"/>
              </p:cNvSpPr>
              <p:nvPr/>
            </p:nvSpPr>
            <p:spPr bwMode="auto">
              <a:xfrm>
                <a:off x="2160" y="1677"/>
                <a:ext cx="624" cy="360"/>
              </a:xfrm>
              <a:prstGeom prst="rect">
                <a:avLst/>
              </a:prstGeom>
              <a:noFill/>
              <a:ln w="9525">
                <a:noFill/>
                <a:miter lim="800000"/>
                <a:headEnd/>
                <a:tailEnd/>
              </a:ln>
              <a:effectLst/>
            </p:spPr>
            <p:txBody>
              <a:bodyPr>
                <a:spAutoFit/>
              </a:bodyPr>
              <a:lstStyle/>
              <a:p>
                <a:pPr algn="ctr"/>
                <a:endParaRPr lang="en-US" sz="200">
                  <a:solidFill>
                    <a:srgbClr val="008000"/>
                  </a:solidFill>
                </a:endParaRPr>
              </a:p>
              <a:p>
                <a:pPr algn="ctr"/>
                <a:r>
                  <a:rPr lang="en-US" sz="2000">
                    <a:solidFill>
                      <a:srgbClr val="003300"/>
                    </a:solidFill>
                  </a:rPr>
                  <a:t>Object</a:t>
                </a:r>
              </a:p>
              <a:p>
                <a:pPr algn="ctr"/>
                <a:r>
                  <a:rPr lang="en-US" sz="2000">
                    <a:solidFill>
                      <a:srgbClr val="003300"/>
                    </a:solidFill>
                  </a:rPr>
                  <a:t>partner</a:t>
                </a:r>
                <a:endParaRPr lang="en-US" sz="2400">
                  <a:solidFill>
                    <a:srgbClr val="003300"/>
                  </a:solidFill>
                  <a:latin typeface="Times New Roman" pitchFamily="18" charset="0"/>
                </a:endParaRPr>
              </a:p>
            </p:txBody>
          </p:sp>
        </p:grpSp>
        <p:grpSp>
          <p:nvGrpSpPr>
            <p:cNvPr id="235795" name="Group 275"/>
            <p:cNvGrpSpPr>
              <a:grpSpLocks/>
            </p:cNvGrpSpPr>
            <p:nvPr/>
          </p:nvGrpSpPr>
          <p:grpSpPr bwMode="auto">
            <a:xfrm>
              <a:off x="1488" y="2356"/>
              <a:ext cx="672" cy="524"/>
              <a:chOff x="1488" y="2356"/>
              <a:chExt cx="672" cy="524"/>
            </a:xfrm>
          </p:grpSpPr>
          <p:sp>
            <p:nvSpPr>
              <p:cNvPr id="235796" name="Oval 276"/>
              <p:cNvSpPr>
                <a:spLocks noChangeArrowheads="1"/>
              </p:cNvSpPr>
              <p:nvPr/>
            </p:nvSpPr>
            <p:spPr bwMode="auto">
              <a:xfrm>
                <a:off x="1503" y="2356"/>
                <a:ext cx="642" cy="524"/>
              </a:xfrm>
              <a:prstGeom prst="ellipse">
                <a:avLst/>
              </a:prstGeom>
              <a:gradFill rotWithShape="0">
                <a:gsLst>
                  <a:gs pos="0">
                    <a:schemeClr val="bg1"/>
                  </a:gs>
                  <a:gs pos="100000">
                    <a:srgbClr val="FFCCCC"/>
                  </a:gs>
                </a:gsLst>
                <a:path path="shape">
                  <a:fillToRect l="50000" t="50000" r="50000" b="50000"/>
                </a:path>
              </a:gradFill>
              <a:ln w="9525">
                <a:round/>
                <a:headEnd/>
                <a:tailEnd/>
              </a:ln>
              <a:effectLst/>
              <a:scene3d>
                <a:camera prst="legacyPerspectiveBottom"/>
                <a:lightRig rig="legacyNormal3" dir="t"/>
              </a:scene3d>
              <a:sp3d extrusionH="887400" prstMaterial="legacyMatte">
                <a:bevelT w="13500" h="13500" prst="angle"/>
                <a:bevelB w="13500" h="13500" prst="angle"/>
                <a:extrusionClr>
                  <a:srgbClr val="FFCCCC"/>
                </a:extrusionClr>
              </a:sp3d>
            </p:spPr>
            <p:txBody>
              <a:bodyPr wrap="none" anchor="ctr">
                <a:flatTx/>
              </a:bodyPr>
              <a:lstStyle/>
              <a:p>
                <a:pPr algn="ctr">
                  <a:lnSpc>
                    <a:spcPct val="100000"/>
                  </a:lnSpc>
                </a:pPr>
                <a:endParaRPr lang="en-US" sz="2800" b="1">
                  <a:solidFill>
                    <a:srgbClr val="6600CC"/>
                  </a:solidFill>
                </a:endParaRPr>
              </a:p>
            </p:txBody>
          </p:sp>
          <p:sp>
            <p:nvSpPr>
              <p:cNvPr id="235797" name="Text Box 277"/>
              <p:cNvSpPr txBox="1">
                <a:spLocks noChangeArrowheads="1"/>
              </p:cNvSpPr>
              <p:nvPr/>
            </p:nvSpPr>
            <p:spPr bwMode="auto">
              <a:xfrm>
                <a:off x="1488" y="2438"/>
                <a:ext cx="672" cy="346"/>
              </a:xfrm>
              <a:prstGeom prst="rect">
                <a:avLst/>
              </a:prstGeom>
              <a:noFill/>
              <a:ln w="9525">
                <a:noFill/>
                <a:miter lim="800000"/>
                <a:headEnd/>
                <a:tailEnd/>
              </a:ln>
              <a:effectLst/>
            </p:spPr>
            <p:txBody>
              <a:bodyPr>
                <a:spAutoFit/>
              </a:bodyPr>
              <a:lstStyle/>
              <a:p>
                <a:pPr algn="ctr">
                  <a:lnSpc>
                    <a:spcPct val="100000"/>
                  </a:lnSpc>
                </a:pPr>
                <a:endParaRPr lang="en-US" sz="200" b="1">
                  <a:solidFill>
                    <a:srgbClr val="6600CC"/>
                  </a:solidFill>
                </a:endParaRPr>
              </a:p>
              <a:p>
                <a:pPr algn="ctr">
                  <a:lnSpc>
                    <a:spcPct val="100000"/>
                  </a:lnSpc>
                </a:pPr>
                <a:r>
                  <a:rPr lang="en-US" sz="2800">
                    <a:solidFill>
                      <a:srgbClr val="800000"/>
                    </a:solidFill>
                  </a:rPr>
                  <a:t>Union</a:t>
                </a:r>
              </a:p>
            </p:txBody>
          </p:sp>
        </p:grpSp>
        <p:grpSp>
          <p:nvGrpSpPr>
            <p:cNvPr id="235798" name="Group 278"/>
            <p:cNvGrpSpPr>
              <a:grpSpLocks/>
            </p:cNvGrpSpPr>
            <p:nvPr/>
          </p:nvGrpSpPr>
          <p:grpSpPr bwMode="auto">
            <a:xfrm>
              <a:off x="96" y="2400"/>
              <a:ext cx="1488" cy="384"/>
              <a:chOff x="96" y="2400"/>
              <a:chExt cx="1488" cy="384"/>
            </a:xfrm>
          </p:grpSpPr>
          <p:sp>
            <p:nvSpPr>
              <p:cNvPr id="235799" name="Text Box 279"/>
              <p:cNvSpPr txBox="1">
                <a:spLocks noChangeArrowheads="1"/>
              </p:cNvSpPr>
              <p:nvPr/>
            </p:nvSpPr>
            <p:spPr bwMode="auto">
              <a:xfrm>
                <a:off x="683" y="2400"/>
                <a:ext cx="901" cy="288"/>
              </a:xfrm>
              <a:prstGeom prst="rect">
                <a:avLst/>
              </a:prstGeom>
              <a:noFill/>
              <a:ln w="9525">
                <a:noFill/>
                <a:miter lim="800000"/>
                <a:headEnd/>
                <a:tailEnd/>
              </a:ln>
              <a:effectLst/>
            </p:spPr>
            <p:txBody>
              <a:bodyPr>
                <a:spAutoFit/>
              </a:bodyPr>
              <a:lstStyle/>
              <a:p>
                <a:pPr>
                  <a:lnSpc>
                    <a:spcPct val="100000"/>
                  </a:lnSpc>
                </a:pPr>
                <a:r>
                  <a:rPr lang="en-US" sz="2400" b="1">
                    <a:solidFill>
                      <a:srgbClr val="0000FF"/>
                    </a:solidFill>
                    <a:latin typeface="Eurostile" pitchFamily="34" charset="0"/>
                  </a:rPr>
                  <a:t>_ _ _ _ _</a:t>
                </a:r>
              </a:p>
            </p:txBody>
          </p:sp>
          <p:sp>
            <p:nvSpPr>
              <p:cNvPr id="235800" name="Text Box 280"/>
              <p:cNvSpPr txBox="1">
                <a:spLocks noChangeArrowheads="1"/>
              </p:cNvSpPr>
              <p:nvPr/>
            </p:nvSpPr>
            <p:spPr bwMode="auto">
              <a:xfrm>
                <a:off x="96" y="2457"/>
                <a:ext cx="657" cy="327"/>
              </a:xfrm>
              <a:prstGeom prst="rect">
                <a:avLst/>
              </a:prstGeom>
              <a:noFill/>
              <a:ln w="9525">
                <a:noFill/>
                <a:miter lim="800000"/>
                <a:headEnd/>
                <a:tailEnd/>
              </a:ln>
              <a:effectLst>
                <a:outerShdw dist="35921" dir="2700000" algn="ctr" rotWithShape="0">
                  <a:schemeClr val="bg1"/>
                </a:outerShdw>
              </a:effectLst>
            </p:spPr>
            <p:txBody>
              <a:bodyPr>
                <a:spAutoFit/>
              </a:bodyPr>
              <a:lstStyle/>
              <a:p>
                <a:pPr>
                  <a:lnSpc>
                    <a:spcPct val="100000"/>
                  </a:lnSpc>
                  <a:spcBef>
                    <a:spcPct val="50000"/>
                  </a:spcBef>
                </a:pPr>
                <a:r>
                  <a:rPr lang="en-US" sz="2800">
                    <a:solidFill>
                      <a:srgbClr val="0000CC"/>
                    </a:solidFill>
                  </a:rPr>
                  <a:t>Union</a:t>
                </a:r>
              </a:p>
            </p:txBody>
          </p:sp>
        </p:grpSp>
        <p:grpSp>
          <p:nvGrpSpPr>
            <p:cNvPr id="235801" name="Group 281"/>
            <p:cNvGrpSpPr>
              <a:grpSpLocks/>
            </p:cNvGrpSpPr>
            <p:nvPr/>
          </p:nvGrpSpPr>
          <p:grpSpPr bwMode="auto">
            <a:xfrm>
              <a:off x="131" y="1571"/>
              <a:ext cx="829" cy="493"/>
              <a:chOff x="131" y="1571"/>
              <a:chExt cx="829" cy="493"/>
            </a:xfrm>
          </p:grpSpPr>
          <p:sp>
            <p:nvSpPr>
              <p:cNvPr id="235802" name="Text Box 282"/>
              <p:cNvSpPr txBox="1">
                <a:spLocks noChangeArrowheads="1"/>
              </p:cNvSpPr>
              <p:nvPr/>
            </p:nvSpPr>
            <p:spPr bwMode="auto">
              <a:xfrm>
                <a:off x="131" y="1602"/>
                <a:ext cx="541" cy="462"/>
              </a:xfrm>
              <a:prstGeom prst="rect">
                <a:avLst/>
              </a:prstGeom>
              <a:noFill/>
              <a:ln w="9525">
                <a:noFill/>
                <a:miter lim="800000"/>
                <a:headEnd/>
                <a:tailEnd/>
              </a:ln>
              <a:effectLst>
                <a:outerShdw dist="35921" dir="2700000" algn="ctr" rotWithShape="0">
                  <a:schemeClr val="bg1"/>
                </a:outerShdw>
              </a:effectLst>
            </p:spPr>
            <p:txBody>
              <a:bodyPr>
                <a:spAutoFit/>
              </a:bodyPr>
              <a:lstStyle/>
              <a:p>
                <a:pPr algn="ctr"/>
                <a:r>
                  <a:rPr lang="en-US" sz="2800">
                    <a:solidFill>
                      <a:srgbClr val="0000CC"/>
                    </a:solidFill>
                  </a:rPr>
                  <a:t>Divi-</a:t>
                </a:r>
              </a:p>
              <a:p>
                <a:pPr algn="ctr"/>
                <a:r>
                  <a:rPr lang="en-US" sz="2800">
                    <a:solidFill>
                      <a:srgbClr val="0000CC"/>
                    </a:solidFill>
                  </a:rPr>
                  <a:t>sion</a:t>
                </a:r>
              </a:p>
            </p:txBody>
          </p:sp>
          <p:sp>
            <p:nvSpPr>
              <p:cNvPr id="235803" name="Text Box 283"/>
              <p:cNvSpPr txBox="1">
                <a:spLocks noChangeArrowheads="1"/>
              </p:cNvSpPr>
              <p:nvPr/>
            </p:nvSpPr>
            <p:spPr bwMode="auto">
              <a:xfrm>
                <a:off x="560" y="1571"/>
                <a:ext cx="400" cy="288"/>
              </a:xfrm>
              <a:prstGeom prst="rect">
                <a:avLst/>
              </a:prstGeom>
              <a:noFill/>
              <a:ln w="9525">
                <a:noFill/>
                <a:miter lim="800000"/>
                <a:headEnd/>
                <a:tailEnd/>
              </a:ln>
              <a:effectLst/>
            </p:spPr>
            <p:txBody>
              <a:bodyPr>
                <a:spAutoFit/>
              </a:bodyPr>
              <a:lstStyle/>
              <a:p>
                <a:pPr>
                  <a:lnSpc>
                    <a:spcPct val="100000"/>
                  </a:lnSpc>
                </a:pPr>
                <a:r>
                  <a:rPr lang="en-US" sz="2400" b="1">
                    <a:solidFill>
                      <a:srgbClr val="0000FF"/>
                    </a:solidFill>
                    <a:latin typeface="Eurostile" pitchFamily="34" charset="0"/>
                  </a:rPr>
                  <a:t>_ _</a:t>
                </a:r>
              </a:p>
            </p:txBody>
          </p:sp>
        </p:grpSp>
        <p:sp>
          <p:nvSpPr>
            <p:cNvPr id="235804" name="Line 284"/>
            <p:cNvSpPr>
              <a:spLocks noChangeShapeType="1"/>
            </p:cNvSpPr>
            <p:nvPr/>
          </p:nvSpPr>
          <p:spPr bwMode="auto">
            <a:xfrm>
              <a:off x="408" y="1152"/>
              <a:ext cx="0" cy="384"/>
            </a:xfrm>
            <a:prstGeom prst="line">
              <a:avLst/>
            </a:prstGeom>
            <a:noFill/>
            <a:ln w="38100">
              <a:solidFill>
                <a:srgbClr val="0000FF"/>
              </a:solidFill>
              <a:round/>
              <a:headEnd/>
              <a:tailEnd/>
            </a:ln>
            <a:effectLst/>
          </p:spPr>
          <p:txBody>
            <a:bodyPr/>
            <a:lstStyle/>
            <a:p>
              <a:endParaRPr lang="en-US"/>
            </a:p>
          </p:txBody>
        </p:sp>
        <p:sp>
          <p:nvSpPr>
            <p:cNvPr id="235805" name="Line 285"/>
            <p:cNvSpPr>
              <a:spLocks noChangeShapeType="1"/>
            </p:cNvSpPr>
            <p:nvPr/>
          </p:nvSpPr>
          <p:spPr bwMode="auto">
            <a:xfrm>
              <a:off x="408" y="2064"/>
              <a:ext cx="0" cy="384"/>
            </a:xfrm>
            <a:prstGeom prst="line">
              <a:avLst/>
            </a:prstGeom>
            <a:noFill/>
            <a:ln w="38100">
              <a:solidFill>
                <a:srgbClr val="0000FF"/>
              </a:solidFill>
              <a:round/>
              <a:headEnd/>
              <a:tailEnd/>
            </a:ln>
            <a:effectLst/>
          </p:spPr>
          <p:txBody>
            <a:bodyPr/>
            <a:lstStyle/>
            <a:p>
              <a:endParaRPr lang="en-US"/>
            </a:p>
          </p:txBody>
        </p:sp>
        <p:grpSp>
          <p:nvGrpSpPr>
            <p:cNvPr id="235806" name="Group 286"/>
            <p:cNvGrpSpPr>
              <a:grpSpLocks/>
            </p:cNvGrpSpPr>
            <p:nvPr/>
          </p:nvGrpSpPr>
          <p:grpSpPr bwMode="auto">
            <a:xfrm>
              <a:off x="96" y="768"/>
              <a:ext cx="1417" cy="384"/>
              <a:chOff x="96" y="768"/>
              <a:chExt cx="1417" cy="384"/>
            </a:xfrm>
          </p:grpSpPr>
          <p:sp>
            <p:nvSpPr>
              <p:cNvPr id="235807" name="Text Box 287"/>
              <p:cNvSpPr txBox="1">
                <a:spLocks noChangeArrowheads="1"/>
              </p:cNvSpPr>
              <p:nvPr/>
            </p:nvSpPr>
            <p:spPr bwMode="auto">
              <a:xfrm>
                <a:off x="96" y="825"/>
                <a:ext cx="720" cy="327"/>
              </a:xfrm>
              <a:prstGeom prst="rect">
                <a:avLst/>
              </a:prstGeom>
              <a:noFill/>
              <a:ln w="9525">
                <a:noFill/>
                <a:miter lim="800000"/>
                <a:headEnd/>
                <a:tailEnd/>
              </a:ln>
              <a:effectLst>
                <a:outerShdw dist="35921" dir="2700000" algn="ctr" rotWithShape="0">
                  <a:schemeClr val="bg1"/>
                </a:outerShdw>
              </a:effectLst>
            </p:spPr>
            <p:txBody>
              <a:bodyPr>
                <a:spAutoFit/>
              </a:bodyPr>
              <a:lstStyle/>
              <a:p>
                <a:pPr>
                  <a:lnSpc>
                    <a:spcPct val="100000"/>
                  </a:lnSpc>
                  <a:spcBef>
                    <a:spcPct val="50000"/>
                  </a:spcBef>
                </a:pPr>
                <a:r>
                  <a:rPr lang="en-US" sz="2800">
                    <a:solidFill>
                      <a:srgbClr val="0000CC"/>
                    </a:solidFill>
                  </a:rPr>
                  <a:t>Origin</a:t>
                </a:r>
              </a:p>
            </p:txBody>
          </p:sp>
          <p:sp>
            <p:nvSpPr>
              <p:cNvPr id="235808" name="Text Box 288"/>
              <p:cNvSpPr txBox="1">
                <a:spLocks noChangeArrowheads="1"/>
              </p:cNvSpPr>
              <p:nvPr/>
            </p:nvSpPr>
            <p:spPr bwMode="auto">
              <a:xfrm>
                <a:off x="672" y="768"/>
                <a:ext cx="841" cy="288"/>
              </a:xfrm>
              <a:prstGeom prst="rect">
                <a:avLst/>
              </a:prstGeom>
              <a:noFill/>
              <a:ln w="9525">
                <a:noFill/>
                <a:miter lim="800000"/>
                <a:headEnd/>
                <a:tailEnd/>
              </a:ln>
              <a:effectLst/>
            </p:spPr>
            <p:txBody>
              <a:bodyPr>
                <a:spAutoFit/>
              </a:bodyPr>
              <a:lstStyle/>
              <a:p>
                <a:pPr>
                  <a:lnSpc>
                    <a:spcPct val="100000"/>
                  </a:lnSpc>
                </a:pPr>
                <a:r>
                  <a:rPr lang="en-US" sz="2400" b="1">
                    <a:solidFill>
                      <a:srgbClr val="0000FF"/>
                    </a:solidFill>
                    <a:latin typeface="Eurostile" pitchFamily="34" charset="0"/>
                  </a:rPr>
                  <a:t>_ _ _ _ _ </a:t>
                </a:r>
              </a:p>
            </p:txBody>
          </p:sp>
        </p:grpSp>
        <p:grpSp>
          <p:nvGrpSpPr>
            <p:cNvPr id="235809" name="Group 289"/>
            <p:cNvGrpSpPr>
              <a:grpSpLocks/>
            </p:cNvGrpSpPr>
            <p:nvPr/>
          </p:nvGrpSpPr>
          <p:grpSpPr bwMode="auto">
            <a:xfrm>
              <a:off x="1467" y="672"/>
              <a:ext cx="700" cy="611"/>
              <a:chOff x="1467" y="672"/>
              <a:chExt cx="700" cy="611"/>
            </a:xfrm>
          </p:grpSpPr>
          <p:sp>
            <p:nvSpPr>
              <p:cNvPr id="235810" name="Oval 290"/>
              <p:cNvSpPr>
                <a:spLocks noChangeArrowheads="1"/>
              </p:cNvSpPr>
              <p:nvPr/>
            </p:nvSpPr>
            <p:spPr bwMode="auto">
              <a:xfrm>
                <a:off x="1467" y="672"/>
                <a:ext cx="700" cy="611"/>
              </a:xfrm>
              <a:prstGeom prst="ellipse">
                <a:avLst/>
              </a:prstGeom>
              <a:gradFill rotWithShape="0">
                <a:gsLst>
                  <a:gs pos="0">
                    <a:schemeClr val="bg1"/>
                  </a:gs>
                  <a:gs pos="100000">
                    <a:srgbClr val="FFFFFF"/>
                  </a:gs>
                </a:gsLst>
                <a:lin ang="5400000" scaled="1"/>
              </a:gradFill>
              <a:ln w="12700">
                <a:round/>
                <a:headEnd/>
                <a:tailEnd/>
              </a:ln>
              <a:effectLst/>
              <a:scene3d>
                <a:camera prst="legacyPerspectiveTop"/>
                <a:lightRig rig="legacyNormal3" dir="t"/>
              </a:scene3d>
              <a:sp3d extrusionH="887400" prstMaterial="legacyMatte">
                <a:bevelT w="13500" h="13500" prst="angle"/>
                <a:bevelB w="13500" h="13500" prst="angle"/>
                <a:extrusionClr>
                  <a:srgbClr val="FFFFFF"/>
                </a:extrusionClr>
              </a:sp3d>
            </p:spPr>
            <p:txBody>
              <a:bodyPr wrap="none" anchor="ctr">
                <a:flatTx/>
              </a:bodyPr>
              <a:lstStyle/>
              <a:p>
                <a:pPr algn="ctr">
                  <a:lnSpc>
                    <a:spcPct val="100000"/>
                  </a:lnSpc>
                </a:pPr>
                <a:endParaRPr lang="en-US" sz="4800" b="1">
                  <a:solidFill>
                    <a:srgbClr val="6600CC"/>
                  </a:solidFill>
                </a:endParaRPr>
              </a:p>
            </p:txBody>
          </p:sp>
          <p:sp>
            <p:nvSpPr>
              <p:cNvPr id="235811" name="WordArt 291"/>
              <p:cNvSpPr>
                <a:spLocks noChangeArrowheads="1" noChangeShapeType="1" noTextEdit="1"/>
              </p:cNvSpPr>
              <p:nvPr/>
            </p:nvSpPr>
            <p:spPr bwMode="auto">
              <a:xfrm>
                <a:off x="1536" y="851"/>
                <a:ext cx="541" cy="253"/>
              </a:xfrm>
              <a:prstGeom prst="rect">
                <a:avLst/>
              </a:prstGeom>
            </p:spPr>
            <p:txBody>
              <a:bodyPr wrap="none" fromWordArt="1">
                <a:prstTxWarp prst="textPlain">
                  <a:avLst>
                    <a:gd name="adj" fmla="val 50000"/>
                  </a:avLst>
                </a:prstTxWarp>
              </a:bodyPr>
              <a:lstStyle/>
              <a:p>
                <a:pPr algn="ctr"/>
                <a:r>
                  <a:rPr lang="en-US" sz="3600" kern="10">
                    <a:ln w="38100">
                      <a:solidFill>
                        <a:srgbClr val="6600CC"/>
                      </a:solidFill>
                      <a:round/>
                      <a:headEnd/>
                      <a:tailEnd/>
                    </a:ln>
                    <a:gradFill rotWithShape="0">
                      <a:gsLst>
                        <a:gs pos="0">
                          <a:srgbClr val="CCECFF"/>
                        </a:gs>
                        <a:gs pos="50000">
                          <a:schemeClr val="bg1"/>
                        </a:gs>
                        <a:gs pos="100000">
                          <a:srgbClr val="CCECFF"/>
                        </a:gs>
                      </a:gsLst>
                      <a:lin ang="2700000" scaled="1"/>
                    </a:gradFill>
                    <a:effectLst>
                      <a:outerShdw dist="35921" dir="2700000" algn="ctr" rotWithShape="0">
                        <a:schemeClr val="bg1"/>
                      </a:outerShdw>
                    </a:effectLst>
                    <a:latin typeface="Impact"/>
                  </a:rPr>
                  <a:t>God</a:t>
                </a:r>
              </a:p>
            </p:txBody>
          </p:sp>
        </p:grpSp>
      </p:grpSp>
      <p:grpSp>
        <p:nvGrpSpPr>
          <p:cNvPr id="65" name="Group 24"/>
          <p:cNvGrpSpPr>
            <a:grpSpLocks/>
          </p:cNvGrpSpPr>
          <p:nvPr/>
        </p:nvGrpSpPr>
        <p:grpSpPr bwMode="auto">
          <a:xfrm>
            <a:off x="128588" y="76200"/>
            <a:ext cx="5281612" cy="519113"/>
            <a:chOff x="81" y="48"/>
            <a:chExt cx="3327" cy="327"/>
          </a:xfrm>
        </p:grpSpPr>
        <p:sp>
          <p:nvSpPr>
            <p:cNvPr id="66" name="Text Box 25"/>
            <p:cNvSpPr txBox="1">
              <a:spLocks noChangeArrowheads="1"/>
            </p:cNvSpPr>
            <p:nvPr/>
          </p:nvSpPr>
          <p:spPr bwMode="auto">
            <a:xfrm>
              <a:off x="81" y="48"/>
              <a:ext cx="557" cy="327"/>
            </a:xfrm>
            <a:prstGeom prst="rect">
              <a:avLst/>
            </a:prstGeom>
            <a:noFill/>
            <a:ln w="9525">
              <a:noFill/>
              <a:miter lim="800000"/>
              <a:headEnd/>
              <a:tailEnd/>
            </a:ln>
            <a:effectLst>
              <a:outerShdw dist="12700" dir="2700000" algn="ctr" rotWithShape="0">
                <a:schemeClr val="bg1"/>
              </a:outerShdw>
            </a:effectLst>
          </p:spPr>
          <p:txBody>
            <a:bodyPr>
              <a:spAutoFit/>
            </a:bodyPr>
            <a:lstStyle/>
            <a:p>
              <a:pPr>
                <a:lnSpc>
                  <a:spcPct val="100000"/>
                </a:lnSpc>
              </a:pPr>
              <a:r>
                <a:rPr lang="en-US" sz="2800" u="sng" dirty="0"/>
                <a:t>2.3.3</a:t>
              </a:r>
            </a:p>
          </p:txBody>
        </p:sp>
        <p:sp>
          <p:nvSpPr>
            <p:cNvPr id="67" name="Text Box 26"/>
            <p:cNvSpPr txBox="1">
              <a:spLocks noChangeArrowheads="1"/>
            </p:cNvSpPr>
            <p:nvPr/>
          </p:nvSpPr>
          <p:spPr bwMode="auto">
            <a:xfrm>
              <a:off x="609" y="48"/>
              <a:ext cx="2799" cy="327"/>
            </a:xfrm>
            <a:prstGeom prst="rect">
              <a:avLst/>
            </a:prstGeom>
            <a:noFill/>
            <a:ln w="9525">
              <a:noFill/>
              <a:miter lim="800000"/>
              <a:headEnd/>
              <a:tailEnd/>
            </a:ln>
            <a:effectLst>
              <a:outerShdw dist="12700" dir="2700000" algn="ctr" rotWithShape="0">
                <a:schemeClr val="bg1"/>
              </a:outerShdw>
            </a:effectLst>
          </p:spPr>
          <p:txBody>
            <a:bodyPr>
              <a:spAutoFit/>
            </a:bodyPr>
            <a:lstStyle/>
            <a:p>
              <a:pPr>
                <a:lnSpc>
                  <a:spcPct val="100000"/>
                </a:lnSpc>
              </a:pPr>
              <a:r>
                <a:rPr lang="en-US" sz="2800" u="sng" dirty="0"/>
                <a:t>The Four Position Foundation</a:t>
              </a:r>
            </a:p>
          </p:txBody>
        </p:sp>
      </p:gr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235769"/>
                                        </p:tgtEl>
                                        <p:attrNameLst>
                                          <p:attrName>style.visibility</p:attrName>
                                        </p:attrNameLst>
                                      </p:cBhvr>
                                      <p:to>
                                        <p:strVal val="visible"/>
                                      </p:to>
                                    </p:set>
                                    <p:animEffect transition="in" filter="barn(outVertical)">
                                      <p:cBhvr>
                                        <p:cTn id="7" dur="500"/>
                                        <p:tgtEl>
                                          <p:spTgt spid="23576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5572"/>
                                        </p:tgtEl>
                                        <p:attrNameLst>
                                          <p:attrName>style.visibility</p:attrName>
                                        </p:attrNameLst>
                                      </p:cBhvr>
                                      <p:to>
                                        <p:strVal val="visible"/>
                                      </p:to>
                                    </p:set>
                                    <p:animEffect transition="in" filter="fade">
                                      <p:cBhvr>
                                        <p:cTn id="12" dur="1000"/>
                                        <p:tgtEl>
                                          <p:spTgt spid="235572"/>
                                        </p:tgtEl>
                                      </p:cBhvr>
                                    </p:animEffect>
                                  </p:childTnLst>
                                </p:cTn>
                              </p:par>
                              <p:par>
                                <p:cTn id="13" presetID="17" presetClass="entr" presetSubtype="10" fill="hold" grpId="0" nodeType="withEffect">
                                  <p:stCondLst>
                                    <p:cond delay="0"/>
                                  </p:stCondLst>
                                  <p:iterate type="wd">
                                    <p:tmPct val="30000"/>
                                  </p:iterate>
                                  <p:childTnLst>
                                    <p:set>
                                      <p:cBhvr>
                                        <p:cTn id="14" dur="1" fill="hold">
                                          <p:stCondLst>
                                            <p:cond delay="0"/>
                                          </p:stCondLst>
                                        </p:cTn>
                                        <p:tgtEl>
                                          <p:spTgt spid="235571"/>
                                        </p:tgtEl>
                                        <p:attrNameLst>
                                          <p:attrName>style.visibility</p:attrName>
                                        </p:attrNameLst>
                                      </p:cBhvr>
                                      <p:to>
                                        <p:strVal val="visible"/>
                                      </p:to>
                                    </p:set>
                                    <p:anim calcmode="lin" valueType="num">
                                      <p:cBhvr>
                                        <p:cTn id="15" dur="500" fill="hold"/>
                                        <p:tgtEl>
                                          <p:spTgt spid="235571"/>
                                        </p:tgtEl>
                                        <p:attrNameLst>
                                          <p:attrName>ppt_w</p:attrName>
                                        </p:attrNameLst>
                                      </p:cBhvr>
                                      <p:tavLst>
                                        <p:tav tm="0">
                                          <p:val>
                                            <p:fltVal val="0"/>
                                          </p:val>
                                        </p:tav>
                                        <p:tav tm="100000">
                                          <p:val>
                                            <p:strVal val="#ppt_w"/>
                                          </p:val>
                                        </p:tav>
                                      </p:tavLst>
                                    </p:anim>
                                    <p:anim calcmode="lin" valueType="num">
                                      <p:cBhvr>
                                        <p:cTn id="16" dur="500" fill="hold"/>
                                        <p:tgtEl>
                                          <p:spTgt spid="23557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71" grpId="0" autoUpdateAnimBg="0"/>
      <p:bldP spid="235572" grpId="0"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chemeClr val="bg1"/>
            </a:gs>
            <a:gs pos="100000">
              <a:srgbClr val="CC99FF"/>
            </a:gs>
          </a:gsLst>
          <a:path path="shape">
            <a:fillToRect l="50000" t="50000" r="50000" b="50000"/>
          </a:path>
        </a:gradFill>
        <a:effectLst/>
      </p:bgPr>
    </p:bg>
    <p:spTree>
      <p:nvGrpSpPr>
        <p:cNvPr id="1" name=""/>
        <p:cNvGrpSpPr/>
        <p:nvPr/>
      </p:nvGrpSpPr>
      <p:grpSpPr>
        <a:xfrm>
          <a:off x="0" y="0"/>
          <a:ext cx="0" cy="0"/>
          <a:chOff x="0" y="0"/>
          <a:chExt cx="0" cy="0"/>
        </a:xfrm>
      </p:grpSpPr>
      <p:sp>
        <p:nvSpPr>
          <p:cNvPr id="237570" name="WordArt 2"/>
          <p:cNvSpPr>
            <a:spLocks noChangeArrowheads="1" noChangeShapeType="1" noTextEdit="1"/>
          </p:cNvSpPr>
          <p:nvPr/>
        </p:nvSpPr>
        <p:spPr bwMode="auto">
          <a:xfrm>
            <a:off x="1343025" y="1066800"/>
            <a:ext cx="6457950" cy="838200"/>
          </a:xfrm>
          <a:prstGeom prst="rect">
            <a:avLst/>
          </a:prstGeom>
        </p:spPr>
        <p:txBody>
          <a:bodyPr wrap="none" fromWordArt="1">
            <a:prstTxWarp prst="textPlain">
              <a:avLst>
                <a:gd name="adj" fmla="val 50000"/>
              </a:avLst>
            </a:prstTxWarp>
            <a:scene3d>
              <a:camera prst="legacyPerspectiveTop"/>
              <a:lightRig rig="legacyHarsh3" dir="b"/>
            </a:scene3d>
            <a:sp3d extrusionH="121893000" prstMaterial="legacyMatte">
              <a:extrusionClr>
                <a:srgbClr val="6600CC"/>
              </a:extrusionClr>
            </a:sp3d>
          </a:bodyPr>
          <a:lstStyle/>
          <a:p>
            <a:pPr algn="ctr"/>
            <a:r>
              <a:rPr lang="en-US" sz="3600" b="1" kern="10">
                <a:ln w="38100">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2700000" scaled="1"/>
                </a:gradFill>
                <a:latin typeface="Arial Black"/>
              </a:rPr>
              <a:t>Section 3</a:t>
            </a:r>
          </a:p>
        </p:txBody>
      </p:sp>
      <p:sp>
        <p:nvSpPr>
          <p:cNvPr id="237571" name="WordArt 3"/>
          <p:cNvSpPr>
            <a:spLocks noChangeArrowheads="1" noChangeShapeType="1" noTextEdit="1"/>
          </p:cNvSpPr>
          <p:nvPr/>
        </p:nvSpPr>
        <p:spPr bwMode="auto">
          <a:xfrm>
            <a:off x="533400" y="3505200"/>
            <a:ext cx="8077200" cy="2133600"/>
          </a:xfrm>
          <a:prstGeom prst="rect">
            <a:avLst/>
          </a:prstGeom>
        </p:spPr>
        <p:txBody>
          <a:bodyPr wrap="none" fromWordArt="1">
            <a:prstTxWarp prst="textInflateBottom">
              <a:avLst>
                <a:gd name="adj" fmla="val 68083"/>
              </a:avLst>
            </a:prstTxWarp>
          </a:bodyPr>
          <a:lstStyle/>
          <a:p>
            <a:pPr algn="ctr"/>
            <a:r>
              <a:rPr lang="en-US" sz="3600" kern="10">
                <a:ln w="57150">
                  <a:solidFill>
                    <a:srgbClr val="0000FF"/>
                  </a:solidFill>
                  <a:round/>
                  <a:headEnd/>
                  <a:tailEnd/>
                </a:ln>
                <a:gradFill rotWithShape="0">
                  <a:gsLst>
                    <a:gs pos="0">
                      <a:srgbClr val="FFFF00"/>
                    </a:gs>
                    <a:gs pos="100000">
                      <a:srgbClr val="FF9933"/>
                    </a:gs>
                  </a:gsLst>
                  <a:path path="rect">
                    <a:fillToRect l="50000" t="50000" r="50000" b="50000"/>
                  </a:path>
                </a:gradFill>
                <a:effectLst>
                  <a:prstShdw prst="shdw13" dist="53882" dir="13500000">
                    <a:srgbClr val="CCCCFF"/>
                  </a:prstShdw>
                </a:effectLst>
                <a:latin typeface="Impact"/>
              </a:rPr>
              <a:t>The Purpose of Creation</a:t>
            </a:r>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1000"/>
                                  </p:stCondLst>
                                  <p:childTnLst>
                                    <p:set>
                                      <p:cBhvr>
                                        <p:cTn id="6" dur="1" fill="hold">
                                          <p:stCondLst>
                                            <p:cond delay="0"/>
                                          </p:stCondLst>
                                        </p:cTn>
                                        <p:tgtEl>
                                          <p:spTgt spid="237570"/>
                                        </p:tgtEl>
                                        <p:attrNameLst>
                                          <p:attrName>style.visibility</p:attrName>
                                        </p:attrNameLst>
                                      </p:cBhvr>
                                      <p:to>
                                        <p:strVal val="visible"/>
                                      </p:to>
                                    </p:set>
                                    <p:animEffect transition="in" filter="wipe(up)">
                                      <p:cBhvr>
                                        <p:cTn id="7" dur="500"/>
                                        <p:tgtEl>
                                          <p:spTgt spid="237570"/>
                                        </p:tgtEl>
                                      </p:cBhvr>
                                    </p:animEffect>
                                  </p:childTnLst>
                                </p:cTn>
                              </p:par>
                            </p:childTnLst>
                          </p:cTn>
                        </p:par>
                        <p:par>
                          <p:cTn id="8" fill="hold">
                            <p:stCondLst>
                              <p:cond delay="1500"/>
                            </p:stCondLst>
                            <p:childTnLst>
                              <p:par>
                                <p:cTn id="9" presetID="16" presetClass="entr" presetSubtype="37" fill="hold" grpId="0" nodeType="afterEffect">
                                  <p:stCondLst>
                                    <p:cond delay="1000"/>
                                  </p:stCondLst>
                                  <p:childTnLst>
                                    <p:set>
                                      <p:cBhvr>
                                        <p:cTn id="10" dur="1" fill="hold">
                                          <p:stCondLst>
                                            <p:cond delay="0"/>
                                          </p:stCondLst>
                                        </p:cTn>
                                        <p:tgtEl>
                                          <p:spTgt spid="237571"/>
                                        </p:tgtEl>
                                        <p:attrNameLst>
                                          <p:attrName>style.visibility</p:attrName>
                                        </p:attrNameLst>
                                      </p:cBhvr>
                                      <p:to>
                                        <p:strVal val="visible"/>
                                      </p:to>
                                    </p:set>
                                    <p:animEffect transition="in" filter="barn(outVertical)">
                                      <p:cBhvr>
                                        <p:cTn id="11" dur="500"/>
                                        <p:tgtEl>
                                          <p:spTgt spid="2375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7570" grpId="0" animBg="1"/>
      <p:bldP spid="237571"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39733" name="Picture 117" descr="603072"/>
          <p:cNvPicPr>
            <a:picLocks noChangeAspect="1" noChangeArrowheads="1"/>
          </p:cNvPicPr>
          <p:nvPr/>
        </p:nvPicPr>
        <p:blipFill>
          <a:blip r:embed="rId4">
            <a:lum bright="-12000"/>
          </a:blip>
          <a:srcRect/>
          <a:stretch>
            <a:fillRect/>
          </a:stretch>
        </p:blipFill>
        <p:spPr bwMode="auto">
          <a:xfrm>
            <a:off x="0" y="-50800"/>
            <a:ext cx="9144000" cy="6858000"/>
          </a:xfrm>
          <a:prstGeom prst="rect">
            <a:avLst/>
          </a:prstGeom>
          <a:noFill/>
        </p:spPr>
      </p:pic>
      <p:pic>
        <p:nvPicPr>
          <p:cNvPr id="239734" name="Picture 118" descr="wild0077"/>
          <p:cNvPicPr>
            <a:picLocks noChangeAspect="1" noChangeArrowheads="1"/>
          </p:cNvPicPr>
          <p:nvPr/>
        </p:nvPicPr>
        <p:blipFill>
          <a:blip r:embed="rId5"/>
          <a:srcRect/>
          <a:stretch>
            <a:fillRect/>
          </a:stretch>
        </p:blipFill>
        <p:spPr bwMode="auto">
          <a:xfrm>
            <a:off x="1900238" y="3225800"/>
            <a:ext cx="1724025" cy="1981200"/>
          </a:xfrm>
          <a:prstGeom prst="rect">
            <a:avLst/>
          </a:prstGeom>
          <a:noFill/>
        </p:spPr>
      </p:pic>
      <p:graphicFrame>
        <p:nvGraphicFramePr>
          <p:cNvPr id="239735" name="Object 119"/>
          <p:cNvGraphicFramePr>
            <a:graphicFrameLocks noChangeAspect="1"/>
          </p:cNvGraphicFramePr>
          <p:nvPr/>
        </p:nvGraphicFramePr>
        <p:xfrm>
          <a:off x="3348038" y="1397000"/>
          <a:ext cx="914400" cy="423863"/>
        </p:xfrm>
        <a:graphic>
          <a:graphicData uri="http://schemas.openxmlformats.org/presentationml/2006/ole">
            <p:oleObj spid="_x0000_s239735" name="Clip" r:id="rId6" imgW="1584360" imgH="734040" progId="">
              <p:embed/>
            </p:oleObj>
          </a:graphicData>
        </a:graphic>
      </p:graphicFrame>
      <p:graphicFrame>
        <p:nvGraphicFramePr>
          <p:cNvPr id="239736" name="Object 120"/>
          <p:cNvGraphicFramePr>
            <a:graphicFrameLocks noChangeAspect="1"/>
          </p:cNvGraphicFramePr>
          <p:nvPr/>
        </p:nvGraphicFramePr>
        <p:xfrm>
          <a:off x="8712200" y="3759200"/>
          <a:ext cx="427038" cy="838200"/>
        </p:xfrm>
        <a:graphic>
          <a:graphicData uri="http://schemas.openxmlformats.org/presentationml/2006/ole">
            <p:oleObj spid="_x0000_s239736" name="Clip" r:id="rId7" imgW="497160" imgH="977400" progId="">
              <p:embed/>
            </p:oleObj>
          </a:graphicData>
        </a:graphic>
      </p:graphicFrame>
      <p:graphicFrame>
        <p:nvGraphicFramePr>
          <p:cNvPr id="239737" name="Object 121"/>
          <p:cNvGraphicFramePr>
            <a:graphicFrameLocks noChangeAspect="1"/>
          </p:cNvGraphicFramePr>
          <p:nvPr/>
        </p:nvGraphicFramePr>
        <p:xfrm>
          <a:off x="4795838" y="1854200"/>
          <a:ext cx="1497012" cy="1501775"/>
        </p:xfrm>
        <a:graphic>
          <a:graphicData uri="http://schemas.openxmlformats.org/presentationml/2006/ole">
            <p:oleObj spid="_x0000_s239737" name="Clip" r:id="rId8" imgW="1018080" imgH="1021320" progId="">
              <p:embed/>
            </p:oleObj>
          </a:graphicData>
        </a:graphic>
      </p:graphicFrame>
      <p:graphicFrame>
        <p:nvGraphicFramePr>
          <p:cNvPr id="239738" name="Object 122"/>
          <p:cNvGraphicFramePr>
            <a:graphicFrameLocks noChangeAspect="1"/>
          </p:cNvGraphicFramePr>
          <p:nvPr/>
        </p:nvGraphicFramePr>
        <p:xfrm>
          <a:off x="7834313" y="4368800"/>
          <a:ext cx="1304925" cy="1119188"/>
        </p:xfrm>
        <a:graphic>
          <a:graphicData uri="http://schemas.openxmlformats.org/presentationml/2006/ole">
            <p:oleObj spid="_x0000_s239738" name="Clip" r:id="rId9" imgW="4286160" imgH="3676320" progId="">
              <p:embed/>
            </p:oleObj>
          </a:graphicData>
        </a:graphic>
      </p:graphicFrame>
      <p:graphicFrame>
        <p:nvGraphicFramePr>
          <p:cNvPr id="239739" name="Object 123"/>
          <p:cNvGraphicFramePr>
            <a:graphicFrameLocks noChangeAspect="1"/>
          </p:cNvGraphicFramePr>
          <p:nvPr/>
        </p:nvGraphicFramePr>
        <p:xfrm>
          <a:off x="8377238" y="5054600"/>
          <a:ext cx="762000" cy="404813"/>
        </p:xfrm>
        <a:graphic>
          <a:graphicData uri="http://schemas.openxmlformats.org/presentationml/2006/ole">
            <p:oleObj spid="_x0000_s239739" name="Clip" r:id="rId10" imgW="4090320" imgH="2177640" progId="">
              <p:embed/>
            </p:oleObj>
          </a:graphicData>
        </a:graphic>
      </p:graphicFrame>
      <p:graphicFrame>
        <p:nvGraphicFramePr>
          <p:cNvPr id="239740" name="Object 124"/>
          <p:cNvGraphicFramePr>
            <a:graphicFrameLocks noChangeAspect="1"/>
          </p:cNvGraphicFramePr>
          <p:nvPr/>
        </p:nvGraphicFramePr>
        <p:xfrm>
          <a:off x="7234238" y="1828800"/>
          <a:ext cx="609600" cy="406400"/>
        </p:xfrm>
        <a:graphic>
          <a:graphicData uri="http://schemas.openxmlformats.org/presentationml/2006/ole">
            <p:oleObj spid="_x0000_s239740" name="Clip" r:id="rId11" imgW="1011960" imgH="592920" progId="">
              <p:embed/>
            </p:oleObj>
          </a:graphicData>
        </a:graphic>
      </p:graphicFrame>
      <p:graphicFrame>
        <p:nvGraphicFramePr>
          <p:cNvPr id="239741" name="Object 125"/>
          <p:cNvGraphicFramePr>
            <a:graphicFrameLocks noChangeAspect="1"/>
          </p:cNvGraphicFramePr>
          <p:nvPr/>
        </p:nvGraphicFramePr>
        <p:xfrm>
          <a:off x="7834313" y="4368800"/>
          <a:ext cx="1304925" cy="1119188"/>
        </p:xfrm>
        <a:graphic>
          <a:graphicData uri="http://schemas.openxmlformats.org/presentationml/2006/ole">
            <p:oleObj spid="_x0000_s239741" name="Clip" r:id="rId12" imgW="4286160" imgH="3676320" progId="">
              <p:embed/>
            </p:oleObj>
          </a:graphicData>
        </a:graphic>
      </p:graphicFrame>
      <p:graphicFrame>
        <p:nvGraphicFramePr>
          <p:cNvPr id="239742" name="Object 126"/>
          <p:cNvGraphicFramePr>
            <a:graphicFrameLocks noChangeAspect="1"/>
          </p:cNvGraphicFramePr>
          <p:nvPr/>
        </p:nvGraphicFramePr>
        <p:xfrm>
          <a:off x="4414838" y="4826000"/>
          <a:ext cx="685800" cy="463550"/>
        </p:xfrm>
        <a:graphic>
          <a:graphicData uri="http://schemas.openxmlformats.org/presentationml/2006/ole">
            <p:oleObj spid="_x0000_s239742" name="Clip" r:id="rId13" imgW="902160" imgH="609480" progId="">
              <p:embed/>
            </p:oleObj>
          </a:graphicData>
        </a:graphic>
      </p:graphicFrame>
      <p:graphicFrame>
        <p:nvGraphicFramePr>
          <p:cNvPr id="239779" name="Object 163"/>
          <p:cNvGraphicFramePr>
            <a:graphicFrameLocks noChangeAspect="1"/>
          </p:cNvGraphicFramePr>
          <p:nvPr/>
        </p:nvGraphicFramePr>
        <p:xfrm>
          <a:off x="6319838" y="-152400"/>
          <a:ext cx="2590800" cy="2309813"/>
        </p:xfrm>
        <a:graphic>
          <a:graphicData uri="http://schemas.openxmlformats.org/presentationml/2006/ole">
            <p:oleObj spid="_x0000_s239779" name="Clip" r:id="rId14" imgW="3924000" imgH="3497040" progId="">
              <p:embed/>
            </p:oleObj>
          </a:graphicData>
        </a:graphic>
      </p:graphicFrame>
      <p:graphicFrame>
        <p:nvGraphicFramePr>
          <p:cNvPr id="239780" name="Object 164"/>
          <p:cNvGraphicFramePr>
            <a:graphicFrameLocks noChangeAspect="1"/>
          </p:cNvGraphicFramePr>
          <p:nvPr/>
        </p:nvGraphicFramePr>
        <p:xfrm>
          <a:off x="2357438" y="2616200"/>
          <a:ext cx="685800" cy="663575"/>
        </p:xfrm>
        <a:graphic>
          <a:graphicData uri="http://schemas.openxmlformats.org/presentationml/2006/ole">
            <p:oleObj spid="_x0000_s239780" name="Clip" r:id="rId15" imgW="1415160" imgH="1370520" progId="">
              <p:embed/>
            </p:oleObj>
          </a:graphicData>
        </a:graphic>
      </p:graphicFrame>
      <p:sp>
        <p:nvSpPr>
          <p:cNvPr id="239630" name="Rectangle 14"/>
          <p:cNvSpPr>
            <a:spLocks noChangeArrowheads="1"/>
          </p:cNvSpPr>
          <p:nvPr/>
        </p:nvSpPr>
        <p:spPr bwMode="auto">
          <a:xfrm>
            <a:off x="0" y="5486400"/>
            <a:ext cx="9144000" cy="1371600"/>
          </a:xfrm>
          <a:prstGeom prst="rect">
            <a:avLst/>
          </a:prstGeom>
          <a:solidFill>
            <a:schemeClr val="tx1"/>
          </a:solidFill>
          <a:ln w="9525">
            <a:solidFill>
              <a:schemeClr val="tx1"/>
            </a:solidFill>
            <a:miter lim="800000"/>
            <a:headEnd/>
            <a:tailEnd/>
          </a:ln>
          <a:effectLst/>
        </p:spPr>
        <p:txBody>
          <a:bodyPr wrap="none" anchor="ctr"/>
          <a:lstStyle/>
          <a:p>
            <a:endParaRPr lang="en-US"/>
          </a:p>
        </p:txBody>
      </p:sp>
      <p:grpSp>
        <p:nvGrpSpPr>
          <p:cNvPr id="239794" name="Group 178"/>
          <p:cNvGrpSpPr>
            <a:grpSpLocks/>
          </p:cNvGrpSpPr>
          <p:nvPr/>
        </p:nvGrpSpPr>
        <p:grpSpPr bwMode="auto">
          <a:xfrm>
            <a:off x="1524000" y="5789613"/>
            <a:ext cx="6172200" cy="687387"/>
            <a:chOff x="960" y="3619"/>
            <a:chExt cx="3888" cy="433"/>
          </a:xfrm>
        </p:grpSpPr>
        <p:sp>
          <p:nvSpPr>
            <p:cNvPr id="239781" name="Text Box 165"/>
            <p:cNvSpPr txBox="1">
              <a:spLocks noChangeArrowheads="1"/>
            </p:cNvSpPr>
            <p:nvPr/>
          </p:nvSpPr>
          <p:spPr bwMode="auto">
            <a:xfrm>
              <a:off x="1152" y="3648"/>
              <a:ext cx="3696" cy="404"/>
            </a:xfrm>
            <a:prstGeom prst="rect">
              <a:avLst/>
            </a:prstGeom>
            <a:noFill/>
            <a:ln w="9525">
              <a:noFill/>
              <a:miter lim="800000"/>
              <a:headEnd/>
              <a:tailEnd/>
            </a:ln>
            <a:effectLst/>
          </p:spPr>
          <p:txBody>
            <a:bodyPr>
              <a:spAutoFit/>
            </a:bodyPr>
            <a:lstStyle/>
            <a:p>
              <a:pPr>
                <a:lnSpc>
                  <a:spcPct val="90000"/>
                </a:lnSpc>
              </a:pPr>
              <a:r>
                <a:rPr lang="en-US" sz="2000" b="1">
                  <a:solidFill>
                    <a:schemeClr val="bg1"/>
                  </a:solidFill>
                  <a:latin typeface="Arial Narrow" pitchFamily="34" charset="0"/>
                </a:rPr>
                <a:t>After God completed each day of creation,  He saw that it was good (Gen. 1:4-31)</a:t>
              </a:r>
              <a:r>
                <a:rPr lang="en-US" sz="1600">
                  <a:solidFill>
                    <a:schemeClr val="bg1"/>
                  </a:solidFill>
                  <a:latin typeface="Arial Narrow" pitchFamily="34" charset="0"/>
                </a:rPr>
                <a:t>(p.  32).</a:t>
              </a:r>
            </a:p>
          </p:txBody>
        </p:sp>
        <p:sp>
          <p:nvSpPr>
            <p:cNvPr id="239782" name="Text Box 166"/>
            <p:cNvSpPr txBox="1">
              <a:spLocks noChangeArrowheads="1"/>
            </p:cNvSpPr>
            <p:nvPr/>
          </p:nvSpPr>
          <p:spPr bwMode="auto">
            <a:xfrm>
              <a:off x="960" y="3619"/>
              <a:ext cx="288" cy="269"/>
            </a:xfrm>
            <a:prstGeom prst="rect">
              <a:avLst/>
            </a:prstGeom>
            <a:noFill/>
            <a:ln w="9525">
              <a:noFill/>
              <a:miter lim="800000"/>
              <a:headEnd/>
              <a:tailEnd/>
            </a:ln>
            <a:effectLst/>
          </p:spPr>
          <p:txBody>
            <a:bodyPr>
              <a:spAutoFit/>
            </a:bodyPr>
            <a:lstStyle/>
            <a:p>
              <a:pPr>
                <a:lnSpc>
                  <a:spcPct val="55000"/>
                </a:lnSpc>
              </a:pPr>
              <a:r>
                <a:rPr lang="en-US" sz="4000" b="1">
                  <a:solidFill>
                    <a:schemeClr val="bg1"/>
                  </a:solidFill>
                  <a:latin typeface="Arial Narrow" pitchFamily="34" charset="0"/>
                  <a:sym typeface="CommonBullets" pitchFamily="34" charset="2"/>
                </a:rPr>
                <a:t></a:t>
              </a:r>
              <a:endParaRPr lang="en-US" sz="4000" b="1">
                <a:solidFill>
                  <a:schemeClr val="bg1"/>
                </a:solidFill>
                <a:latin typeface="Arial Narrow" pitchFamily="34" charset="0"/>
              </a:endParaRPr>
            </a:p>
          </p:txBody>
        </p:sp>
      </p:grpSp>
      <p:sp>
        <p:nvSpPr>
          <p:cNvPr id="239785" name="Text Box 169"/>
          <p:cNvSpPr txBox="1">
            <a:spLocks noChangeArrowheads="1"/>
          </p:cNvSpPr>
          <p:nvPr/>
        </p:nvSpPr>
        <p:spPr bwMode="auto">
          <a:xfrm>
            <a:off x="1447800" y="939800"/>
            <a:ext cx="2125663" cy="482600"/>
          </a:xfrm>
          <a:prstGeom prst="rect">
            <a:avLst/>
          </a:prstGeom>
          <a:noFill/>
          <a:ln w="9525">
            <a:noFill/>
            <a:miter lim="800000"/>
            <a:headEnd/>
            <a:tailEnd/>
          </a:ln>
          <a:effectLst/>
        </p:spPr>
        <p:txBody>
          <a:bodyPr>
            <a:spAutoFit/>
          </a:bodyPr>
          <a:lstStyle/>
          <a:p>
            <a:pPr algn="ctr">
              <a:lnSpc>
                <a:spcPct val="80000"/>
              </a:lnSpc>
            </a:pPr>
            <a:r>
              <a:rPr lang="en-US" sz="3200" b="1" dirty="0">
                <a:ln>
                  <a:solidFill>
                    <a:schemeClr val="bg1"/>
                  </a:solidFill>
                </a:ln>
                <a:solidFill>
                  <a:schemeClr val="bg1"/>
                </a:solidFill>
                <a:latin typeface="Arial Narrow" pitchFamily="34" charset="0"/>
              </a:rPr>
              <a:t>Gen. 1:4-31</a:t>
            </a:r>
          </a:p>
        </p:txBody>
      </p:sp>
      <p:sp>
        <p:nvSpPr>
          <p:cNvPr id="239786" name="WordArt 170"/>
          <p:cNvSpPr>
            <a:spLocks noChangeArrowheads="1" noChangeShapeType="1"/>
          </p:cNvSpPr>
          <p:nvPr/>
        </p:nvSpPr>
        <p:spPr bwMode="auto">
          <a:xfrm>
            <a:off x="381000" y="228600"/>
            <a:ext cx="8305800" cy="533400"/>
          </a:xfrm>
          <a:prstGeom prst="rect">
            <a:avLst/>
          </a:prstGeom>
        </p:spPr>
        <p:txBody>
          <a:bodyPr wrap="none" fromWordArt="1">
            <a:prstTxWarp prst="textPlain">
              <a:avLst>
                <a:gd name="adj" fmla="val 50000"/>
              </a:avLst>
            </a:prstTxWarp>
          </a:bodyPr>
          <a:lstStyle/>
          <a:p>
            <a:pPr algn="ctr"/>
            <a:r>
              <a:rPr lang="en-US" sz="3600" b="1" kern="10">
                <a:ln w="19050">
                  <a:solidFill>
                    <a:srgbClr val="000099"/>
                  </a:solidFill>
                  <a:round/>
                  <a:headEnd/>
                  <a:tailEnd/>
                </a:ln>
                <a:gradFill rotWithShape="0">
                  <a:gsLst>
                    <a:gs pos="0">
                      <a:srgbClr val="FFFF00"/>
                    </a:gs>
                    <a:gs pos="100000">
                      <a:srgbClr val="FF9933"/>
                    </a:gs>
                  </a:gsLst>
                  <a:path path="rect">
                    <a:fillToRect l="50000" t="50000" r="50000" b="50000"/>
                  </a:path>
                </a:gradFill>
                <a:effectLst>
                  <a:outerShdw dist="35921" dir="2700000" algn="ctr" rotWithShape="0">
                    <a:srgbClr val="000099"/>
                  </a:outerShdw>
                </a:effectLst>
                <a:latin typeface="Arial Black"/>
              </a:rPr>
              <a:t>3.1  The Purpose of the Creation of the Universe</a:t>
            </a:r>
          </a:p>
        </p:txBody>
      </p:sp>
      <p:pic>
        <p:nvPicPr>
          <p:cNvPr id="239787" name="Picture 171" descr="rendeer"/>
          <p:cNvPicPr>
            <a:picLocks noChangeAspect="1" noChangeArrowheads="1"/>
          </p:cNvPicPr>
          <p:nvPr/>
        </p:nvPicPr>
        <p:blipFill>
          <a:blip r:embed="rId16">
            <a:clrChange>
              <a:clrFrom>
                <a:srgbClr val="FFFFFF"/>
              </a:clrFrom>
              <a:clrTo>
                <a:srgbClr val="FFFFFF">
                  <a:alpha val="0"/>
                </a:srgbClr>
              </a:clrTo>
            </a:clrChange>
            <a:lum bright="6000" contrast="-6000"/>
          </a:blip>
          <a:srcRect l="38635" t="30556" r="39394" b="31482"/>
          <a:stretch>
            <a:fillRect/>
          </a:stretch>
        </p:blipFill>
        <p:spPr bwMode="auto">
          <a:xfrm>
            <a:off x="0" y="1828800"/>
            <a:ext cx="2209800" cy="3124200"/>
          </a:xfrm>
          <a:prstGeom prst="rect">
            <a:avLst/>
          </a:prstGeom>
          <a:noFill/>
        </p:spPr>
      </p:pic>
      <p:grpSp>
        <p:nvGrpSpPr>
          <p:cNvPr id="239788" name="Group 172"/>
          <p:cNvGrpSpPr>
            <a:grpSpLocks/>
          </p:cNvGrpSpPr>
          <p:nvPr/>
        </p:nvGrpSpPr>
        <p:grpSpPr bwMode="auto">
          <a:xfrm>
            <a:off x="4763" y="4183063"/>
            <a:ext cx="2509837" cy="1328737"/>
            <a:chOff x="-48" y="2533"/>
            <a:chExt cx="1773" cy="939"/>
          </a:xfrm>
        </p:grpSpPr>
        <p:graphicFrame>
          <p:nvGraphicFramePr>
            <p:cNvPr id="239776" name="Object 160"/>
            <p:cNvGraphicFramePr>
              <a:graphicFrameLocks noChangeAspect="1"/>
            </p:cNvGraphicFramePr>
            <p:nvPr/>
          </p:nvGraphicFramePr>
          <p:xfrm>
            <a:off x="-48" y="2533"/>
            <a:ext cx="1773" cy="939"/>
          </p:xfrm>
          <a:graphic>
            <a:graphicData uri="http://schemas.openxmlformats.org/presentationml/2006/ole">
              <p:oleObj spid="_x0000_s239776" name="Clip" r:id="rId17" imgW="903960" imgH="695880" progId="">
                <p:embed/>
              </p:oleObj>
            </a:graphicData>
          </a:graphic>
        </p:graphicFrame>
        <p:graphicFrame>
          <p:nvGraphicFramePr>
            <p:cNvPr id="239777" name="Object 161"/>
            <p:cNvGraphicFramePr>
              <a:graphicFrameLocks noChangeAspect="1"/>
            </p:cNvGraphicFramePr>
            <p:nvPr/>
          </p:nvGraphicFramePr>
          <p:xfrm>
            <a:off x="189" y="2752"/>
            <a:ext cx="338" cy="355"/>
          </p:xfrm>
          <a:graphic>
            <a:graphicData uri="http://schemas.openxmlformats.org/presentationml/2006/ole">
              <p:oleObj spid="_x0000_s239777" name="Clip" r:id="rId18" imgW="898560" imgH="944280" progId="">
                <p:embed/>
              </p:oleObj>
            </a:graphicData>
          </a:graphic>
        </p:graphicFrame>
        <p:graphicFrame>
          <p:nvGraphicFramePr>
            <p:cNvPr id="239778" name="Object 162"/>
            <p:cNvGraphicFramePr>
              <a:graphicFrameLocks noChangeAspect="1"/>
            </p:cNvGraphicFramePr>
            <p:nvPr/>
          </p:nvGraphicFramePr>
          <p:xfrm>
            <a:off x="672" y="2832"/>
            <a:ext cx="405" cy="341"/>
          </p:xfrm>
          <a:graphic>
            <a:graphicData uri="http://schemas.openxmlformats.org/presentationml/2006/ole">
              <p:oleObj spid="_x0000_s239778" name="Clip" r:id="rId19" imgW="643320" imgH="541800" progId="">
                <p:embed/>
              </p:oleObj>
            </a:graphicData>
          </a:graphic>
        </p:graphicFrame>
      </p:gr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39786"/>
                                        </p:tgtEl>
                                        <p:attrNameLst>
                                          <p:attrName>style.visibility</p:attrName>
                                        </p:attrNameLst>
                                      </p:cBhvr>
                                      <p:to>
                                        <p:strVal val="visible"/>
                                      </p:to>
                                    </p:set>
                                    <p:anim calcmode="lin" valueType="num">
                                      <p:cBhvr>
                                        <p:cTn id="7" dur="2000" fill="hold"/>
                                        <p:tgtEl>
                                          <p:spTgt spid="239786"/>
                                        </p:tgtEl>
                                        <p:attrNameLst>
                                          <p:attrName>ppt_w</p:attrName>
                                        </p:attrNameLst>
                                      </p:cBhvr>
                                      <p:tavLst>
                                        <p:tav tm="0">
                                          <p:val>
                                            <p:strVal val="#ppt_w*0.70"/>
                                          </p:val>
                                        </p:tav>
                                        <p:tav tm="100000">
                                          <p:val>
                                            <p:strVal val="#ppt_w"/>
                                          </p:val>
                                        </p:tav>
                                      </p:tavLst>
                                    </p:anim>
                                    <p:anim calcmode="lin" valueType="num">
                                      <p:cBhvr>
                                        <p:cTn id="8" dur="2000" fill="hold"/>
                                        <p:tgtEl>
                                          <p:spTgt spid="239786"/>
                                        </p:tgtEl>
                                        <p:attrNameLst>
                                          <p:attrName>ppt_h</p:attrName>
                                        </p:attrNameLst>
                                      </p:cBhvr>
                                      <p:tavLst>
                                        <p:tav tm="0">
                                          <p:val>
                                            <p:strVal val="#ppt_h"/>
                                          </p:val>
                                        </p:tav>
                                        <p:tav tm="100000">
                                          <p:val>
                                            <p:strVal val="#ppt_h"/>
                                          </p:val>
                                        </p:tav>
                                      </p:tavLst>
                                    </p:anim>
                                    <p:animEffect transition="in" filter="fade">
                                      <p:cBhvr>
                                        <p:cTn id="9" dur="2000"/>
                                        <p:tgtEl>
                                          <p:spTgt spid="239786"/>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37" fill="hold" nodeType="clickEffect">
                                  <p:stCondLst>
                                    <p:cond delay="0"/>
                                  </p:stCondLst>
                                  <p:childTnLst>
                                    <p:set>
                                      <p:cBhvr>
                                        <p:cTn id="13" dur="1" fill="hold">
                                          <p:stCondLst>
                                            <p:cond delay="0"/>
                                          </p:stCondLst>
                                        </p:cTn>
                                        <p:tgtEl>
                                          <p:spTgt spid="239794"/>
                                        </p:tgtEl>
                                        <p:attrNameLst>
                                          <p:attrName>style.visibility</p:attrName>
                                        </p:attrNameLst>
                                      </p:cBhvr>
                                      <p:to>
                                        <p:strVal val="visible"/>
                                      </p:to>
                                    </p:set>
                                    <p:animEffect transition="in" filter="barn(outVertical)">
                                      <p:cBhvr>
                                        <p:cTn id="14" dur="500"/>
                                        <p:tgtEl>
                                          <p:spTgt spid="239794"/>
                                        </p:tgtEl>
                                      </p:cBhvr>
                                    </p:animEffect>
                                  </p:childTnLst>
                                </p:cTn>
                              </p:par>
                            </p:childTnLst>
                          </p:cTn>
                        </p:par>
                        <p:par>
                          <p:cTn id="15" fill="hold">
                            <p:stCondLst>
                              <p:cond delay="500"/>
                            </p:stCondLst>
                            <p:childTnLst>
                              <p:par>
                                <p:cTn id="16" presetID="10" presetClass="entr" presetSubtype="0" fill="hold" grpId="0" nodeType="afterEffect">
                                  <p:stCondLst>
                                    <p:cond delay="1000"/>
                                  </p:stCondLst>
                                  <p:childTnLst>
                                    <p:set>
                                      <p:cBhvr>
                                        <p:cTn id="17" dur="1" fill="hold">
                                          <p:stCondLst>
                                            <p:cond delay="0"/>
                                          </p:stCondLst>
                                        </p:cTn>
                                        <p:tgtEl>
                                          <p:spTgt spid="239785"/>
                                        </p:tgtEl>
                                        <p:attrNameLst>
                                          <p:attrName>style.visibility</p:attrName>
                                        </p:attrNameLst>
                                      </p:cBhvr>
                                      <p:to>
                                        <p:strVal val="visible"/>
                                      </p:to>
                                    </p:set>
                                    <p:animEffect transition="in" filter="fade">
                                      <p:cBhvr>
                                        <p:cTn id="18" dur="2000"/>
                                        <p:tgtEl>
                                          <p:spTgt spid="2397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9785" grpId="0" autoUpdateAnimBg="0"/>
      <p:bldP spid="239786"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99395" name="Picture 3" descr="603072"/>
          <p:cNvPicPr>
            <a:picLocks noChangeAspect="1" noChangeArrowheads="1"/>
          </p:cNvPicPr>
          <p:nvPr/>
        </p:nvPicPr>
        <p:blipFill>
          <a:blip r:embed="rId4">
            <a:lum bright="-12000"/>
          </a:blip>
          <a:srcRect/>
          <a:stretch>
            <a:fillRect/>
          </a:stretch>
        </p:blipFill>
        <p:spPr bwMode="auto">
          <a:xfrm>
            <a:off x="0" y="-50800"/>
            <a:ext cx="9144000" cy="6858000"/>
          </a:xfrm>
          <a:prstGeom prst="rect">
            <a:avLst/>
          </a:prstGeom>
          <a:noFill/>
          <a:ln w="9525">
            <a:noFill/>
            <a:miter lim="800000"/>
            <a:headEnd/>
            <a:tailEnd/>
          </a:ln>
          <a:effectLst/>
        </p:spPr>
      </p:pic>
      <p:grpSp>
        <p:nvGrpSpPr>
          <p:cNvPr id="699437" name="Group 45"/>
          <p:cNvGrpSpPr>
            <a:grpSpLocks/>
          </p:cNvGrpSpPr>
          <p:nvPr/>
        </p:nvGrpSpPr>
        <p:grpSpPr bwMode="auto">
          <a:xfrm>
            <a:off x="0" y="-152400"/>
            <a:ext cx="9139238" cy="5640388"/>
            <a:chOff x="0" y="-96"/>
            <a:chExt cx="5757" cy="3553"/>
          </a:xfrm>
        </p:grpSpPr>
        <p:pic>
          <p:nvPicPr>
            <p:cNvPr id="699396" name="Picture 4" descr="wild0077"/>
            <p:cNvPicPr>
              <a:picLocks noChangeAspect="1" noChangeArrowheads="1"/>
            </p:cNvPicPr>
            <p:nvPr/>
          </p:nvPicPr>
          <p:blipFill>
            <a:blip r:embed="rId5"/>
            <a:srcRect/>
            <a:stretch>
              <a:fillRect/>
            </a:stretch>
          </p:blipFill>
          <p:spPr bwMode="auto">
            <a:xfrm>
              <a:off x="1197" y="2032"/>
              <a:ext cx="1086" cy="1248"/>
            </a:xfrm>
            <a:prstGeom prst="rect">
              <a:avLst/>
            </a:prstGeom>
            <a:noFill/>
          </p:spPr>
        </p:pic>
        <p:graphicFrame>
          <p:nvGraphicFramePr>
            <p:cNvPr id="699397" name="Object 5"/>
            <p:cNvGraphicFramePr>
              <a:graphicFrameLocks noChangeAspect="1"/>
            </p:cNvGraphicFramePr>
            <p:nvPr/>
          </p:nvGraphicFramePr>
          <p:xfrm>
            <a:off x="2109" y="880"/>
            <a:ext cx="576" cy="267"/>
          </p:xfrm>
          <a:graphic>
            <a:graphicData uri="http://schemas.openxmlformats.org/presentationml/2006/ole">
              <p:oleObj spid="_x0000_s699397" name="Clip" r:id="rId6" imgW="1584360" imgH="734040" progId="">
                <p:embed/>
              </p:oleObj>
            </a:graphicData>
          </a:graphic>
        </p:graphicFrame>
        <p:graphicFrame>
          <p:nvGraphicFramePr>
            <p:cNvPr id="699398" name="Object 6"/>
            <p:cNvGraphicFramePr>
              <a:graphicFrameLocks noChangeAspect="1"/>
            </p:cNvGraphicFramePr>
            <p:nvPr/>
          </p:nvGraphicFramePr>
          <p:xfrm>
            <a:off x="5488" y="2368"/>
            <a:ext cx="269" cy="528"/>
          </p:xfrm>
          <a:graphic>
            <a:graphicData uri="http://schemas.openxmlformats.org/presentationml/2006/ole">
              <p:oleObj spid="_x0000_s699398" name="Clip" r:id="rId7" imgW="497160" imgH="977400" progId="">
                <p:embed/>
              </p:oleObj>
            </a:graphicData>
          </a:graphic>
        </p:graphicFrame>
        <p:graphicFrame>
          <p:nvGraphicFramePr>
            <p:cNvPr id="699399" name="Object 7"/>
            <p:cNvGraphicFramePr>
              <a:graphicFrameLocks noChangeAspect="1"/>
            </p:cNvGraphicFramePr>
            <p:nvPr/>
          </p:nvGraphicFramePr>
          <p:xfrm>
            <a:off x="3021" y="1168"/>
            <a:ext cx="943" cy="946"/>
          </p:xfrm>
          <a:graphic>
            <a:graphicData uri="http://schemas.openxmlformats.org/presentationml/2006/ole">
              <p:oleObj spid="_x0000_s699399" name="Clip" r:id="rId8" imgW="1018080" imgH="1021320" progId="">
                <p:embed/>
              </p:oleObj>
            </a:graphicData>
          </a:graphic>
        </p:graphicFrame>
        <p:graphicFrame>
          <p:nvGraphicFramePr>
            <p:cNvPr id="699400" name="Object 8"/>
            <p:cNvGraphicFramePr>
              <a:graphicFrameLocks noChangeAspect="1"/>
            </p:cNvGraphicFramePr>
            <p:nvPr/>
          </p:nvGraphicFramePr>
          <p:xfrm>
            <a:off x="4935" y="2752"/>
            <a:ext cx="822" cy="705"/>
          </p:xfrm>
          <a:graphic>
            <a:graphicData uri="http://schemas.openxmlformats.org/presentationml/2006/ole">
              <p:oleObj spid="_x0000_s699400" name="Clip" r:id="rId9" imgW="4286160" imgH="3676320" progId="">
                <p:embed/>
              </p:oleObj>
            </a:graphicData>
          </a:graphic>
        </p:graphicFrame>
        <p:graphicFrame>
          <p:nvGraphicFramePr>
            <p:cNvPr id="699401" name="Object 9"/>
            <p:cNvGraphicFramePr>
              <a:graphicFrameLocks noChangeAspect="1"/>
            </p:cNvGraphicFramePr>
            <p:nvPr/>
          </p:nvGraphicFramePr>
          <p:xfrm>
            <a:off x="5277" y="3184"/>
            <a:ext cx="480" cy="255"/>
          </p:xfrm>
          <a:graphic>
            <a:graphicData uri="http://schemas.openxmlformats.org/presentationml/2006/ole">
              <p:oleObj spid="_x0000_s699401" name="Clip" r:id="rId10" imgW="4090320" imgH="2177640" progId="">
                <p:embed/>
              </p:oleObj>
            </a:graphicData>
          </a:graphic>
        </p:graphicFrame>
        <p:graphicFrame>
          <p:nvGraphicFramePr>
            <p:cNvPr id="699402" name="Object 10"/>
            <p:cNvGraphicFramePr>
              <a:graphicFrameLocks noChangeAspect="1"/>
            </p:cNvGraphicFramePr>
            <p:nvPr/>
          </p:nvGraphicFramePr>
          <p:xfrm>
            <a:off x="4557" y="1152"/>
            <a:ext cx="384" cy="256"/>
          </p:xfrm>
          <a:graphic>
            <a:graphicData uri="http://schemas.openxmlformats.org/presentationml/2006/ole">
              <p:oleObj spid="_x0000_s699402" name="Clip" r:id="rId11" imgW="1011960" imgH="592920" progId="">
                <p:embed/>
              </p:oleObj>
            </a:graphicData>
          </a:graphic>
        </p:graphicFrame>
        <p:graphicFrame>
          <p:nvGraphicFramePr>
            <p:cNvPr id="699403" name="Object 11"/>
            <p:cNvGraphicFramePr>
              <a:graphicFrameLocks noChangeAspect="1"/>
            </p:cNvGraphicFramePr>
            <p:nvPr/>
          </p:nvGraphicFramePr>
          <p:xfrm>
            <a:off x="4935" y="2752"/>
            <a:ext cx="822" cy="705"/>
          </p:xfrm>
          <a:graphic>
            <a:graphicData uri="http://schemas.openxmlformats.org/presentationml/2006/ole">
              <p:oleObj spid="_x0000_s699403" name="Clip" r:id="rId12" imgW="4286160" imgH="3676320" progId="">
                <p:embed/>
              </p:oleObj>
            </a:graphicData>
          </a:graphic>
        </p:graphicFrame>
        <p:graphicFrame>
          <p:nvGraphicFramePr>
            <p:cNvPr id="699404" name="Object 12"/>
            <p:cNvGraphicFramePr>
              <a:graphicFrameLocks noChangeAspect="1"/>
            </p:cNvGraphicFramePr>
            <p:nvPr/>
          </p:nvGraphicFramePr>
          <p:xfrm>
            <a:off x="2781" y="3040"/>
            <a:ext cx="432" cy="292"/>
          </p:xfrm>
          <a:graphic>
            <a:graphicData uri="http://schemas.openxmlformats.org/presentationml/2006/ole">
              <p:oleObj spid="_x0000_s699404" name="Clip" r:id="rId13" imgW="902160" imgH="609480" progId="">
                <p:embed/>
              </p:oleObj>
            </a:graphicData>
          </a:graphic>
        </p:graphicFrame>
        <p:graphicFrame>
          <p:nvGraphicFramePr>
            <p:cNvPr id="699405" name="Object 13"/>
            <p:cNvGraphicFramePr>
              <a:graphicFrameLocks noChangeAspect="1"/>
            </p:cNvGraphicFramePr>
            <p:nvPr/>
          </p:nvGraphicFramePr>
          <p:xfrm>
            <a:off x="3981" y="-96"/>
            <a:ext cx="1632" cy="1455"/>
          </p:xfrm>
          <a:graphic>
            <a:graphicData uri="http://schemas.openxmlformats.org/presentationml/2006/ole">
              <p:oleObj spid="_x0000_s699405" name="Clip" r:id="rId14" imgW="3924000" imgH="3497040" progId="">
                <p:embed/>
              </p:oleObj>
            </a:graphicData>
          </a:graphic>
        </p:graphicFrame>
        <p:graphicFrame>
          <p:nvGraphicFramePr>
            <p:cNvPr id="699406" name="Object 14"/>
            <p:cNvGraphicFramePr>
              <a:graphicFrameLocks noChangeAspect="1"/>
            </p:cNvGraphicFramePr>
            <p:nvPr/>
          </p:nvGraphicFramePr>
          <p:xfrm>
            <a:off x="1485" y="1648"/>
            <a:ext cx="432" cy="418"/>
          </p:xfrm>
          <a:graphic>
            <a:graphicData uri="http://schemas.openxmlformats.org/presentationml/2006/ole">
              <p:oleObj spid="_x0000_s699406" name="Clip" r:id="rId15" imgW="1415160" imgH="1370520" progId="">
                <p:embed/>
              </p:oleObj>
            </a:graphicData>
          </a:graphic>
        </p:graphicFrame>
        <p:pic>
          <p:nvPicPr>
            <p:cNvPr id="699407" name="Picture 15" descr="rendeer"/>
            <p:cNvPicPr>
              <a:picLocks noChangeAspect="1" noChangeArrowheads="1"/>
            </p:cNvPicPr>
            <p:nvPr/>
          </p:nvPicPr>
          <p:blipFill>
            <a:blip r:embed="rId16">
              <a:clrChange>
                <a:clrFrom>
                  <a:srgbClr val="FFFFFF"/>
                </a:clrFrom>
                <a:clrTo>
                  <a:srgbClr val="FFFFFF">
                    <a:alpha val="0"/>
                  </a:srgbClr>
                </a:clrTo>
              </a:clrChange>
              <a:lum bright="6000" contrast="-6000"/>
            </a:blip>
            <a:srcRect l="38635" t="30556" r="39394" b="31482"/>
            <a:stretch>
              <a:fillRect/>
            </a:stretch>
          </p:blipFill>
          <p:spPr bwMode="auto">
            <a:xfrm>
              <a:off x="0" y="1152"/>
              <a:ext cx="1392" cy="1968"/>
            </a:xfrm>
            <a:prstGeom prst="rect">
              <a:avLst/>
            </a:prstGeom>
            <a:noFill/>
          </p:spPr>
        </p:pic>
      </p:grpSp>
      <p:grpSp>
        <p:nvGrpSpPr>
          <p:cNvPr id="699408" name="Group 16"/>
          <p:cNvGrpSpPr>
            <a:grpSpLocks/>
          </p:cNvGrpSpPr>
          <p:nvPr/>
        </p:nvGrpSpPr>
        <p:grpSpPr bwMode="auto">
          <a:xfrm>
            <a:off x="4763" y="4183063"/>
            <a:ext cx="2509837" cy="1328737"/>
            <a:chOff x="-48" y="2533"/>
            <a:chExt cx="1773" cy="939"/>
          </a:xfrm>
        </p:grpSpPr>
        <p:graphicFrame>
          <p:nvGraphicFramePr>
            <p:cNvPr id="699409" name="Object 17"/>
            <p:cNvGraphicFramePr>
              <a:graphicFrameLocks noChangeAspect="1"/>
            </p:cNvGraphicFramePr>
            <p:nvPr/>
          </p:nvGraphicFramePr>
          <p:xfrm>
            <a:off x="-48" y="2533"/>
            <a:ext cx="1773" cy="939"/>
          </p:xfrm>
          <a:graphic>
            <a:graphicData uri="http://schemas.openxmlformats.org/presentationml/2006/ole">
              <p:oleObj spid="_x0000_s699409" name="Clip" r:id="rId17" imgW="903960" imgH="695880" progId="">
                <p:embed/>
              </p:oleObj>
            </a:graphicData>
          </a:graphic>
        </p:graphicFrame>
        <p:graphicFrame>
          <p:nvGraphicFramePr>
            <p:cNvPr id="699410" name="Object 18"/>
            <p:cNvGraphicFramePr>
              <a:graphicFrameLocks noChangeAspect="1"/>
            </p:cNvGraphicFramePr>
            <p:nvPr/>
          </p:nvGraphicFramePr>
          <p:xfrm>
            <a:off x="189" y="2752"/>
            <a:ext cx="338" cy="355"/>
          </p:xfrm>
          <a:graphic>
            <a:graphicData uri="http://schemas.openxmlformats.org/presentationml/2006/ole">
              <p:oleObj spid="_x0000_s699410" name="Clip" r:id="rId18" imgW="898560" imgH="944280" progId="">
                <p:embed/>
              </p:oleObj>
            </a:graphicData>
          </a:graphic>
        </p:graphicFrame>
        <p:graphicFrame>
          <p:nvGraphicFramePr>
            <p:cNvPr id="699411" name="Object 19"/>
            <p:cNvGraphicFramePr>
              <a:graphicFrameLocks noChangeAspect="1"/>
            </p:cNvGraphicFramePr>
            <p:nvPr/>
          </p:nvGraphicFramePr>
          <p:xfrm>
            <a:off x="672" y="2832"/>
            <a:ext cx="405" cy="341"/>
          </p:xfrm>
          <a:graphic>
            <a:graphicData uri="http://schemas.openxmlformats.org/presentationml/2006/ole">
              <p:oleObj spid="_x0000_s699411" name="Clip" r:id="rId19" imgW="643320" imgH="541800" progId="">
                <p:embed/>
              </p:oleObj>
            </a:graphicData>
          </a:graphic>
        </p:graphicFrame>
      </p:grpSp>
      <p:sp>
        <p:nvSpPr>
          <p:cNvPr id="699412" name="Text Box 20"/>
          <p:cNvSpPr txBox="1">
            <a:spLocks noChangeArrowheads="1"/>
          </p:cNvSpPr>
          <p:nvPr/>
        </p:nvSpPr>
        <p:spPr bwMode="auto">
          <a:xfrm>
            <a:off x="838200" y="4648200"/>
            <a:ext cx="3276600" cy="774700"/>
          </a:xfrm>
          <a:prstGeom prst="rect">
            <a:avLst/>
          </a:prstGeom>
          <a:solidFill>
            <a:srgbClr val="000000">
              <a:alpha val="60001"/>
            </a:srgbClr>
          </a:solidFill>
          <a:ln w="9525" algn="ctr">
            <a:noFill/>
            <a:miter lim="800000"/>
            <a:headEnd/>
            <a:tailEnd/>
          </a:ln>
          <a:effectLst/>
        </p:spPr>
        <p:txBody>
          <a:bodyPr>
            <a:spAutoFit/>
          </a:bodyPr>
          <a:lstStyle/>
          <a:p>
            <a:pPr algn="ctr">
              <a:lnSpc>
                <a:spcPct val="80000"/>
              </a:lnSpc>
            </a:pPr>
            <a:r>
              <a:rPr lang="en-US" sz="2800">
                <a:solidFill>
                  <a:schemeClr val="bg1"/>
                </a:solidFill>
                <a:latin typeface="Arial Black" pitchFamily="34" charset="0"/>
              </a:rPr>
              <a:t>Object partners</a:t>
            </a:r>
          </a:p>
          <a:p>
            <a:pPr algn="ctr">
              <a:lnSpc>
                <a:spcPct val="80000"/>
              </a:lnSpc>
            </a:pPr>
            <a:r>
              <a:rPr lang="en-US" sz="2800">
                <a:solidFill>
                  <a:schemeClr val="bg1"/>
                </a:solidFill>
                <a:latin typeface="Arial Black" pitchFamily="34" charset="0"/>
              </a:rPr>
              <a:t>of goodness</a:t>
            </a:r>
          </a:p>
        </p:txBody>
      </p:sp>
      <p:sp>
        <p:nvSpPr>
          <p:cNvPr id="699413" name="AutoShape 21"/>
          <p:cNvSpPr>
            <a:spLocks noChangeArrowheads="1"/>
          </p:cNvSpPr>
          <p:nvPr/>
        </p:nvSpPr>
        <p:spPr bwMode="auto">
          <a:xfrm rot="-5400000">
            <a:off x="4336256" y="2448719"/>
            <a:ext cx="668338" cy="1111250"/>
          </a:xfrm>
          <a:prstGeom prst="downArrow">
            <a:avLst>
              <a:gd name="adj1" fmla="val 50000"/>
              <a:gd name="adj2" fmla="val 72743"/>
            </a:avLst>
          </a:prstGeom>
          <a:gradFill rotWithShape="0">
            <a:gsLst>
              <a:gs pos="0">
                <a:srgbClr val="9900FF">
                  <a:alpha val="50000"/>
                </a:srgbClr>
              </a:gs>
              <a:gs pos="100000">
                <a:srgbClr val="FFFFFF">
                  <a:alpha val="70000"/>
                </a:srgbClr>
              </a:gs>
            </a:gsLst>
            <a:lin ang="0" scaled="1"/>
          </a:gradFill>
          <a:ln w="28575" algn="ctr">
            <a:noFill/>
            <a:miter lim="800000"/>
            <a:headEnd/>
            <a:tailEnd/>
          </a:ln>
          <a:effectLst/>
        </p:spPr>
        <p:txBody>
          <a:bodyPr wrap="none" anchor="ctr"/>
          <a:lstStyle/>
          <a:p>
            <a:endParaRPr lang="en-US"/>
          </a:p>
        </p:txBody>
      </p:sp>
      <p:sp>
        <p:nvSpPr>
          <p:cNvPr id="699414" name="Oval 22"/>
          <p:cNvSpPr>
            <a:spLocks noChangeArrowheads="1"/>
          </p:cNvSpPr>
          <p:nvPr/>
        </p:nvSpPr>
        <p:spPr bwMode="auto">
          <a:xfrm>
            <a:off x="1668463" y="3497263"/>
            <a:ext cx="1636712" cy="928687"/>
          </a:xfrm>
          <a:prstGeom prst="ellipse">
            <a:avLst/>
          </a:prstGeom>
          <a:gradFill rotWithShape="0">
            <a:gsLst>
              <a:gs pos="0">
                <a:schemeClr val="bg1">
                  <a:alpha val="80000"/>
                </a:schemeClr>
              </a:gs>
              <a:gs pos="100000">
                <a:srgbClr val="FFCCCC">
                  <a:alpha val="80000"/>
                </a:srgbClr>
              </a:gs>
            </a:gsLst>
            <a:path path="shape">
              <a:fillToRect l="50000" t="50000" r="50000" b="50000"/>
            </a:path>
          </a:gradFill>
          <a:ln w="38100">
            <a:solidFill>
              <a:srgbClr val="9900FF">
                <a:alpha val="30000"/>
              </a:srgbClr>
            </a:solidFill>
            <a:round/>
            <a:headEnd/>
            <a:tailEnd/>
          </a:ln>
          <a:effectLst/>
        </p:spPr>
        <p:txBody>
          <a:bodyPr wrap="none" anchor="ctr"/>
          <a:lstStyle/>
          <a:p>
            <a:pPr algn="ctr">
              <a:lnSpc>
                <a:spcPct val="100000"/>
              </a:lnSpc>
            </a:pPr>
            <a:r>
              <a:rPr lang="en-US" sz="2800">
                <a:solidFill>
                  <a:srgbClr val="6600CC"/>
                </a:solidFill>
                <a:effectLst>
                  <a:outerShdw blurRad="38100" dist="38100" dir="2700000" algn="tl">
                    <a:srgbClr val="000000"/>
                  </a:outerShdw>
                </a:effectLst>
              </a:rPr>
              <a:t>Creations</a:t>
            </a:r>
          </a:p>
        </p:txBody>
      </p:sp>
      <p:grpSp>
        <p:nvGrpSpPr>
          <p:cNvPr id="699475" name="Group 83"/>
          <p:cNvGrpSpPr>
            <a:grpSpLocks/>
          </p:cNvGrpSpPr>
          <p:nvPr/>
        </p:nvGrpSpPr>
        <p:grpSpPr bwMode="auto">
          <a:xfrm>
            <a:off x="1666875" y="1503363"/>
            <a:ext cx="1638300" cy="927100"/>
            <a:chOff x="1050" y="947"/>
            <a:chExt cx="1032" cy="584"/>
          </a:xfrm>
        </p:grpSpPr>
        <p:sp>
          <p:nvSpPr>
            <p:cNvPr id="699416" name="Oval 24"/>
            <p:cNvSpPr>
              <a:spLocks noChangeArrowheads="1"/>
            </p:cNvSpPr>
            <p:nvPr/>
          </p:nvSpPr>
          <p:spPr bwMode="auto">
            <a:xfrm>
              <a:off x="1050" y="947"/>
              <a:ext cx="1032" cy="584"/>
            </a:xfrm>
            <a:prstGeom prst="ellipse">
              <a:avLst/>
            </a:prstGeom>
            <a:gradFill rotWithShape="0">
              <a:gsLst>
                <a:gs pos="0">
                  <a:srgbClr val="FFFFFF">
                    <a:alpha val="70000"/>
                  </a:srgbClr>
                </a:gs>
                <a:gs pos="100000">
                  <a:schemeClr val="bg1">
                    <a:alpha val="70000"/>
                  </a:schemeClr>
                </a:gs>
              </a:gsLst>
              <a:path path="shape">
                <a:fillToRect l="50000" t="50000" r="50000" b="50000"/>
              </a:path>
            </a:gradFill>
            <a:ln w="38100">
              <a:solidFill>
                <a:srgbClr val="9900FF">
                  <a:alpha val="30000"/>
                </a:srgbClr>
              </a:solidFill>
              <a:round/>
              <a:headEnd/>
              <a:tailEnd/>
            </a:ln>
            <a:effectLst/>
          </p:spPr>
          <p:txBody>
            <a:bodyPr wrap="none" anchor="ctr"/>
            <a:lstStyle/>
            <a:p>
              <a:pPr algn="ctr">
                <a:lnSpc>
                  <a:spcPct val="80000"/>
                </a:lnSpc>
              </a:pPr>
              <a:endParaRPr lang="en-US" sz="2400">
                <a:solidFill>
                  <a:srgbClr val="660066"/>
                </a:solidFill>
              </a:endParaRPr>
            </a:p>
          </p:txBody>
        </p:sp>
        <p:sp>
          <p:nvSpPr>
            <p:cNvPr id="699417" name="WordArt 25"/>
            <p:cNvSpPr>
              <a:spLocks noChangeArrowheads="1" noChangeShapeType="1" noTextEdit="1"/>
            </p:cNvSpPr>
            <p:nvPr/>
          </p:nvSpPr>
          <p:spPr bwMode="auto">
            <a:xfrm>
              <a:off x="1194" y="1102"/>
              <a:ext cx="745" cy="275"/>
            </a:xfrm>
            <a:prstGeom prst="rect">
              <a:avLst/>
            </a:prstGeom>
          </p:spPr>
          <p:txBody>
            <a:bodyPr wrap="none" fromWordArt="1">
              <a:prstTxWarp prst="textPlain">
                <a:avLst>
                  <a:gd name="adj" fmla="val 50000"/>
                </a:avLst>
              </a:prstTxWarp>
            </a:bodyPr>
            <a:lstStyle/>
            <a:p>
              <a:pPr algn="ctr"/>
              <a:r>
                <a:rPr lang="en-US" sz="3600" kern="10">
                  <a:ln w="38100">
                    <a:solidFill>
                      <a:srgbClr val="6600CC"/>
                    </a:solidFill>
                    <a:round/>
                    <a:headEnd/>
                    <a:tailEnd/>
                  </a:ln>
                  <a:gradFill rotWithShape="0">
                    <a:gsLst>
                      <a:gs pos="0">
                        <a:srgbClr val="6600CC"/>
                      </a:gs>
                      <a:gs pos="50000">
                        <a:srgbClr val="FFFFFF"/>
                      </a:gs>
                      <a:gs pos="100000">
                        <a:srgbClr val="6600CC"/>
                      </a:gs>
                    </a:gsLst>
                    <a:lin ang="2700000" scaled="1"/>
                  </a:gradFill>
                  <a:latin typeface="Impact"/>
                </a:rPr>
                <a:t>God</a:t>
              </a:r>
            </a:p>
          </p:txBody>
        </p:sp>
      </p:grpSp>
      <p:sp>
        <p:nvSpPr>
          <p:cNvPr id="699418" name="Rectangle 26"/>
          <p:cNvSpPr>
            <a:spLocks noChangeArrowheads="1"/>
          </p:cNvSpPr>
          <p:nvPr/>
        </p:nvSpPr>
        <p:spPr bwMode="auto">
          <a:xfrm>
            <a:off x="0" y="5486400"/>
            <a:ext cx="9144000" cy="1371600"/>
          </a:xfrm>
          <a:prstGeom prst="rect">
            <a:avLst/>
          </a:prstGeom>
          <a:solidFill>
            <a:schemeClr val="tx1"/>
          </a:solidFill>
          <a:ln w="9525">
            <a:solidFill>
              <a:schemeClr val="tx1"/>
            </a:solidFill>
            <a:miter lim="800000"/>
            <a:headEnd/>
            <a:tailEnd/>
          </a:ln>
          <a:effectLst/>
        </p:spPr>
        <p:txBody>
          <a:bodyPr wrap="none" anchor="ctr"/>
          <a:lstStyle/>
          <a:p>
            <a:endParaRPr lang="en-US"/>
          </a:p>
        </p:txBody>
      </p:sp>
      <p:grpSp>
        <p:nvGrpSpPr>
          <p:cNvPr id="699426" name="Group 34"/>
          <p:cNvGrpSpPr>
            <a:grpSpLocks/>
          </p:cNvGrpSpPr>
          <p:nvPr/>
        </p:nvGrpSpPr>
        <p:grpSpPr bwMode="auto">
          <a:xfrm>
            <a:off x="2363788" y="2430463"/>
            <a:ext cx="246062" cy="1042987"/>
            <a:chOff x="1489" y="1617"/>
            <a:chExt cx="155" cy="657"/>
          </a:xfrm>
        </p:grpSpPr>
        <p:sp>
          <p:nvSpPr>
            <p:cNvPr id="699427" name="Line 35"/>
            <p:cNvSpPr>
              <a:spLocks noChangeShapeType="1"/>
            </p:cNvSpPr>
            <p:nvPr/>
          </p:nvSpPr>
          <p:spPr bwMode="auto">
            <a:xfrm flipV="1">
              <a:off x="1489" y="1617"/>
              <a:ext cx="0" cy="657"/>
            </a:xfrm>
            <a:prstGeom prst="line">
              <a:avLst/>
            </a:prstGeom>
            <a:noFill/>
            <a:ln w="57150">
              <a:solidFill>
                <a:srgbClr val="FFFFFF">
                  <a:alpha val="70000"/>
                </a:srgbClr>
              </a:solidFill>
              <a:round/>
              <a:headEnd/>
              <a:tailEnd type="triangle" w="med" len="med"/>
            </a:ln>
            <a:effectLst/>
          </p:spPr>
          <p:txBody>
            <a:bodyPr/>
            <a:lstStyle/>
            <a:p>
              <a:endParaRPr lang="en-US"/>
            </a:p>
          </p:txBody>
        </p:sp>
        <p:sp>
          <p:nvSpPr>
            <p:cNvPr id="699428" name="Line 36"/>
            <p:cNvSpPr>
              <a:spLocks noChangeShapeType="1"/>
            </p:cNvSpPr>
            <p:nvPr/>
          </p:nvSpPr>
          <p:spPr bwMode="auto">
            <a:xfrm rot="10800000" flipV="1">
              <a:off x="1644" y="1630"/>
              <a:ext cx="0" cy="630"/>
            </a:xfrm>
            <a:prstGeom prst="line">
              <a:avLst/>
            </a:prstGeom>
            <a:noFill/>
            <a:ln w="57150">
              <a:solidFill>
                <a:srgbClr val="FFFFFF">
                  <a:alpha val="70000"/>
                </a:srgbClr>
              </a:solidFill>
              <a:round/>
              <a:headEnd/>
              <a:tailEnd type="triangle" w="med" len="med"/>
            </a:ln>
            <a:effectLst/>
          </p:spPr>
          <p:txBody>
            <a:bodyPr/>
            <a:lstStyle/>
            <a:p>
              <a:endParaRPr lang="en-US"/>
            </a:p>
          </p:txBody>
        </p:sp>
      </p:grpSp>
      <p:sp>
        <p:nvSpPr>
          <p:cNvPr id="699433" name="Text Box 41"/>
          <p:cNvSpPr txBox="1">
            <a:spLocks noChangeArrowheads="1"/>
          </p:cNvSpPr>
          <p:nvPr/>
        </p:nvSpPr>
        <p:spPr bwMode="auto">
          <a:xfrm>
            <a:off x="1447800" y="939800"/>
            <a:ext cx="2125663" cy="482600"/>
          </a:xfrm>
          <a:prstGeom prst="rect">
            <a:avLst/>
          </a:prstGeom>
          <a:noFill/>
          <a:ln w="9525">
            <a:noFill/>
            <a:miter lim="800000"/>
            <a:headEnd/>
            <a:tailEnd/>
          </a:ln>
          <a:effectLst/>
        </p:spPr>
        <p:txBody>
          <a:bodyPr>
            <a:spAutoFit/>
          </a:bodyPr>
          <a:lstStyle/>
          <a:p>
            <a:pPr algn="ctr">
              <a:lnSpc>
                <a:spcPct val="80000"/>
              </a:lnSpc>
            </a:pPr>
            <a:r>
              <a:rPr lang="en-US" sz="3200" b="1" dirty="0">
                <a:ln>
                  <a:solidFill>
                    <a:schemeClr val="bg1"/>
                  </a:solidFill>
                </a:ln>
                <a:solidFill>
                  <a:schemeClr val="bg1"/>
                </a:solidFill>
                <a:latin typeface="Arial Narrow" pitchFamily="34" charset="0"/>
              </a:rPr>
              <a:t>Gen. 1:4-31</a:t>
            </a:r>
          </a:p>
        </p:txBody>
      </p:sp>
      <p:grpSp>
        <p:nvGrpSpPr>
          <p:cNvPr id="699477" name="Group 85"/>
          <p:cNvGrpSpPr>
            <a:grpSpLocks/>
          </p:cNvGrpSpPr>
          <p:nvPr/>
        </p:nvGrpSpPr>
        <p:grpSpPr bwMode="auto">
          <a:xfrm>
            <a:off x="990600" y="5762625"/>
            <a:ext cx="7391400" cy="714375"/>
            <a:chOff x="384" y="3552"/>
            <a:chExt cx="4656" cy="450"/>
          </a:xfrm>
        </p:grpSpPr>
        <p:sp>
          <p:nvSpPr>
            <p:cNvPr id="699447" name="Text Box 55"/>
            <p:cNvSpPr txBox="1">
              <a:spLocks noChangeArrowheads="1"/>
            </p:cNvSpPr>
            <p:nvPr/>
          </p:nvSpPr>
          <p:spPr bwMode="auto">
            <a:xfrm>
              <a:off x="576" y="3580"/>
              <a:ext cx="4464" cy="422"/>
            </a:xfrm>
            <a:prstGeom prst="rect">
              <a:avLst/>
            </a:prstGeom>
            <a:noFill/>
            <a:ln w="9525">
              <a:noFill/>
              <a:miter lim="800000"/>
              <a:headEnd/>
              <a:tailEnd/>
            </a:ln>
            <a:effectLst/>
          </p:spPr>
          <p:txBody>
            <a:bodyPr>
              <a:spAutoFit/>
            </a:bodyPr>
            <a:lstStyle/>
            <a:p>
              <a:pPr>
                <a:lnSpc>
                  <a:spcPct val="95000"/>
                </a:lnSpc>
              </a:pPr>
              <a:r>
                <a:rPr lang="en-US" sz="2000" b="1" u="sng">
                  <a:solidFill>
                    <a:schemeClr val="bg1"/>
                  </a:solidFill>
                  <a:latin typeface="Arial Narrow" pitchFamily="34" charset="0"/>
                </a:rPr>
                <a:t>God</a:t>
              </a:r>
              <a:r>
                <a:rPr lang="en-US" sz="2000" b="1">
                  <a:solidFill>
                    <a:schemeClr val="bg1"/>
                  </a:solidFill>
                  <a:latin typeface="Arial Narrow" pitchFamily="34" charset="0"/>
                </a:rPr>
                <a:t> wanted His </a:t>
              </a:r>
              <a:r>
                <a:rPr lang="en-US" sz="2000" b="1" u="sng">
                  <a:solidFill>
                    <a:schemeClr val="bg1"/>
                  </a:solidFill>
                  <a:latin typeface="Arial Narrow" pitchFamily="34" charset="0"/>
                </a:rPr>
                <a:t>creations</a:t>
              </a:r>
              <a:r>
                <a:rPr lang="en-US" sz="2000" b="1">
                  <a:solidFill>
                    <a:schemeClr val="bg1"/>
                  </a:solidFill>
                  <a:latin typeface="Arial Narrow" pitchFamily="34" charset="0"/>
                </a:rPr>
                <a:t> to be </a:t>
              </a:r>
              <a:r>
                <a:rPr lang="en-US" sz="2000" b="1" u="sng">
                  <a:solidFill>
                    <a:schemeClr val="bg1"/>
                  </a:solidFill>
                  <a:latin typeface="Arial Narrow" pitchFamily="34" charset="0"/>
                </a:rPr>
                <a:t>object partners embodying goodness</a:t>
              </a:r>
              <a:r>
                <a:rPr lang="en-US" sz="2000" b="1">
                  <a:solidFill>
                    <a:schemeClr val="bg1"/>
                  </a:solidFill>
                  <a:latin typeface="Arial Narrow" pitchFamily="34" charset="0"/>
                </a:rPr>
                <a:t> that He might take </a:t>
              </a:r>
              <a:r>
                <a:rPr lang="en-US" sz="2000" b="1" u="sng">
                  <a:solidFill>
                    <a:schemeClr val="bg1"/>
                  </a:solidFill>
                  <a:latin typeface="Arial Narrow" pitchFamily="34" charset="0"/>
                </a:rPr>
                <a:t>delight</a:t>
              </a:r>
              <a:r>
                <a:rPr lang="en-US" sz="2000" b="1">
                  <a:solidFill>
                    <a:schemeClr val="bg1"/>
                  </a:solidFill>
                  <a:latin typeface="Arial Narrow" pitchFamily="34" charset="0"/>
                </a:rPr>
                <a:t> in them. </a:t>
              </a:r>
              <a:endParaRPr lang="en-US" sz="2000" b="1" u="sng">
                <a:solidFill>
                  <a:schemeClr val="bg1"/>
                </a:solidFill>
                <a:latin typeface="Arial Narrow" pitchFamily="34" charset="0"/>
              </a:endParaRPr>
            </a:p>
          </p:txBody>
        </p:sp>
        <p:sp>
          <p:nvSpPr>
            <p:cNvPr id="699448" name="Text Box 56"/>
            <p:cNvSpPr txBox="1">
              <a:spLocks noChangeArrowheads="1"/>
            </p:cNvSpPr>
            <p:nvPr/>
          </p:nvSpPr>
          <p:spPr bwMode="auto">
            <a:xfrm>
              <a:off x="384" y="3552"/>
              <a:ext cx="288" cy="290"/>
            </a:xfrm>
            <a:prstGeom prst="rect">
              <a:avLst/>
            </a:prstGeom>
            <a:noFill/>
            <a:ln w="9525">
              <a:noFill/>
              <a:miter lim="800000"/>
              <a:headEnd/>
              <a:tailEnd/>
            </a:ln>
            <a:effectLst/>
          </p:spPr>
          <p:txBody>
            <a:bodyPr>
              <a:spAutoFit/>
            </a:bodyPr>
            <a:lstStyle/>
            <a:p>
              <a:pPr>
                <a:lnSpc>
                  <a:spcPct val="55000"/>
                </a:lnSpc>
              </a:pPr>
              <a:r>
                <a:rPr lang="en-US" sz="4400" b="1">
                  <a:solidFill>
                    <a:schemeClr val="bg1"/>
                  </a:solidFill>
                  <a:latin typeface="Times New Roman" pitchFamily="18" charset="0"/>
                  <a:sym typeface="CommonBullets" pitchFamily="34" charset="2"/>
                </a:rPr>
                <a:t></a:t>
              </a:r>
              <a:endParaRPr lang="en-US" sz="4400" b="1">
                <a:solidFill>
                  <a:schemeClr val="bg1"/>
                </a:solidFill>
                <a:latin typeface="Times New Roman" pitchFamily="18" charset="0"/>
              </a:endParaRPr>
            </a:p>
          </p:txBody>
        </p:sp>
      </p:grpSp>
      <p:grpSp>
        <p:nvGrpSpPr>
          <p:cNvPr id="699476" name="Group 84"/>
          <p:cNvGrpSpPr>
            <a:grpSpLocks/>
          </p:cNvGrpSpPr>
          <p:nvPr/>
        </p:nvGrpSpPr>
        <p:grpSpPr bwMode="auto">
          <a:xfrm>
            <a:off x="6019800" y="1668463"/>
            <a:ext cx="1798638" cy="2671762"/>
            <a:chOff x="3792" y="1051"/>
            <a:chExt cx="1133" cy="1683"/>
          </a:xfrm>
        </p:grpSpPr>
        <p:sp>
          <p:nvSpPr>
            <p:cNvPr id="699473" name="Oval 81"/>
            <p:cNvSpPr>
              <a:spLocks noChangeArrowheads="1"/>
            </p:cNvSpPr>
            <p:nvPr/>
          </p:nvSpPr>
          <p:spPr bwMode="auto">
            <a:xfrm rot="5400000">
              <a:off x="3517" y="1326"/>
              <a:ext cx="1683" cy="1133"/>
            </a:xfrm>
            <a:prstGeom prst="ellipse">
              <a:avLst/>
            </a:prstGeom>
            <a:noFill/>
            <a:ln w="38100">
              <a:solidFill>
                <a:srgbClr val="99FF66"/>
              </a:solidFill>
              <a:round/>
              <a:headEnd/>
              <a:tailEnd/>
            </a:ln>
            <a:effectLst/>
            <a:scene3d>
              <a:camera prst="legacyPerspectiveBottomLeft"/>
              <a:lightRig rig="legacyFlat3" dir="t"/>
            </a:scene3d>
            <a:sp3d extrusionH="887400" prstMaterial="legacyMatte">
              <a:bevelT w="13500" h="13500" prst="angle"/>
              <a:bevelB w="13500" h="13500" prst="angle"/>
              <a:extrusionClr>
                <a:srgbClr val="FFBDFF"/>
              </a:extrusionClr>
            </a:sp3d>
          </p:spPr>
          <p:txBody>
            <a:bodyPr rot="10800000" vert="eaVert" wrap="none" anchor="ctr">
              <a:flatTx/>
            </a:bodyPr>
            <a:lstStyle/>
            <a:p>
              <a:pPr algn="ctr">
                <a:lnSpc>
                  <a:spcPct val="100000"/>
                </a:lnSpc>
              </a:pPr>
              <a:endParaRPr lang="en-US" sz="2800" b="1">
                <a:solidFill>
                  <a:srgbClr val="99FF66"/>
                </a:solidFill>
              </a:endParaRPr>
            </a:p>
          </p:txBody>
        </p:sp>
        <p:sp>
          <p:nvSpPr>
            <p:cNvPr id="699474" name="Text Box 82"/>
            <p:cNvSpPr txBox="1">
              <a:spLocks noChangeArrowheads="1"/>
            </p:cNvSpPr>
            <p:nvPr/>
          </p:nvSpPr>
          <p:spPr bwMode="auto">
            <a:xfrm>
              <a:off x="3872" y="1690"/>
              <a:ext cx="970" cy="404"/>
            </a:xfrm>
            <a:prstGeom prst="rect">
              <a:avLst/>
            </a:prstGeom>
            <a:noFill/>
            <a:ln w="9525">
              <a:noFill/>
              <a:miter lim="800000"/>
              <a:headEnd/>
              <a:tailEnd/>
            </a:ln>
            <a:effectLst>
              <a:outerShdw dist="40161" dir="1106097" algn="ctr" rotWithShape="0">
                <a:srgbClr val="5600AC"/>
              </a:outerShdw>
            </a:effectLst>
          </p:spPr>
          <p:txBody>
            <a:bodyPr wrap="none">
              <a:spAutoFit/>
            </a:bodyPr>
            <a:lstStyle/>
            <a:p>
              <a:pPr algn="ctr">
                <a:lnSpc>
                  <a:spcPct val="100000"/>
                </a:lnSpc>
              </a:pPr>
              <a:r>
                <a:rPr lang="en-US" sz="3600">
                  <a:solidFill>
                    <a:schemeClr val="bg1"/>
                  </a:solidFill>
                </a:rPr>
                <a:t>Delight</a:t>
              </a:r>
            </a:p>
          </p:txBody>
        </p:sp>
      </p:grpSp>
      <p:sp>
        <p:nvSpPr>
          <p:cNvPr id="699479" name="WordArt 87"/>
          <p:cNvSpPr>
            <a:spLocks noChangeArrowheads="1" noChangeShapeType="1"/>
          </p:cNvSpPr>
          <p:nvPr/>
        </p:nvSpPr>
        <p:spPr bwMode="auto">
          <a:xfrm>
            <a:off x="381000" y="228600"/>
            <a:ext cx="8305800" cy="533400"/>
          </a:xfrm>
          <a:prstGeom prst="rect">
            <a:avLst/>
          </a:prstGeom>
        </p:spPr>
        <p:txBody>
          <a:bodyPr wrap="none" fromWordArt="1">
            <a:prstTxWarp prst="textPlain">
              <a:avLst>
                <a:gd name="adj" fmla="val 50000"/>
              </a:avLst>
            </a:prstTxWarp>
          </a:bodyPr>
          <a:lstStyle/>
          <a:p>
            <a:pPr algn="ctr"/>
            <a:r>
              <a:rPr lang="en-US" sz="3600" b="1" kern="10">
                <a:ln w="19050">
                  <a:solidFill>
                    <a:srgbClr val="000099"/>
                  </a:solidFill>
                  <a:round/>
                  <a:headEnd/>
                  <a:tailEnd/>
                </a:ln>
                <a:gradFill rotWithShape="0">
                  <a:gsLst>
                    <a:gs pos="0">
                      <a:srgbClr val="FFFF00"/>
                    </a:gs>
                    <a:gs pos="100000">
                      <a:srgbClr val="FF9933"/>
                    </a:gs>
                  </a:gsLst>
                  <a:path path="rect">
                    <a:fillToRect l="50000" t="50000" r="50000" b="50000"/>
                  </a:path>
                </a:gradFill>
                <a:effectLst>
                  <a:outerShdw dist="35921" dir="2700000" algn="ctr" rotWithShape="0">
                    <a:srgbClr val="000099"/>
                  </a:outerShdw>
                </a:effectLst>
                <a:latin typeface="Arial Black"/>
              </a:rPr>
              <a:t>3.1  The Purpose of the Creation of the Universe</a:t>
            </a: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699477"/>
                                        </p:tgtEl>
                                        <p:attrNameLst>
                                          <p:attrName>style.visibility</p:attrName>
                                        </p:attrNameLst>
                                      </p:cBhvr>
                                      <p:to>
                                        <p:strVal val="visible"/>
                                      </p:to>
                                    </p:set>
                                    <p:animEffect transition="in" filter="barn(outVertical)">
                                      <p:cBhvr>
                                        <p:cTn id="7" dur="500"/>
                                        <p:tgtEl>
                                          <p:spTgt spid="699477"/>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699475"/>
                                        </p:tgtEl>
                                        <p:attrNameLst>
                                          <p:attrName>style.visibility</p:attrName>
                                        </p:attrNameLst>
                                      </p:cBhvr>
                                      <p:to>
                                        <p:strVal val="visible"/>
                                      </p:to>
                                    </p:set>
                                    <p:anim calcmode="lin" valueType="num">
                                      <p:cBhvr>
                                        <p:cTn id="12" dur="1000" fill="hold"/>
                                        <p:tgtEl>
                                          <p:spTgt spid="699475"/>
                                        </p:tgtEl>
                                        <p:attrNameLst>
                                          <p:attrName>ppt_w</p:attrName>
                                        </p:attrNameLst>
                                      </p:cBhvr>
                                      <p:tavLst>
                                        <p:tav tm="0">
                                          <p:val>
                                            <p:fltVal val="0"/>
                                          </p:val>
                                        </p:tav>
                                        <p:tav tm="100000">
                                          <p:val>
                                            <p:strVal val="#ppt_w"/>
                                          </p:val>
                                        </p:tav>
                                      </p:tavLst>
                                    </p:anim>
                                    <p:anim calcmode="lin" valueType="num">
                                      <p:cBhvr>
                                        <p:cTn id="13" dur="1000" fill="hold"/>
                                        <p:tgtEl>
                                          <p:spTgt spid="699475"/>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17" presetClass="entr" presetSubtype="10" fill="hold" grpId="0" nodeType="clickEffect">
                                  <p:stCondLst>
                                    <p:cond delay="0"/>
                                  </p:stCondLst>
                                  <p:childTnLst>
                                    <p:set>
                                      <p:cBhvr>
                                        <p:cTn id="17" dur="1" fill="hold">
                                          <p:stCondLst>
                                            <p:cond delay="0"/>
                                          </p:stCondLst>
                                        </p:cTn>
                                        <p:tgtEl>
                                          <p:spTgt spid="699414"/>
                                        </p:tgtEl>
                                        <p:attrNameLst>
                                          <p:attrName>style.visibility</p:attrName>
                                        </p:attrNameLst>
                                      </p:cBhvr>
                                      <p:to>
                                        <p:strVal val="visible"/>
                                      </p:to>
                                    </p:set>
                                    <p:anim calcmode="lin" valueType="num">
                                      <p:cBhvr>
                                        <p:cTn id="18" dur="1000" fill="hold"/>
                                        <p:tgtEl>
                                          <p:spTgt spid="699414"/>
                                        </p:tgtEl>
                                        <p:attrNameLst>
                                          <p:attrName>ppt_w</p:attrName>
                                        </p:attrNameLst>
                                      </p:cBhvr>
                                      <p:tavLst>
                                        <p:tav tm="0">
                                          <p:val>
                                            <p:fltVal val="0"/>
                                          </p:val>
                                        </p:tav>
                                        <p:tav tm="100000">
                                          <p:val>
                                            <p:strVal val="#ppt_w"/>
                                          </p:val>
                                        </p:tav>
                                      </p:tavLst>
                                    </p:anim>
                                    <p:anim calcmode="lin" valueType="num">
                                      <p:cBhvr>
                                        <p:cTn id="19" dur="1000" fill="hold"/>
                                        <p:tgtEl>
                                          <p:spTgt spid="699414"/>
                                        </p:tgtEl>
                                        <p:attrNameLst>
                                          <p:attrName>ppt_h</p:attrName>
                                        </p:attrNameLst>
                                      </p:cBhvr>
                                      <p:tavLst>
                                        <p:tav tm="0">
                                          <p:val>
                                            <p:strVal val="#ppt_h"/>
                                          </p:val>
                                        </p:tav>
                                        <p:tav tm="100000">
                                          <p:val>
                                            <p:strVal val="#ppt_h"/>
                                          </p:val>
                                        </p:tav>
                                      </p:tavLst>
                                    </p:anim>
                                  </p:childTnLst>
                                </p:cTn>
                              </p:par>
                              <p:par>
                                <p:cTn id="20" presetID="10" presetClass="entr" presetSubtype="0" fill="hold" nodeType="withEffect">
                                  <p:stCondLst>
                                    <p:cond delay="0"/>
                                  </p:stCondLst>
                                  <p:childTnLst>
                                    <p:set>
                                      <p:cBhvr>
                                        <p:cTn id="21" dur="1" fill="hold">
                                          <p:stCondLst>
                                            <p:cond delay="0"/>
                                          </p:stCondLst>
                                        </p:cTn>
                                        <p:tgtEl>
                                          <p:spTgt spid="699426"/>
                                        </p:tgtEl>
                                        <p:attrNameLst>
                                          <p:attrName>style.visibility</p:attrName>
                                        </p:attrNameLst>
                                      </p:cBhvr>
                                      <p:to>
                                        <p:strVal val="visible"/>
                                      </p:to>
                                    </p:set>
                                    <p:animEffect transition="in" filter="fade">
                                      <p:cBhvr>
                                        <p:cTn id="22" dur="1000"/>
                                        <p:tgtEl>
                                          <p:spTgt spid="699426"/>
                                        </p:tgtEl>
                                      </p:cBhvr>
                                    </p:animEffect>
                                  </p:childTnLst>
                                </p:cTn>
                              </p:par>
                            </p:childTnLst>
                          </p:cTn>
                        </p:par>
                      </p:childTnLst>
                    </p:cTn>
                  </p:par>
                  <p:par>
                    <p:cTn id="23" fill="hold">
                      <p:stCondLst>
                        <p:cond delay="indefinite"/>
                      </p:stCondLst>
                      <p:childTnLst>
                        <p:par>
                          <p:cTn id="24" fill="hold">
                            <p:stCondLst>
                              <p:cond delay="0"/>
                            </p:stCondLst>
                            <p:childTnLst>
                              <p:par>
                                <p:cTn id="25" presetID="17" presetClass="entr" presetSubtype="4" fill="hold" grpId="0" nodeType="clickEffect">
                                  <p:stCondLst>
                                    <p:cond delay="0"/>
                                  </p:stCondLst>
                                  <p:childTnLst>
                                    <p:set>
                                      <p:cBhvr>
                                        <p:cTn id="26" dur="1" fill="hold">
                                          <p:stCondLst>
                                            <p:cond delay="0"/>
                                          </p:stCondLst>
                                        </p:cTn>
                                        <p:tgtEl>
                                          <p:spTgt spid="699412"/>
                                        </p:tgtEl>
                                        <p:attrNameLst>
                                          <p:attrName>style.visibility</p:attrName>
                                        </p:attrNameLst>
                                      </p:cBhvr>
                                      <p:to>
                                        <p:strVal val="visible"/>
                                      </p:to>
                                    </p:set>
                                    <p:anim calcmode="lin" valueType="num">
                                      <p:cBhvr>
                                        <p:cTn id="27" dur="1000" fill="hold"/>
                                        <p:tgtEl>
                                          <p:spTgt spid="699412"/>
                                        </p:tgtEl>
                                        <p:attrNameLst>
                                          <p:attrName>ppt_x</p:attrName>
                                        </p:attrNameLst>
                                      </p:cBhvr>
                                      <p:tavLst>
                                        <p:tav tm="0">
                                          <p:val>
                                            <p:strVal val="#ppt_x"/>
                                          </p:val>
                                        </p:tav>
                                        <p:tav tm="100000">
                                          <p:val>
                                            <p:strVal val="#ppt_x"/>
                                          </p:val>
                                        </p:tav>
                                      </p:tavLst>
                                    </p:anim>
                                    <p:anim calcmode="lin" valueType="num">
                                      <p:cBhvr>
                                        <p:cTn id="28" dur="1000" fill="hold"/>
                                        <p:tgtEl>
                                          <p:spTgt spid="699412"/>
                                        </p:tgtEl>
                                        <p:attrNameLst>
                                          <p:attrName>ppt_y</p:attrName>
                                        </p:attrNameLst>
                                      </p:cBhvr>
                                      <p:tavLst>
                                        <p:tav tm="0">
                                          <p:val>
                                            <p:strVal val="#ppt_y+#ppt_h/2"/>
                                          </p:val>
                                        </p:tav>
                                        <p:tav tm="100000">
                                          <p:val>
                                            <p:strVal val="#ppt_y"/>
                                          </p:val>
                                        </p:tav>
                                      </p:tavLst>
                                    </p:anim>
                                    <p:anim calcmode="lin" valueType="num">
                                      <p:cBhvr>
                                        <p:cTn id="29" dur="1000" fill="hold"/>
                                        <p:tgtEl>
                                          <p:spTgt spid="699412"/>
                                        </p:tgtEl>
                                        <p:attrNameLst>
                                          <p:attrName>ppt_w</p:attrName>
                                        </p:attrNameLst>
                                      </p:cBhvr>
                                      <p:tavLst>
                                        <p:tav tm="0">
                                          <p:val>
                                            <p:strVal val="#ppt_w"/>
                                          </p:val>
                                        </p:tav>
                                        <p:tav tm="100000">
                                          <p:val>
                                            <p:strVal val="#ppt_w"/>
                                          </p:val>
                                        </p:tav>
                                      </p:tavLst>
                                    </p:anim>
                                    <p:anim calcmode="lin" valueType="num">
                                      <p:cBhvr>
                                        <p:cTn id="30" dur="1000" fill="hold"/>
                                        <p:tgtEl>
                                          <p:spTgt spid="699412"/>
                                        </p:tgtEl>
                                        <p:attrNameLst>
                                          <p:attrName>ppt_h</p:attrName>
                                        </p:attrNameLst>
                                      </p:cBhvr>
                                      <p:tavLst>
                                        <p:tav tm="0">
                                          <p:val>
                                            <p:fltVal val="0"/>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699413"/>
                                        </p:tgtEl>
                                        <p:attrNameLst>
                                          <p:attrName>style.visibility</p:attrName>
                                        </p:attrNameLst>
                                      </p:cBhvr>
                                      <p:to>
                                        <p:strVal val="visible"/>
                                      </p:to>
                                    </p:set>
                                    <p:animEffect transition="in" filter="wipe(left)">
                                      <p:cBhvr>
                                        <p:cTn id="35" dur="500"/>
                                        <p:tgtEl>
                                          <p:spTgt spid="699413"/>
                                        </p:tgtEl>
                                      </p:cBhvr>
                                    </p:animEffect>
                                  </p:childTnLst>
                                </p:cTn>
                              </p:par>
                              <p:par>
                                <p:cTn id="36" presetID="17" presetClass="entr" presetSubtype="10" repeatCount="2000" fill="hold" nodeType="withEffect">
                                  <p:stCondLst>
                                    <p:cond delay="0"/>
                                  </p:stCondLst>
                                  <p:childTnLst>
                                    <p:set>
                                      <p:cBhvr>
                                        <p:cTn id="37" dur="1" fill="hold">
                                          <p:stCondLst>
                                            <p:cond delay="0"/>
                                          </p:stCondLst>
                                        </p:cTn>
                                        <p:tgtEl>
                                          <p:spTgt spid="699476"/>
                                        </p:tgtEl>
                                        <p:attrNameLst>
                                          <p:attrName>style.visibility</p:attrName>
                                        </p:attrNameLst>
                                      </p:cBhvr>
                                      <p:to>
                                        <p:strVal val="visible"/>
                                      </p:to>
                                    </p:set>
                                    <p:anim calcmode="lin" valueType="num">
                                      <p:cBhvr>
                                        <p:cTn id="38" dur="1000" fill="hold"/>
                                        <p:tgtEl>
                                          <p:spTgt spid="699476"/>
                                        </p:tgtEl>
                                        <p:attrNameLst>
                                          <p:attrName>ppt_w</p:attrName>
                                        </p:attrNameLst>
                                      </p:cBhvr>
                                      <p:tavLst>
                                        <p:tav tm="0">
                                          <p:val>
                                            <p:fltVal val="0"/>
                                          </p:val>
                                        </p:tav>
                                        <p:tav tm="100000">
                                          <p:val>
                                            <p:strVal val="#ppt_w"/>
                                          </p:val>
                                        </p:tav>
                                      </p:tavLst>
                                    </p:anim>
                                    <p:anim calcmode="lin" valueType="num">
                                      <p:cBhvr>
                                        <p:cTn id="39" dur="1000" fill="hold"/>
                                        <p:tgtEl>
                                          <p:spTgt spid="69947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9412" grpId="0" animBg="1" autoUpdateAnimBg="0"/>
      <p:bldP spid="699413" grpId="0" animBg="1"/>
      <p:bldP spid="699414" grpId="0" animBg="1"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40748" name="Picture 108" descr="603072"/>
          <p:cNvPicPr>
            <a:picLocks noChangeAspect="1" noChangeArrowheads="1"/>
          </p:cNvPicPr>
          <p:nvPr/>
        </p:nvPicPr>
        <p:blipFill>
          <a:blip r:embed="rId4">
            <a:lum bright="-12000"/>
          </a:blip>
          <a:srcRect/>
          <a:stretch>
            <a:fillRect/>
          </a:stretch>
        </p:blipFill>
        <p:spPr bwMode="auto">
          <a:xfrm>
            <a:off x="0" y="-50800"/>
            <a:ext cx="9144000" cy="6858000"/>
          </a:xfrm>
          <a:prstGeom prst="rect">
            <a:avLst/>
          </a:prstGeom>
          <a:noFill/>
          <a:ln w="9525">
            <a:noFill/>
            <a:miter lim="800000"/>
            <a:headEnd/>
            <a:tailEnd/>
          </a:ln>
          <a:effectLst/>
        </p:spPr>
      </p:pic>
      <p:grpSp>
        <p:nvGrpSpPr>
          <p:cNvPr id="240811" name="Group 171"/>
          <p:cNvGrpSpPr>
            <a:grpSpLocks/>
          </p:cNvGrpSpPr>
          <p:nvPr/>
        </p:nvGrpSpPr>
        <p:grpSpPr bwMode="auto">
          <a:xfrm>
            <a:off x="1900238" y="-152400"/>
            <a:ext cx="7239000" cy="5640388"/>
            <a:chOff x="1197" y="-96"/>
            <a:chExt cx="4560" cy="3553"/>
          </a:xfrm>
        </p:grpSpPr>
        <p:pic>
          <p:nvPicPr>
            <p:cNvPr id="240749" name="Picture 109" descr="wild0077"/>
            <p:cNvPicPr>
              <a:picLocks noChangeAspect="1" noChangeArrowheads="1"/>
            </p:cNvPicPr>
            <p:nvPr/>
          </p:nvPicPr>
          <p:blipFill>
            <a:blip r:embed="rId5"/>
            <a:srcRect/>
            <a:stretch>
              <a:fillRect/>
            </a:stretch>
          </p:blipFill>
          <p:spPr bwMode="auto">
            <a:xfrm>
              <a:off x="1197" y="2032"/>
              <a:ext cx="1086" cy="1248"/>
            </a:xfrm>
            <a:prstGeom prst="rect">
              <a:avLst/>
            </a:prstGeom>
            <a:noFill/>
          </p:spPr>
        </p:pic>
        <p:graphicFrame>
          <p:nvGraphicFramePr>
            <p:cNvPr id="240750" name="Object 110"/>
            <p:cNvGraphicFramePr>
              <a:graphicFrameLocks noChangeAspect="1"/>
            </p:cNvGraphicFramePr>
            <p:nvPr/>
          </p:nvGraphicFramePr>
          <p:xfrm>
            <a:off x="2109" y="880"/>
            <a:ext cx="576" cy="267"/>
          </p:xfrm>
          <a:graphic>
            <a:graphicData uri="http://schemas.openxmlformats.org/presentationml/2006/ole">
              <p:oleObj spid="_x0000_s240750" name="Clip" r:id="rId6" imgW="1584360" imgH="734040" progId="">
                <p:embed/>
              </p:oleObj>
            </a:graphicData>
          </a:graphic>
        </p:graphicFrame>
        <p:graphicFrame>
          <p:nvGraphicFramePr>
            <p:cNvPr id="240751" name="Object 111"/>
            <p:cNvGraphicFramePr>
              <a:graphicFrameLocks noChangeAspect="1"/>
            </p:cNvGraphicFramePr>
            <p:nvPr/>
          </p:nvGraphicFramePr>
          <p:xfrm>
            <a:off x="5488" y="2368"/>
            <a:ext cx="269" cy="528"/>
          </p:xfrm>
          <a:graphic>
            <a:graphicData uri="http://schemas.openxmlformats.org/presentationml/2006/ole">
              <p:oleObj spid="_x0000_s240751" name="Clip" r:id="rId7" imgW="497160" imgH="977400" progId="">
                <p:embed/>
              </p:oleObj>
            </a:graphicData>
          </a:graphic>
        </p:graphicFrame>
        <p:graphicFrame>
          <p:nvGraphicFramePr>
            <p:cNvPr id="240752" name="Object 112"/>
            <p:cNvGraphicFramePr>
              <a:graphicFrameLocks noChangeAspect="1"/>
            </p:cNvGraphicFramePr>
            <p:nvPr/>
          </p:nvGraphicFramePr>
          <p:xfrm>
            <a:off x="3021" y="1168"/>
            <a:ext cx="943" cy="946"/>
          </p:xfrm>
          <a:graphic>
            <a:graphicData uri="http://schemas.openxmlformats.org/presentationml/2006/ole">
              <p:oleObj spid="_x0000_s240752" name="Clip" r:id="rId8" imgW="1018080" imgH="1021320" progId="">
                <p:embed/>
              </p:oleObj>
            </a:graphicData>
          </a:graphic>
        </p:graphicFrame>
        <p:graphicFrame>
          <p:nvGraphicFramePr>
            <p:cNvPr id="240753" name="Object 113"/>
            <p:cNvGraphicFramePr>
              <a:graphicFrameLocks noChangeAspect="1"/>
            </p:cNvGraphicFramePr>
            <p:nvPr/>
          </p:nvGraphicFramePr>
          <p:xfrm>
            <a:off x="4935" y="2752"/>
            <a:ext cx="822" cy="705"/>
          </p:xfrm>
          <a:graphic>
            <a:graphicData uri="http://schemas.openxmlformats.org/presentationml/2006/ole">
              <p:oleObj spid="_x0000_s240753" name="Clip" r:id="rId9" imgW="4286160" imgH="3676320" progId="">
                <p:embed/>
              </p:oleObj>
            </a:graphicData>
          </a:graphic>
        </p:graphicFrame>
        <p:graphicFrame>
          <p:nvGraphicFramePr>
            <p:cNvPr id="240754" name="Object 114"/>
            <p:cNvGraphicFramePr>
              <a:graphicFrameLocks noChangeAspect="1"/>
            </p:cNvGraphicFramePr>
            <p:nvPr/>
          </p:nvGraphicFramePr>
          <p:xfrm>
            <a:off x="5277" y="3184"/>
            <a:ext cx="480" cy="255"/>
          </p:xfrm>
          <a:graphic>
            <a:graphicData uri="http://schemas.openxmlformats.org/presentationml/2006/ole">
              <p:oleObj spid="_x0000_s240754" name="Clip" r:id="rId10" imgW="4090320" imgH="2177640" progId="">
                <p:embed/>
              </p:oleObj>
            </a:graphicData>
          </a:graphic>
        </p:graphicFrame>
        <p:graphicFrame>
          <p:nvGraphicFramePr>
            <p:cNvPr id="240755" name="Object 115"/>
            <p:cNvGraphicFramePr>
              <a:graphicFrameLocks noChangeAspect="1"/>
            </p:cNvGraphicFramePr>
            <p:nvPr/>
          </p:nvGraphicFramePr>
          <p:xfrm>
            <a:off x="4557" y="1152"/>
            <a:ext cx="384" cy="256"/>
          </p:xfrm>
          <a:graphic>
            <a:graphicData uri="http://schemas.openxmlformats.org/presentationml/2006/ole">
              <p:oleObj spid="_x0000_s240755" name="Clip" r:id="rId11" imgW="1011960" imgH="592920" progId="">
                <p:embed/>
              </p:oleObj>
            </a:graphicData>
          </a:graphic>
        </p:graphicFrame>
        <p:graphicFrame>
          <p:nvGraphicFramePr>
            <p:cNvPr id="240756" name="Object 116"/>
            <p:cNvGraphicFramePr>
              <a:graphicFrameLocks noChangeAspect="1"/>
            </p:cNvGraphicFramePr>
            <p:nvPr/>
          </p:nvGraphicFramePr>
          <p:xfrm>
            <a:off x="4935" y="2752"/>
            <a:ext cx="822" cy="705"/>
          </p:xfrm>
          <a:graphic>
            <a:graphicData uri="http://schemas.openxmlformats.org/presentationml/2006/ole">
              <p:oleObj spid="_x0000_s240756" name="Clip" r:id="rId12" imgW="4286160" imgH="3676320" progId="">
                <p:embed/>
              </p:oleObj>
            </a:graphicData>
          </a:graphic>
        </p:graphicFrame>
        <p:graphicFrame>
          <p:nvGraphicFramePr>
            <p:cNvPr id="240757" name="Object 117"/>
            <p:cNvGraphicFramePr>
              <a:graphicFrameLocks noChangeAspect="1"/>
            </p:cNvGraphicFramePr>
            <p:nvPr/>
          </p:nvGraphicFramePr>
          <p:xfrm>
            <a:off x="2781" y="3040"/>
            <a:ext cx="432" cy="292"/>
          </p:xfrm>
          <a:graphic>
            <a:graphicData uri="http://schemas.openxmlformats.org/presentationml/2006/ole">
              <p:oleObj spid="_x0000_s240757" name="Clip" r:id="rId13" imgW="902160" imgH="609480" progId="">
                <p:embed/>
              </p:oleObj>
            </a:graphicData>
          </a:graphic>
        </p:graphicFrame>
        <p:graphicFrame>
          <p:nvGraphicFramePr>
            <p:cNvPr id="240794" name="Object 154"/>
            <p:cNvGraphicFramePr>
              <a:graphicFrameLocks noChangeAspect="1"/>
            </p:cNvGraphicFramePr>
            <p:nvPr/>
          </p:nvGraphicFramePr>
          <p:xfrm>
            <a:off x="3981" y="-96"/>
            <a:ext cx="1632" cy="1455"/>
          </p:xfrm>
          <a:graphic>
            <a:graphicData uri="http://schemas.openxmlformats.org/presentationml/2006/ole">
              <p:oleObj spid="_x0000_s240794" name="Clip" r:id="rId14" imgW="3924000" imgH="3497040" progId="">
                <p:embed/>
              </p:oleObj>
            </a:graphicData>
          </a:graphic>
        </p:graphicFrame>
        <p:graphicFrame>
          <p:nvGraphicFramePr>
            <p:cNvPr id="240795" name="Object 155"/>
            <p:cNvGraphicFramePr>
              <a:graphicFrameLocks noChangeAspect="1"/>
            </p:cNvGraphicFramePr>
            <p:nvPr/>
          </p:nvGraphicFramePr>
          <p:xfrm>
            <a:off x="1485" y="1648"/>
            <a:ext cx="432" cy="418"/>
          </p:xfrm>
          <a:graphic>
            <a:graphicData uri="http://schemas.openxmlformats.org/presentationml/2006/ole">
              <p:oleObj spid="_x0000_s240795" name="Clip" r:id="rId15" imgW="1415160" imgH="1370520" progId="">
                <p:embed/>
              </p:oleObj>
            </a:graphicData>
          </a:graphic>
        </p:graphicFrame>
      </p:grpSp>
      <p:pic>
        <p:nvPicPr>
          <p:cNvPr id="240797" name="Picture 157" descr="rendeer"/>
          <p:cNvPicPr>
            <a:picLocks noChangeAspect="1" noChangeArrowheads="1"/>
          </p:cNvPicPr>
          <p:nvPr/>
        </p:nvPicPr>
        <p:blipFill>
          <a:blip r:embed="rId16">
            <a:clrChange>
              <a:clrFrom>
                <a:srgbClr val="FFFFFF"/>
              </a:clrFrom>
              <a:clrTo>
                <a:srgbClr val="FFFFFF">
                  <a:alpha val="0"/>
                </a:srgbClr>
              </a:clrTo>
            </a:clrChange>
            <a:lum bright="6000" contrast="-6000"/>
          </a:blip>
          <a:srcRect l="38635" t="30556" r="39394" b="31482"/>
          <a:stretch>
            <a:fillRect/>
          </a:stretch>
        </p:blipFill>
        <p:spPr bwMode="auto">
          <a:xfrm>
            <a:off x="0" y="1828800"/>
            <a:ext cx="2209800" cy="3124200"/>
          </a:xfrm>
          <a:prstGeom prst="rect">
            <a:avLst/>
          </a:prstGeom>
          <a:noFill/>
        </p:spPr>
      </p:pic>
      <p:grpSp>
        <p:nvGrpSpPr>
          <p:cNvPr id="240798" name="Group 158"/>
          <p:cNvGrpSpPr>
            <a:grpSpLocks/>
          </p:cNvGrpSpPr>
          <p:nvPr/>
        </p:nvGrpSpPr>
        <p:grpSpPr bwMode="auto">
          <a:xfrm>
            <a:off x="4763" y="4183063"/>
            <a:ext cx="2509837" cy="1328737"/>
            <a:chOff x="-48" y="2533"/>
            <a:chExt cx="1773" cy="939"/>
          </a:xfrm>
        </p:grpSpPr>
        <p:graphicFrame>
          <p:nvGraphicFramePr>
            <p:cNvPr id="240799" name="Object 159"/>
            <p:cNvGraphicFramePr>
              <a:graphicFrameLocks noChangeAspect="1"/>
            </p:cNvGraphicFramePr>
            <p:nvPr/>
          </p:nvGraphicFramePr>
          <p:xfrm>
            <a:off x="-48" y="2533"/>
            <a:ext cx="1773" cy="939"/>
          </p:xfrm>
          <a:graphic>
            <a:graphicData uri="http://schemas.openxmlformats.org/presentationml/2006/ole">
              <p:oleObj spid="_x0000_s240799" name="Clip" r:id="rId17" imgW="903960" imgH="695880" progId="">
                <p:embed/>
              </p:oleObj>
            </a:graphicData>
          </a:graphic>
        </p:graphicFrame>
        <p:graphicFrame>
          <p:nvGraphicFramePr>
            <p:cNvPr id="240800" name="Object 160"/>
            <p:cNvGraphicFramePr>
              <a:graphicFrameLocks noChangeAspect="1"/>
            </p:cNvGraphicFramePr>
            <p:nvPr/>
          </p:nvGraphicFramePr>
          <p:xfrm>
            <a:off x="189" y="2752"/>
            <a:ext cx="338" cy="355"/>
          </p:xfrm>
          <a:graphic>
            <a:graphicData uri="http://schemas.openxmlformats.org/presentationml/2006/ole">
              <p:oleObj spid="_x0000_s240800" name="Clip" r:id="rId18" imgW="898560" imgH="944280" progId="">
                <p:embed/>
              </p:oleObj>
            </a:graphicData>
          </a:graphic>
        </p:graphicFrame>
        <p:graphicFrame>
          <p:nvGraphicFramePr>
            <p:cNvPr id="240801" name="Object 161"/>
            <p:cNvGraphicFramePr>
              <a:graphicFrameLocks noChangeAspect="1"/>
            </p:cNvGraphicFramePr>
            <p:nvPr/>
          </p:nvGraphicFramePr>
          <p:xfrm>
            <a:off x="672" y="2832"/>
            <a:ext cx="405" cy="341"/>
          </p:xfrm>
          <a:graphic>
            <a:graphicData uri="http://schemas.openxmlformats.org/presentationml/2006/ole">
              <p:oleObj spid="_x0000_s240801" name="Clip" r:id="rId19" imgW="643320" imgH="541800" progId="">
                <p:embed/>
              </p:oleObj>
            </a:graphicData>
          </a:graphic>
        </p:graphicFrame>
      </p:grpSp>
      <p:sp>
        <p:nvSpPr>
          <p:cNvPr id="240730" name="Text Box 90"/>
          <p:cNvSpPr txBox="1">
            <a:spLocks noChangeArrowheads="1"/>
          </p:cNvSpPr>
          <p:nvPr/>
        </p:nvSpPr>
        <p:spPr bwMode="auto">
          <a:xfrm>
            <a:off x="1447800" y="939800"/>
            <a:ext cx="2125663" cy="482600"/>
          </a:xfrm>
          <a:prstGeom prst="rect">
            <a:avLst/>
          </a:prstGeom>
          <a:noFill/>
          <a:ln w="9525">
            <a:noFill/>
            <a:miter lim="800000"/>
            <a:headEnd/>
            <a:tailEnd/>
          </a:ln>
          <a:effectLst/>
        </p:spPr>
        <p:txBody>
          <a:bodyPr>
            <a:spAutoFit/>
          </a:bodyPr>
          <a:lstStyle/>
          <a:p>
            <a:pPr algn="ctr">
              <a:lnSpc>
                <a:spcPct val="80000"/>
              </a:lnSpc>
            </a:pPr>
            <a:r>
              <a:rPr lang="en-US" sz="3200" b="1" dirty="0">
                <a:ln>
                  <a:solidFill>
                    <a:srgbClr val="FFFFFF"/>
                  </a:solidFill>
                </a:ln>
                <a:solidFill>
                  <a:schemeClr val="bg1"/>
                </a:solidFill>
                <a:latin typeface="Arial Narrow" pitchFamily="34" charset="0"/>
              </a:rPr>
              <a:t>Gen. 1:4-31</a:t>
            </a:r>
          </a:p>
        </p:txBody>
      </p:sp>
      <p:sp>
        <p:nvSpPr>
          <p:cNvPr id="240654" name="Rectangle 14"/>
          <p:cNvSpPr>
            <a:spLocks noChangeArrowheads="1"/>
          </p:cNvSpPr>
          <p:nvPr/>
        </p:nvSpPr>
        <p:spPr bwMode="auto">
          <a:xfrm>
            <a:off x="0" y="5486400"/>
            <a:ext cx="9144000" cy="1371600"/>
          </a:xfrm>
          <a:prstGeom prst="rect">
            <a:avLst/>
          </a:prstGeom>
          <a:solidFill>
            <a:schemeClr val="tx1"/>
          </a:solidFill>
          <a:ln w="9525">
            <a:solidFill>
              <a:schemeClr val="tx1"/>
            </a:solidFill>
            <a:miter lim="800000"/>
            <a:headEnd/>
            <a:tailEnd/>
          </a:ln>
          <a:effectLst/>
        </p:spPr>
        <p:txBody>
          <a:bodyPr wrap="none" anchor="ctr"/>
          <a:lstStyle/>
          <a:p>
            <a:endParaRPr lang="en-US"/>
          </a:p>
        </p:txBody>
      </p:sp>
      <p:grpSp>
        <p:nvGrpSpPr>
          <p:cNvPr id="240832" name="Group 192"/>
          <p:cNvGrpSpPr>
            <a:grpSpLocks/>
          </p:cNvGrpSpPr>
          <p:nvPr/>
        </p:nvGrpSpPr>
        <p:grpSpPr bwMode="auto">
          <a:xfrm>
            <a:off x="1524000" y="5775325"/>
            <a:ext cx="6019800" cy="701675"/>
            <a:chOff x="960" y="3638"/>
            <a:chExt cx="3792" cy="442"/>
          </a:xfrm>
        </p:grpSpPr>
        <p:sp>
          <p:nvSpPr>
            <p:cNvPr id="240655" name="Text Box 15"/>
            <p:cNvSpPr txBox="1">
              <a:spLocks noChangeArrowheads="1"/>
            </p:cNvSpPr>
            <p:nvPr/>
          </p:nvSpPr>
          <p:spPr bwMode="auto">
            <a:xfrm>
              <a:off x="1152" y="3663"/>
              <a:ext cx="3600" cy="417"/>
            </a:xfrm>
            <a:prstGeom prst="rect">
              <a:avLst/>
            </a:prstGeom>
            <a:noFill/>
            <a:ln w="9525">
              <a:noFill/>
              <a:miter lim="800000"/>
              <a:headEnd/>
              <a:tailEnd/>
            </a:ln>
            <a:effectLst/>
          </p:spPr>
          <p:txBody>
            <a:bodyPr>
              <a:spAutoFit/>
            </a:bodyPr>
            <a:lstStyle/>
            <a:p>
              <a:pPr algn="dist">
                <a:lnSpc>
                  <a:spcPct val="85000"/>
                </a:lnSpc>
              </a:pPr>
              <a:r>
                <a:rPr lang="en-US" sz="2000" b="1">
                  <a:solidFill>
                    <a:schemeClr val="bg1"/>
                  </a:solidFill>
                  <a:latin typeface="Arial Narrow" pitchFamily="34" charset="0"/>
                </a:rPr>
                <a:t>Therefore, the ultimate purpose of the universe, with human beings at its center, is to return joy to God</a:t>
              </a:r>
              <a:r>
                <a:rPr lang="en-US" sz="2400" b="1">
                  <a:solidFill>
                    <a:schemeClr val="bg1"/>
                  </a:solidFill>
                  <a:latin typeface="Arial Narrow" pitchFamily="34" charset="0"/>
                </a:rPr>
                <a:t> </a:t>
              </a:r>
              <a:r>
                <a:rPr lang="en-US" sz="1600">
                  <a:solidFill>
                    <a:schemeClr val="bg1"/>
                  </a:solidFill>
                  <a:latin typeface="Arial Narrow" pitchFamily="34" charset="0"/>
                </a:rPr>
                <a:t>(p. 33).</a:t>
              </a:r>
            </a:p>
          </p:txBody>
        </p:sp>
        <p:sp>
          <p:nvSpPr>
            <p:cNvPr id="240656" name="Text Box 16"/>
            <p:cNvSpPr txBox="1">
              <a:spLocks noChangeArrowheads="1"/>
            </p:cNvSpPr>
            <p:nvPr/>
          </p:nvSpPr>
          <p:spPr bwMode="auto">
            <a:xfrm>
              <a:off x="960" y="3638"/>
              <a:ext cx="288" cy="269"/>
            </a:xfrm>
            <a:prstGeom prst="rect">
              <a:avLst/>
            </a:prstGeom>
            <a:noFill/>
            <a:ln w="9525">
              <a:noFill/>
              <a:miter lim="800000"/>
              <a:headEnd/>
              <a:tailEnd/>
            </a:ln>
            <a:effectLst/>
          </p:spPr>
          <p:txBody>
            <a:bodyPr>
              <a:spAutoFit/>
            </a:bodyPr>
            <a:lstStyle/>
            <a:p>
              <a:pPr>
                <a:lnSpc>
                  <a:spcPct val="55000"/>
                </a:lnSpc>
              </a:pPr>
              <a:r>
                <a:rPr lang="en-US" sz="4000" b="1">
                  <a:solidFill>
                    <a:schemeClr val="bg1"/>
                  </a:solidFill>
                  <a:latin typeface="Times New Roman" pitchFamily="18" charset="0"/>
                  <a:sym typeface="CommonBullets" pitchFamily="34" charset="2"/>
                </a:rPr>
                <a:t></a:t>
              </a:r>
              <a:endParaRPr lang="en-US" sz="4000" b="1">
                <a:solidFill>
                  <a:schemeClr val="bg1"/>
                </a:solidFill>
                <a:latin typeface="Times New Roman" pitchFamily="18" charset="0"/>
              </a:endParaRPr>
            </a:p>
          </p:txBody>
        </p:sp>
      </p:grpSp>
      <p:sp>
        <p:nvSpPr>
          <p:cNvPr id="240803" name="Text Box 163"/>
          <p:cNvSpPr txBox="1">
            <a:spLocks noChangeArrowheads="1"/>
          </p:cNvSpPr>
          <p:nvPr/>
        </p:nvSpPr>
        <p:spPr bwMode="auto">
          <a:xfrm>
            <a:off x="838200" y="4648200"/>
            <a:ext cx="3276600" cy="774700"/>
          </a:xfrm>
          <a:prstGeom prst="rect">
            <a:avLst/>
          </a:prstGeom>
          <a:solidFill>
            <a:srgbClr val="000000">
              <a:alpha val="60001"/>
            </a:srgbClr>
          </a:solidFill>
          <a:ln w="9525">
            <a:noFill/>
            <a:miter lim="800000"/>
            <a:headEnd/>
            <a:tailEnd/>
          </a:ln>
          <a:effectLst/>
        </p:spPr>
        <p:txBody>
          <a:bodyPr>
            <a:spAutoFit/>
          </a:bodyPr>
          <a:lstStyle/>
          <a:p>
            <a:pPr algn="ctr">
              <a:lnSpc>
                <a:spcPct val="80000"/>
              </a:lnSpc>
            </a:pPr>
            <a:r>
              <a:rPr lang="en-US" sz="2800">
                <a:solidFill>
                  <a:schemeClr val="bg1"/>
                </a:solidFill>
                <a:latin typeface="Arial Black" pitchFamily="34" charset="0"/>
              </a:rPr>
              <a:t>Object partners</a:t>
            </a:r>
          </a:p>
          <a:p>
            <a:pPr algn="ctr">
              <a:lnSpc>
                <a:spcPct val="80000"/>
              </a:lnSpc>
            </a:pPr>
            <a:r>
              <a:rPr lang="en-US" sz="2800">
                <a:solidFill>
                  <a:schemeClr val="bg1"/>
                </a:solidFill>
                <a:latin typeface="Arial Black" pitchFamily="34" charset="0"/>
              </a:rPr>
              <a:t>of goodness</a:t>
            </a:r>
          </a:p>
        </p:txBody>
      </p:sp>
      <p:sp>
        <p:nvSpPr>
          <p:cNvPr id="240818" name="AutoShape 178"/>
          <p:cNvSpPr>
            <a:spLocks noChangeArrowheads="1"/>
          </p:cNvSpPr>
          <p:nvPr/>
        </p:nvSpPr>
        <p:spPr bwMode="auto">
          <a:xfrm rot="-5400000">
            <a:off x="4336256" y="2448719"/>
            <a:ext cx="668338" cy="1111250"/>
          </a:xfrm>
          <a:prstGeom prst="downArrow">
            <a:avLst>
              <a:gd name="adj1" fmla="val 50000"/>
              <a:gd name="adj2" fmla="val 72743"/>
            </a:avLst>
          </a:prstGeom>
          <a:gradFill rotWithShape="0">
            <a:gsLst>
              <a:gs pos="0">
                <a:srgbClr val="9900FF">
                  <a:alpha val="50000"/>
                </a:srgbClr>
              </a:gs>
              <a:gs pos="100000">
                <a:srgbClr val="FFFFFF">
                  <a:alpha val="70000"/>
                </a:srgbClr>
              </a:gs>
            </a:gsLst>
            <a:lin ang="0" scaled="1"/>
          </a:gradFill>
          <a:ln w="28575">
            <a:noFill/>
            <a:miter lim="800000"/>
            <a:headEnd/>
            <a:tailEnd/>
          </a:ln>
          <a:effectLst/>
        </p:spPr>
        <p:txBody>
          <a:bodyPr wrap="none" anchor="ctr"/>
          <a:lstStyle/>
          <a:p>
            <a:endParaRPr lang="en-US"/>
          </a:p>
        </p:txBody>
      </p:sp>
      <p:sp>
        <p:nvSpPr>
          <p:cNvPr id="240819" name="Oval 179"/>
          <p:cNvSpPr>
            <a:spLocks noChangeArrowheads="1"/>
          </p:cNvSpPr>
          <p:nvPr/>
        </p:nvSpPr>
        <p:spPr bwMode="auto">
          <a:xfrm>
            <a:off x="1668463" y="3497263"/>
            <a:ext cx="1636712" cy="928687"/>
          </a:xfrm>
          <a:prstGeom prst="ellipse">
            <a:avLst/>
          </a:prstGeom>
          <a:gradFill rotWithShape="0">
            <a:gsLst>
              <a:gs pos="0">
                <a:schemeClr val="bg1">
                  <a:alpha val="80000"/>
                </a:schemeClr>
              </a:gs>
              <a:gs pos="100000">
                <a:srgbClr val="FFCCCC">
                  <a:alpha val="80000"/>
                </a:srgbClr>
              </a:gs>
            </a:gsLst>
            <a:path path="shape">
              <a:fillToRect l="50000" t="50000" r="50000" b="50000"/>
            </a:path>
          </a:gradFill>
          <a:ln w="38100">
            <a:solidFill>
              <a:srgbClr val="9900FF">
                <a:alpha val="30000"/>
              </a:srgbClr>
            </a:solidFill>
            <a:round/>
            <a:headEnd/>
            <a:tailEnd/>
          </a:ln>
          <a:effectLst/>
        </p:spPr>
        <p:txBody>
          <a:bodyPr wrap="none" anchor="ctr"/>
          <a:lstStyle/>
          <a:p>
            <a:pPr algn="ctr">
              <a:lnSpc>
                <a:spcPct val="100000"/>
              </a:lnSpc>
            </a:pPr>
            <a:r>
              <a:rPr lang="en-US" sz="2800">
                <a:solidFill>
                  <a:srgbClr val="6600CC"/>
                </a:solidFill>
                <a:effectLst>
                  <a:outerShdw blurRad="38100" dist="38100" dir="2700000" algn="tl">
                    <a:srgbClr val="000000"/>
                  </a:outerShdw>
                </a:effectLst>
              </a:rPr>
              <a:t>Creations</a:t>
            </a:r>
          </a:p>
        </p:txBody>
      </p:sp>
      <p:grpSp>
        <p:nvGrpSpPr>
          <p:cNvPr id="240820" name="Group 180"/>
          <p:cNvGrpSpPr>
            <a:grpSpLocks/>
          </p:cNvGrpSpPr>
          <p:nvPr/>
        </p:nvGrpSpPr>
        <p:grpSpPr bwMode="auto">
          <a:xfrm>
            <a:off x="1666875" y="1503363"/>
            <a:ext cx="1638300" cy="927100"/>
            <a:chOff x="1050" y="947"/>
            <a:chExt cx="1032" cy="584"/>
          </a:xfrm>
        </p:grpSpPr>
        <p:sp>
          <p:nvSpPr>
            <p:cNvPr id="240821" name="Oval 181"/>
            <p:cNvSpPr>
              <a:spLocks noChangeArrowheads="1"/>
            </p:cNvSpPr>
            <p:nvPr/>
          </p:nvSpPr>
          <p:spPr bwMode="auto">
            <a:xfrm>
              <a:off x="1050" y="947"/>
              <a:ext cx="1032" cy="584"/>
            </a:xfrm>
            <a:prstGeom prst="ellipse">
              <a:avLst/>
            </a:prstGeom>
            <a:gradFill rotWithShape="0">
              <a:gsLst>
                <a:gs pos="0">
                  <a:srgbClr val="FFFFFF">
                    <a:alpha val="70000"/>
                  </a:srgbClr>
                </a:gs>
                <a:gs pos="100000">
                  <a:schemeClr val="bg1">
                    <a:alpha val="70000"/>
                  </a:schemeClr>
                </a:gs>
              </a:gsLst>
              <a:path path="shape">
                <a:fillToRect l="50000" t="50000" r="50000" b="50000"/>
              </a:path>
            </a:gradFill>
            <a:ln w="38100">
              <a:solidFill>
                <a:srgbClr val="9900FF">
                  <a:alpha val="30000"/>
                </a:srgbClr>
              </a:solidFill>
              <a:round/>
              <a:headEnd/>
              <a:tailEnd/>
            </a:ln>
            <a:effectLst/>
          </p:spPr>
          <p:txBody>
            <a:bodyPr wrap="none" anchor="ctr"/>
            <a:lstStyle/>
            <a:p>
              <a:pPr algn="ctr">
                <a:lnSpc>
                  <a:spcPct val="80000"/>
                </a:lnSpc>
              </a:pPr>
              <a:endParaRPr lang="en-US" sz="2400">
                <a:solidFill>
                  <a:srgbClr val="660066"/>
                </a:solidFill>
              </a:endParaRPr>
            </a:p>
          </p:txBody>
        </p:sp>
        <p:sp>
          <p:nvSpPr>
            <p:cNvPr id="240822" name="WordArt 182"/>
            <p:cNvSpPr>
              <a:spLocks noChangeArrowheads="1" noChangeShapeType="1" noTextEdit="1"/>
            </p:cNvSpPr>
            <p:nvPr/>
          </p:nvSpPr>
          <p:spPr bwMode="auto">
            <a:xfrm>
              <a:off x="1194" y="1102"/>
              <a:ext cx="745" cy="275"/>
            </a:xfrm>
            <a:prstGeom prst="rect">
              <a:avLst/>
            </a:prstGeom>
          </p:spPr>
          <p:txBody>
            <a:bodyPr wrap="none" fromWordArt="1">
              <a:prstTxWarp prst="textPlain">
                <a:avLst>
                  <a:gd name="adj" fmla="val 50000"/>
                </a:avLst>
              </a:prstTxWarp>
            </a:bodyPr>
            <a:lstStyle/>
            <a:p>
              <a:pPr algn="ctr"/>
              <a:r>
                <a:rPr lang="en-US" sz="3600" kern="10">
                  <a:ln w="38100">
                    <a:solidFill>
                      <a:srgbClr val="6600CC"/>
                    </a:solidFill>
                    <a:round/>
                    <a:headEnd/>
                    <a:tailEnd/>
                  </a:ln>
                  <a:gradFill rotWithShape="0">
                    <a:gsLst>
                      <a:gs pos="0">
                        <a:srgbClr val="6600CC"/>
                      </a:gs>
                      <a:gs pos="50000">
                        <a:srgbClr val="FFFFFF"/>
                      </a:gs>
                      <a:gs pos="100000">
                        <a:srgbClr val="6600CC"/>
                      </a:gs>
                    </a:gsLst>
                    <a:lin ang="2700000" scaled="1"/>
                  </a:gradFill>
                  <a:latin typeface="Impact"/>
                </a:rPr>
                <a:t>God</a:t>
              </a:r>
            </a:p>
          </p:txBody>
        </p:sp>
      </p:grpSp>
      <p:grpSp>
        <p:nvGrpSpPr>
          <p:cNvPr id="240823" name="Group 183"/>
          <p:cNvGrpSpPr>
            <a:grpSpLocks/>
          </p:cNvGrpSpPr>
          <p:nvPr/>
        </p:nvGrpSpPr>
        <p:grpSpPr bwMode="auto">
          <a:xfrm>
            <a:off x="2363788" y="2430463"/>
            <a:ext cx="246062" cy="1042987"/>
            <a:chOff x="1489" y="1617"/>
            <a:chExt cx="155" cy="657"/>
          </a:xfrm>
        </p:grpSpPr>
        <p:sp>
          <p:nvSpPr>
            <p:cNvPr id="240824" name="Line 184"/>
            <p:cNvSpPr>
              <a:spLocks noChangeShapeType="1"/>
            </p:cNvSpPr>
            <p:nvPr/>
          </p:nvSpPr>
          <p:spPr bwMode="auto">
            <a:xfrm flipV="1">
              <a:off x="1489" y="1617"/>
              <a:ext cx="0" cy="657"/>
            </a:xfrm>
            <a:prstGeom prst="line">
              <a:avLst/>
            </a:prstGeom>
            <a:noFill/>
            <a:ln w="57150">
              <a:solidFill>
                <a:srgbClr val="FFFFFF">
                  <a:alpha val="70000"/>
                </a:srgbClr>
              </a:solidFill>
              <a:round/>
              <a:headEnd/>
              <a:tailEnd type="triangle" w="med" len="med"/>
            </a:ln>
            <a:effectLst/>
          </p:spPr>
          <p:txBody>
            <a:bodyPr/>
            <a:lstStyle/>
            <a:p>
              <a:endParaRPr lang="en-US"/>
            </a:p>
          </p:txBody>
        </p:sp>
        <p:sp>
          <p:nvSpPr>
            <p:cNvPr id="240825" name="Line 185"/>
            <p:cNvSpPr>
              <a:spLocks noChangeShapeType="1"/>
            </p:cNvSpPr>
            <p:nvPr/>
          </p:nvSpPr>
          <p:spPr bwMode="auto">
            <a:xfrm rot="10800000" flipV="1">
              <a:off x="1644" y="1630"/>
              <a:ext cx="0" cy="630"/>
            </a:xfrm>
            <a:prstGeom prst="line">
              <a:avLst/>
            </a:prstGeom>
            <a:noFill/>
            <a:ln w="57150">
              <a:solidFill>
                <a:srgbClr val="FFFFFF">
                  <a:alpha val="70000"/>
                </a:srgbClr>
              </a:solidFill>
              <a:round/>
              <a:headEnd/>
              <a:tailEnd type="triangle" w="med" len="med"/>
            </a:ln>
            <a:effectLst/>
          </p:spPr>
          <p:txBody>
            <a:bodyPr/>
            <a:lstStyle/>
            <a:p>
              <a:endParaRPr lang="en-US"/>
            </a:p>
          </p:txBody>
        </p:sp>
      </p:grpSp>
      <p:grpSp>
        <p:nvGrpSpPr>
          <p:cNvPr id="240826" name="Group 186"/>
          <p:cNvGrpSpPr>
            <a:grpSpLocks/>
          </p:cNvGrpSpPr>
          <p:nvPr/>
        </p:nvGrpSpPr>
        <p:grpSpPr bwMode="auto">
          <a:xfrm>
            <a:off x="6019800" y="1668463"/>
            <a:ext cx="1798638" cy="2671762"/>
            <a:chOff x="3792" y="1051"/>
            <a:chExt cx="1133" cy="1683"/>
          </a:xfrm>
        </p:grpSpPr>
        <p:sp>
          <p:nvSpPr>
            <p:cNvPr id="240827" name="Oval 187"/>
            <p:cNvSpPr>
              <a:spLocks noChangeArrowheads="1"/>
            </p:cNvSpPr>
            <p:nvPr/>
          </p:nvSpPr>
          <p:spPr bwMode="auto">
            <a:xfrm rot="5400000">
              <a:off x="3517" y="1326"/>
              <a:ext cx="1683" cy="1133"/>
            </a:xfrm>
            <a:prstGeom prst="ellipse">
              <a:avLst/>
            </a:prstGeom>
            <a:noFill/>
            <a:ln w="38100">
              <a:solidFill>
                <a:srgbClr val="99FF66"/>
              </a:solidFill>
              <a:round/>
              <a:headEnd/>
              <a:tailEnd/>
            </a:ln>
            <a:effectLst/>
            <a:scene3d>
              <a:camera prst="legacyPerspectiveBottomLeft"/>
              <a:lightRig rig="legacyFlat3" dir="t"/>
            </a:scene3d>
            <a:sp3d extrusionH="887400" prstMaterial="legacyMatte">
              <a:bevelT w="13500" h="13500" prst="angle"/>
              <a:bevelB w="13500" h="13500" prst="angle"/>
              <a:extrusionClr>
                <a:srgbClr val="FFBDFF"/>
              </a:extrusionClr>
            </a:sp3d>
          </p:spPr>
          <p:txBody>
            <a:bodyPr rot="10800000" vert="eaVert" wrap="none" anchor="ctr">
              <a:flatTx/>
            </a:bodyPr>
            <a:lstStyle/>
            <a:p>
              <a:pPr algn="ctr">
                <a:lnSpc>
                  <a:spcPct val="100000"/>
                </a:lnSpc>
              </a:pPr>
              <a:endParaRPr lang="en-US" sz="2800" b="1">
                <a:solidFill>
                  <a:srgbClr val="99FF66"/>
                </a:solidFill>
              </a:endParaRPr>
            </a:p>
          </p:txBody>
        </p:sp>
        <p:sp>
          <p:nvSpPr>
            <p:cNvPr id="240828" name="Text Box 188"/>
            <p:cNvSpPr txBox="1">
              <a:spLocks noChangeArrowheads="1"/>
            </p:cNvSpPr>
            <p:nvPr/>
          </p:nvSpPr>
          <p:spPr bwMode="auto">
            <a:xfrm>
              <a:off x="3872" y="1690"/>
              <a:ext cx="970" cy="404"/>
            </a:xfrm>
            <a:prstGeom prst="rect">
              <a:avLst/>
            </a:prstGeom>
            <a:noFill/>
            <a:ln w="9525">
              <a:noFill/>
              <a:miter lim="800000"/>
              <a:headEnd/>
              <a:tailEnd/>
            </a:ln>
            <a:effectLst>
              <a:outerShdw dist="40161" dir="1106097" algn="ctr" rotWithShape="0">
                <a:srgbClr val="5600AC"/>
              </a:outerShdw>
            </a:effectLst>
          </p:spPr>
          <p:txBody>
            <a:bodyPr wrap="none">
              <a:spAutoFit/>
            </a:bodyPr>
            <a:lstStyle/>
            <a:p>
              <a:pPr algn="ctr">
                <a:lnSpc>
                  <a:spcPct val="100000"/>
                </a:lnSpc>
              </a:pPr>
              <a:r>
                <a:rPr lang="en-US" sz="3600">
                  <a:solidFill>
                    <a:schemeClr val="bg1"/>
                  </a:solidFill>
                </a:rPr>
                <a:t>Delight</a:t>
              </a:r>
            </a:p>
          </p:txBody>
        </p:sp>
      </p:grpSp>
      <p:sp>
        <p:nvSpPr>
          <p:cNvPr id="240831" name="WordArt 191"/>
          <p:cNvSpPr>
            <a:spLocks noChangeArrowheads="1" noChangeShapeType="1"/>
          </p:cNvSpPr>
          <p:nvPr/>
        </p:nvSpPr>
        <p:spPr bwMode="auto">
          <a:xfrm>
            <a:off x="381000" y="228600"/>
            <a:ext cx="8305800" cy="533400"/>
          </a:xfrm>
          <a:prstGeom prst="rect">
            <a:avLst/>
          </a:prstGeom>
        </p:spPr>
        <p:txBody>
          <a:bodyPr wrap="none" fromWordArt="1">
            <a:prstTxWarp prst="textPlain">
              <a:avLst>
                <a:gd name="adj" fmla="val 50000"/>
              </a:avLst>
            </a:prstTxWarp>
          </a:bodyPr>
          <a:lstStyle/>
          <a:p>
            <a:pPr algn="ctr"/>
            <a:r>
              <a:rPr lang="en-US" sz="3600" b="1" kern="10">
                <a:ln w="19050">
                  <a:solidFill>
                    <a:srgbClr val="000099"/>
                  </a:solidFill>
                  <a:round/>
                  <a:headEnd/>
                  <a:tailEnd/>
                </a:ln>
                <a:gradFill rotWithShape="0">
                  <a:gsLst>
                    <a:gs pos="0">
                      <a:srgbClr val="FFFF00"/>
                    </a:gs>
                    <a:gs pos="100000">
                      <a:srgbClr val="FF9933"/>
                    </a:gs>
                  </a:gsLst>
                  <a:path path="rect">
                    <a:fillToRect l="50000" t="50000" r="50000" b="50000"/>
                  </a:path>
                </a:gradFill>
                <a:effectLst>
                  <a:outerShdw dist="35921" dir="2700000" algn="ctr" rotWithShape="0">
                    <a:srgbClr val="000099"/>
                  </a:outerShdw>
                </a:effectLst>
                <a:latin typeface="Arial Black"/>
              </a:rPr>
              <a:t>3.1  The Purpose of the Creation of the Universe</a:t>
            </a: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240832"/>
                                        </p:tgtEl>
                                        <p:attrNameLst>
                                          <p:attrName>style.visibility</p:attrName>
                                        </p:attrNameLst>
                                      </p:cBhvr>
                                      <p:to>
                                        <p:strVal val="visible"/>
                                      </p:to>
                                    </p:set>
                                    <p:animEffect transition="in" filter="barn(outVertical)">
                                      <p:cBhvr>
                                        <p:cTn id="7" dur="500"/>
                                        <p:tgtEl>
                                          <p:spTgt spid="2408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CC99FF"/>
            </a:gs>
          </a:gsLst>
          <a:lin ang="2700000" scaled="1"/>
        </a:gradFill>
        <a:effectLst/>
      </p:bgPr>
    </p:bg>
    <p:spTree>
      <p:nvGrpSpPr>
        <p:cNvPr id="1" name=""/>
        <p:cNvGrpSpPr/>
        <p:nvPr/>
      </p:nvGrpSpPr>
      <p:grpSpPr>
        <a:xfrm>
          <a:off x="0" y="0"/>
          <a:ext cx="0" cy="0"/>
          <a:chOff x="0" y="0"/>
          <a:chExt cx="0" cy="0"/>
        </a:xfrm>
      </p:grpSpPr>
      <p:sp>
        <p:nvSpPr>
          <p:cNvPr id="241683" name="Rectangle 19"/>
          <p:cNvSpPr>
            <a:spLocks noChangeArrowheads="1"/>
          </p:cNvSpPr>
          <p:nvPr/>
        </p:nvSpPr>
        <p:spPr bwMode="auto">
          <a:xfrm>
            <a:off x="0" y="5257800"/>
            <a:ext cx="9144000" cy="1600200"/>
          </a:xfrm>
          <a:prstGeom prst="rect">
            <a:avLst/>
          </a:prstGeom>
          <a:solidFill>
            <a:schemeClr val="tx1"/>
          </a:solidFill>
          <a:ln w="9525">
            <a:solidFill>
              <a:schemeClr val="tx1"/>
            </a:solidFill>
            <a:miter lim="800000"/>
            <a:headEnd/>
            <a:tailEnd/>
          </a:ln>
          <a:effectLst/>
        </p:spPr>
        <p:txBody>
          <a:bodyPr wrap="none" anchor="ctr"/>
          <a:lstStyle/>
          <a:p>
            <a:endParaRPr lang="en-US"/>
          </a:p>
        </p:txBody>
      </p:sp>
      <p:grpSp>
        <p:nvGrpSpPr>
          <p:cNvPr id="241789" name="Group 125"/>
          <p:cNvGrpSpPr>
            <a:grpSpLocks/>
          </p:cNvGrpSpPr>
          <p:nvPr/>
        </p:nvGrpSpPr>
        <p:grpSpPr bwMode="auto">
          <a:xfrm>
            <a:off x="1401763" y="5667375"/>
            <a:ext cx="6142037" cy="550863"/>
            <a:chOff x="787" y="3570"/>
            <a:chExt cx="3869" cy="347"/>
          </a:xfrm>
        </p:grpSpPr>
        <p:sp>
          <p:nvSpPr>
            <p:cNvPr id="241684" name="Text Box 20"/>
            <p:cNvSpPr txBox="1">
              <a:spLocks noChangeArrowheads="1"/>
            </p:cNvSpPr>
            <p:nvPr/>
          </p:nvSpPr>
          <p:spPr bwMode="auto">
            <a:xfrm>
              <a:off x="986" y="3609"/>
              <a:ext cx="3670" cy="308"/>
            </a:xfrm>
            <a:prstGeom prst="rect">
              <a:avLst/>
            </a:prstGeom>
            <a:noFill/>
            <a:ln w="9525">
              <a:noFill/>
              <a:miter lim="800000"/>
              <a:headEnd/>
              <a:tailEnd/>
            </a:ln>
            <a:effectLst/>
          </p:spPr>
          <p:txBody>
            <a:bodyPr>
              <a:spAutoFit/>
            </a:bodyPr>
            <a:lstStyle/>
            <a:p>
              <a:pPr>
                <a:lnSpc>
                  <a:spcPct val="100000"/>
                </a:lnSpc>
                <a:spcBef>
                  <a:spcPct val="50000"/>
                </a:spcBef>
              </a:pPr>
              <a:r>
                <a:rPr lang="en-US" sz="2600" b="1">
                  <a:solidFill>
                    <a:schemeClr val="bg1"/>
                  </a:solidFill>
                  <a:latin typeface="Arial Narrow" pitchFamily="34" charset="0"/>
                </a:rPr>
                <a:t>Joy is not produced by an individual alone.</a:t>
              </a:r>
              <a:endParaRPr lang="en-US" sz="2600" b="1" u="sng">
                <a:solidFill>
                  <a:schemeClr val="bg1"/>
                </a:solidFill>
                <a:latin typeface="Arial Narrow" pitchFamily="34" charset="0"/>
              </a:endParaRPr>
            </a:p>
          </p:txBody>
        </p:sp>
        <p:sp>
          <p:nvSpPr>
            <p:cNvPr id="241685" name="Text Box 21"/>
            <p:cNvSpPr txBox="1">
              <a:spLocks noChangeArrowheads="1"/>
            </p:cNvSpPr>
            <p:nvPr/>
          </p:nvSpPr>
          <p:spPr bwMode="auto">
            <a:xfrm>
              <a:off x="787" y="3570"/>
              <a:ext cx="221" cy="346"/>
            </a:xfrm>
            <a:prstGeom prst="rect">
              <a:avLst/>
            </a:prstGeom>
            <a:noFill/>
            <a:ln w="9525">
              <a:noFill/>
              <a:miter lim="800000"/>
              <a:headEnd/>
              <a:tailEnd/>
            </a:ln>
            <a:effectLst/>
          </p:spPr>
          <p:txBody>
            <a:bodyPr>
              <a:spAutoFit/>
            </a:bodyPr>
            <a:lstStyle/>
            <a:p>
              <a:r>
                <a:rPr lang="en-US" sz="4000" b="1">
                  <a:solidFill>
                    <a:schemeClr val="bg1"/>
                  </a:solidFill>
                  <a:latin typeface="Times New Roman" pitchFamily="18" charset="0"/>
                  <a:sym typeface="CommonBullets" pitchFamily="34" charset="2"/>
                </a:rPr>
                <a:t></a:t>
              </a:r>
              <a:endParaRPr lang="en-US" sz="4000" b="1">
                <a:solidFill>
                  <a:schemeClr val="bg1"/>
                </a:solidFill>
                <a:latin typeface="Times New Roman" pitchFamily="18" charset="0"/>
              </a:endParaRPr>
            </a:p>
          </p:txBody>
        </p:sp>
      </p:grpSp>
      <p:sp>
        <p:nvSpPr>
          <p:cNvPr id="241773" name="Rectangle 109"/>
          <p:cNvSpPr>
            <a:spLocks noChangeArrowheads="1"/>
          </p:cNvSpPr>
          <p:nvPr/>
        </p:nvSpPr>
        <p:spPr bwMode="auto">
          <a:xfrm>
            <a:off x="2362200" y="1447800"/>
            <a:ext cx="1371600" cy="774700"/>
          </a:xfrm>
          <a:prstGeom prst="rect">
            <a:avLst/>
          </a:prstGeom>
          <a:noFill/>
          <a:ln w="9525">
            <a:noFill/>
            <a:miter lim="800000"/>
            <a:headEnd/>
            <a:tailEnd/>
          </a:ln>
          <a:effectLst/>
        </p:spPr>
        <p:txBody>
          <a:bodyPr>
            <a:spAutoFit/>
          </a:bodyPr>
          <a:lstStyle/>
          <a:p>
            <a:pPr>
              <a:lnSpc>
                <a:spcPct val="80000"/>
              </a:lnSpc>
            </a:pPr>
            <a:r>
              <a:rPr lang="en-US" sz="2800">
                <a:solidFill>
                  <a:srgbClr val="990099"/>
                </a:solidFill>
              </a:rPr>
              <a:t>Subject Partner</a:t>
            </a:r>
          </a:p>
        </p:txBody>
      </p:sp>
      <p:sp>
        <p:nvSpPr>
          <p:cNvPr id="241787" name="WordArt 123"/>
          <p:cNvSpPr>
            <a:spLocks noChangeArrowheads="1" noChangeShapeType="1"/>
          </p:cNvSpPr>
          <p:nvPr/>
        </p:nvSpPr>
        <p:spPr bwMode="auto">
          <a:xfrm>
            <a:off x="304800" y="152400"/>
            <a:ext cx="7162800" cy="381000"/>
          </a:xfrm>
          <a:prstGeom prst="rect">
            <a:avLst/>
          </a:prstGeom>
        </p:spPr>
        <p:txBody>
          <a:bodyPr wrap="none" fromWordArt="1">
            <a:prstTxWarp prst="textPlain">
              <a:avLst>
                <a:gd name="adj" fmla="val 50000"/>
              </a:avLst>
            </a:prstTxWarp>
          </a:bodyPr>
          <a:lstStyle/>
          <a:p>
            <a:pPr algn="ctr"/>
            <a:r>
              <a:rPr lang="en-US" sz="3600" kern="10" dirty="0">
                <a:ln w="9525">
                  <a:solidFill>
                    <a:schemeClr val="bg1"/>
                  </a:solidFill>
                  <a:round/>
                  <a:headEnd/>
                  <a:tailEnd/>
                </a:ln>
                <a:solidFill>
                  <a:srgbClr val="0000FF"/>
                </a:solidFill>
                <a:effectLst>
                  <a:outerShdw dist="25400" dir="2700000" algn="ctr" rotWithShape="0">
                    <a:schemeClr val="bg1"/>
                  </a:outerShdw>
                </a:effectLst>
                <a:latin typeface="Impact"/>
              </a:rPr>
              <a:t>3.2  Good Object Partners for the Joy of God</a:t>
            </a:r>
          </a:p>
        </p:txBody>
      </p:sp>
      <p:pic>
        <p:nvPicPr>
          <p:cNvPr id="241798" name="Picture 134" descr="Man casual_pink"/>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3810000" y="1143000"/>
            <a:ext cx="1250950" cy="3657600"/>
          </a:xfrm>
          <a:prstGeom prst="rect">
            <a:avLst/>
          </a:prstGeom>
          <a:noFill/>
        </p:spPr>
      </p:pic>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41787"/>
                                        </p:tgtEl>
                                        <p:attrNameLst>
                                          <p:attrName>style.visibility</p:attrName>
                                        </p:attrNameLst>
                                      </p:cBhvr>
                                      <p:to>
                                        <p:strVal val="visible"/>
                                      </p:to>
                                    </p:set>
                                    <p:anim calcmode="lin" valueType="num">
                                      <p:cBhvr>
                                        <p:cTn id="7" dur="2000" fill="hold"/>
                                        <p:tgtEl>
                                          <p:spTgt spid="241787"/>
                                        </p:tgtEl>
                                        <p:attrNameLst>
                                          <p:attrName>ppt_w</p:attrName>
                                        </p:attrNameLst>
                                      </p:cBhvr>
                                      <p:tavLst>
                                        <p:tav tm="0">
                                          <p:val>
                                            <p:strVal val="#ppt_w*0.70"/>
                                          </p:val>
                                        </p:tav>
                                        <p:tav tm="100000">
                                          <p:val>
                                            <p:strVal val="#ppt_w"/>
                                          </p:val>
                                        </p:tav>
                                      </p:tavLst>
                                    </p:anim>
                                    <p:anim calcmode="lin" valueType="num">
                                      <p:cBhvr>
                                        <p:cTn id="8" dur="2000" fill="hold"/>
                                        <p:tgtEl>
                                          <p:spTgt spid="241787"/>
                                        </p:tgtEl>
                                        <p:attrNameLst>
                                          <p:attrName>ppt_h</p:attrName>
                                        </p:attrNameLst>
                                      </p:cBhvr>
                                      <p:tavLst>
                                        <p:tav tm="0">
                                          <p:val>
                                            <p:strVal val="#ppt_h"/>
                                          </p:val>
                                        </p:tav>
                                        <p:tav tm="100000">
                                          <p:val>
                                            <p:strVal val="#ppt_h"/>
                                          </p:val>
                                        </p:tav>
                                      </p:tavLst>
                                    </p:anim>
                                    <p:animEffect transition="in" filter="fade">
                                      <p:cBhvr>
                                        <p:cTn id="9" dur="2000"/>
                                        <p:tgtEl>
                                          <p:spTgt spid="241787"/>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37" fill="hold" nodeType="clickEffect">
                                  <p:stCondLst>
                                    <p:cond delay="0"/>
                                  </p:stCondLst>
                                  <p:childTnLst>
                                    <p:set>
                                      <p:cBhvr>
                                        <p:cTn id="13" dur="1" fill="hold">
                                          <p:stCondLst>
                                            <p:cond delay="0"/>
                                          </p:stCondLst>
                                        </p:cTn>
                                        <p:tgtEl>
                                          <p:spTgt spid="241789"/>
                                        </p:tgtEl>
                                        <p:attrNameLst>
                                          <p:attrName>style.visibility</p:attrName>
                                        </p:attrNameLst>
                                      </p:cBhvr>
                                      <p:to>
                                        <p:strVal val="visible"/>
                                      </p:to>
                                    </p:set>
                                    <p:animEffect transition="in" filter="barn(outVertical)">
                                      <p:cBhvr>
                                        <p:cTn id="14" dur="500"/>
                                        <p:tgtEl>
                                          <p:spTgt spid="241789"/>
                                        </p:tgtEl>
                                      </p:cBhvr>
                                    </p:animEffect>
                                  </p:childTnLst>
                                </p:cTn>
                              </p:par>
                            </p:childTnLst>
                          </p:cTn>
                        </p:par>
                        <p:par>
                          <p:cTn id="15" fill="hold">
                            <p:stCondLst>
                              <p:cond delay="500"/>
                            </p:stCondLst>
                            <p:childTnLst>
                              <p:par>
                                <p:cTn id="16" presetID="10" presetClass="entr" presetSubtype="0" fill="hold" grpId="0" nodeType="afterEffect">
                                  <p:stCondLst>
                                    <p:cond delay="0"/>
                                  </p:stCondLst>
                                  <p:childTnLst>
                                    <p:set>
                                      <p:cBhvr>
                                        <p:cTn id="17" dur="1" fill="hold">
                                          <p:stCondLst>
                                            <p:cond delay="0"/>
                                          </p:stCondLst>
                                        </p:cTn>
                                        <p:tgtEl>
                                          <p:spTgt spid="241773"/>
                                        </p:tgtEl>
                                        <p:attrNameLst>
                                          <p:attrName>style.visibility</p:attrName>
                                        </p:attrNameLst>
                                      </p:cBhvr>
                                      <p:to>
                                        <p:strVal val="visible"/>
                                      </p:to>
                                    </p:set>
                                    <p:animEffect transition="in" filter="fade">
                                      <p:cBhvr>
                                        <p:cTn id="18" dur="2000"/>
                                        <p:tgtEl>
                                          <p:spTgt spid="241773"/>
                                        </p:tgtEl>
                                      </p:cBhvr>
                                    </p:animEffect>
                                  </p:childTnLst>
                                </p:cTn>
                              </p:par>
                              <p:par>
                                <p:cTn id="19" presetID="10" presetClass="entr" presetSubtype="0" fill="hold" nodeType="withEffect">
                                  <p:stCondLst>
                                    <p:cond delay="0"/>
                                  </p:stCondLst>
                                  <p:childTnLst>
                                    <p:set>
                                      <p:cBhvr>
                                        <p:cTn id="20" dur="1" fill="hold">
                                          <p:stCondLst>
                                            <p:cond delay="0"/>
                                          </p:stCondLst>
                                        </p:cTn>
                                        <p:tgtEl>
                                          <p:spTgt spid="241798"/>
                                        </p:tgtEl>
                                        <p:attrNameLst>
                                          <p:attrName>style.visibility</p:attrName>
                                        </p:attrNameLst>
                                      </p:cBhvr>
                                      <p:to>
                                        <p:strVal val="visible"/>
                                      </p:to>
                                    </p:set>
                                    <p:animEffect transition="in" filter="fade">
                                      <p:cBhvr>
                                        <p:cTn id="21" dur="2000"/>
                                        <p:tgtEl>
                                          <p:spTgt spid="2417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1773" grpId="0"/>
      <p:bldP spid="241787"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CC99FF"/>
            </a:gs>
          </a:gsLst>
          <a:lin ang="2700000" scaled="1"/>
        </a:gradFill>
        <a:effectLst/>
      </p:bgPr>
    </p:bg>
    <p:spTree>
      <p:nvGrpSpPr>
        <p:cNvPr id="1" name=""/>
        <p:cNvGrpSpPr/>
        <p:nvPr/>
      </p:nvGrpSpPr>
      <p:grpSpPr>
        <a:xfrm>
          <a:off x="0" y="0"/>
          <a:ext cx="0" cy="0"/>
          <a:chOff x="0" y="0"/>
          <a:chExt cx="0" cy="0"/>
        </a:xfrm>
      </p:grpSpPr>
      <p:sp>
        <p:nvSpPr>
          <p:cNvPr id="803842" name="Rectangle 2"/>
          <p:cNvSpPr>
            <a:spLocks noChangeArrowheads="1"/>
          </p:cNvSpPr>
          <p:nvPr/>
        </p:nvSpPr>
        <p:spPr bwMode="auto">
          <a:xfrm>
            <a:off x="0" y="5257800"/>
            <a:ext cx="9144000" cy="1600200"/>
          </a:xfrm>
          <a:prstGeom prst="rect">
            <a:avLst/>
          </a:prstGeom>
          <a:solidFill>
            <a:schemeClr val="tx1"/>
          </a:solidFill>
          <a:ln w="9525">
            <a:solidFill>
              <a:schemeClr val="tx1"/>
            </a:solidFill>
            <a:miter lim="800000"/>
            <a:headEnd/>
            <a:tailEnd/>
          </a:ln>
          <a:effectLst/>
        </p:spPr>
        <p:txBody>
          <a:bodyPr wrap="none" anchor="ctr"/>
          <a:lstStyle/>
          <a:p>
            <a:endParaRPr lang="en-US"/>
          </a:p>
        </p:txBody>
      </p:sp>
      <p:grpSp>
        <p:nvGrpSpPr>
          <p:cNvPr id="803881" name="Group 41"/>
          <p:cNvGrpSpPr>
            <a:grpSpLocks/>
          </p:cNvGrpSpPr>
          <p:nvPr/>
        </p:nvGrpSpPr>
        <p:grpSpPr bwMode="auto">
          <a:xfrm>
            <a:off x="685800" y="5410200"/>
            <a:ext cx="7391400" cy="1228725"/>
            <a:chOff x="384" y="3408"/>
            <a:chExt cx="4944" cy="774"/>
          </a:xfrm>
        </p:grpSpPr>
        <p:sp>
          <p:nvSpPr>
            <p:cNvPr id="803844" name="Text Box 4"/>
            <p:cNvSpPr txBox="1">
              <a:spLocks noChangeArrowheads="1"/>
            </p:cNvSpPr>
            <p:nvPr/>
          </p:nvSpPr>
          <p:spPr bwMode="auto">
            <a:xfrm>
              <a:off x="608" y="3408"/>
              <a:ext cx="4720" cy="774"/>
            </a:xfrm>
            <a:prstGeom prst="rect">
              <a:avLst/>
            </a:prstGeom>
            <a:noFill/>
            <a:ln w="9525">
              <a:noFill/>
              <a:miter lim="800000"/>
              <a:headEnd/>
              <a:tailEnd/>
            </a:ln>
            <a:effectLst/>
          </p:spPr>
          <p:txBody>
            <a:bodyPr>
              <a:spAutoFit/>
            </a:bodyPr>
            <a:lstStyle/>
            <a:p>
              <a:pPr>
                <a:lnSpc>
                  <a:spcPct val="85000"/>
                </a:lnSpc>
              </a:pPr>
              <a:r>
                <a:rPr lang="en-US" sz="2200" b="1">
                  <a:solidFill>
                    <a:schemeClr val="bg1"/>
                  </a:solidFill>
                  <a:latin typeface="Arial Narrow" pitchFamily="34" charset="0"/>
                </a:rPr>
                <a:t>Joy arises when we have an </a:t>
              </a:r>
              <a:r>
                <a:rPr lang="en-US" sz="2200" b="1" u="sng">
                  <a:solidFill>
                    <a:schemeClr val="bg1"/>
                  </a:solidFill>
                  <a:latin typeface="Arial Narrow" pitchFamily="34" charset="0"/>
                </a:rPr>
                <a:t>object partner</a:t>
              </a:r>
              <a:r>
                <a:rPr lang="en-US" sz="2200" b="1">
                  <a:solidFill>
                    <a:schemeClr val="bg1"/>
                  </a:solidFill>
                  <a:latin typeface="Arial Narrow" pitchFamily="34" charset="0"/>
                </a:rPr>
                <a:t>, whether </a:t>
              </a:r>
              <a:r>
                <a:rPr lang="en-US" sz="2200" b="1" u="sng">
                  <a:solidFill>
                    <a:schemeClr val="bg1"/>
                  </a:solidFill>
                  <a:latin typeface="Arial Narrow" pitchFamily="34" charset="0"/>
                </a:rPr>
                <a:t>intangible or substantial</a:t>
              </a:r>
              <a:r>
                <a:rPr lang="en-US" sz="2200" b="1">
                  <a:solidFill>
                    <a:schemeClr val="bg1"/>
                  </a:solidFill>
                  <a:latin typeface="Arial Narrow" pitchFamily="34" charset="0"/>
                </a:rPr>
                <a:t>, in which our </a:t>
              </a:r>
              <a:r>
                <a:rPr lang="en-US" sz="2200" b="1" u="sng">
                  <a:solidFill>
                    <a:schemeClr val="bg1"/>
                  </a:solidFill>
                  <a:latin typeface="Arial Narrow" pitchFamily="34" charset="0"/>
                </a:rPr>
                <a:t>internal nature </a:t>
              </a:r>
              <a:r>
                <a:rPr lang="en-US" sz="2200" b="1">
                  <a:solidFill>
                    <a:schemeClr val="bg1"/>
                  </a:solidFill>
                  <a:latin typeface="Arial Narrow" pitchFamily="34" charset="0"/>
                </a:rPr>
                <a:t>and </a:t>
              </a:r>
              <a:r>
                <a:rPr lang="en-US" sz="2200" b="1" u="sng">
                  <a:solidFill>
                    <a:schemeClr val="bg1"/>
                  </a:solidFill>
                  <a:latin typeface="Arial Narrow" pitchFamily="34" charset="0"/>
                </a:rPr>
                <a:t>external form</a:t>
              </a:r>
              <a:r>
                <a:rPr lang="en-US" sz="2200" b="1">
                  <a:solidFill>
                    <a:schemeClr val="bg1"/>
                  </a:solidFill>
                  <a:latin typeface="Arial Narrow" pitchFamily="34" charset="0"/>
                </a:rPr>
                <a:t> are </a:t>
              </a:r>
              <a:r>
                <a:rPr lang="en-US" sz="2200" b="1">
                  <a:solidFill>
                    <a:srgbClr val="FFFF99"/>
                  </a:solidFill>
                  <a:latin typeface="Arial Narrow" pitchFamily="34" charset="0"/>
                </a:rPr>
                <a:t>reflected</a:t>
              </a:r>
              <a:r>
                <a:rPr lang="en-US" sz="2200" b="1">
                  <a:solidFill>
                    <a:schemeClr val="bg1"/>
                  </a:solidFill>
                  <a:latin typeface="Arial Narrow" pitchFamily="34" charset="0"/>
                </a:rPr>
                <a:t> and developed. Our object partner </a:t>
              </a:r>
              <a:r>
                <a:rPr lang="en-US" sz="2200" b="1">
                  <a:solidFill>
                    <a:srgbClr val="FFFF99"/>
                  </a:solidFill>
                  <a:latin typeface="Arial Narrow" pitchFamily="34" charset="0"/>
                </a:rPr>
                <a:t>stimulates</a:t>
              </a:r>
              <a:r>
                <a:rPr lang="en-US" sz="2200" b="1">
                  <a:solidFill>
                    <a:schemeClr val="bg1"/>
                  </a:solidFill>
                  <a:latin typeface="Arial Narrow" pitchFamily="34" charset="0"/>
                </a:rPr>
                <a:t> us and helps us to feel our own internal nature and external form. </a:t>
              </a:r>
              <a:endParaRPr lang="en-US" sz="2200" b="1" u="sng">
                <a:solidFill>
                  <a:schemeClr val="bg1"/>
                </a:solidFill>
                <a:latin typeface="Arial Narrow" pitchFamily="34" charset="0"/>
              </a:endParaRPr>
            </a:p>
          </p:txBody>
        </p:sp>
        <p:sp>
          <p:nvSpPr>
            <p:cNvPr id="803845" name="Text Box 5"/>
            <p:cNvSpPr txBox="1">
              <a:spLocks noChangeArrowheads="1"/>
            </p:cNvSpPr>
            <p:nvPr/>
          </p:nvSpPr>
          <p:spPr bwMode="auto">
            <a:xfrm>
              <a:off x="384" y="3408"/>
              <a:ext cx="221" cy="250"/>
            </a:xfrm>
            <a:prstGeom prst="rect">
              <a:avLst/>
            </a:prstGeom>
            <a:noFill/>
            <a:ln w="9525">
              <a:noFill/>
              <a:miter lim="800000"/>
              <a:headEnd/>
              <a:tailEnd/>
            </a:ln>
            <a:effectLst/>
          </p:spPr>
          <p:txBody>
            <a:bodyPr>
              <a:spAutoFit/>
            </a:bodyPr>
            <a:lstStyle/>
            <a:p>
              <a:pPr>
                <a:lnSpc>
                  <a:spcPct val="50000"/>
                </a:lnSpc>
              </a:pPr>
              <a:r>
                <a:rPr lang="en-US" sz="4000" b="1">
                  <a:solidFill>
                    <a:schemeClr val="bg1"/>
                  </a:solidFill>
                  <a:latin typeface="Times New Roman" pitchFamily="18" charset="0"/>
                  <a:sym typeface="CommonBullets" pitchFamily="34" charset="2"/>
                </a:rPr>
                <a:t></a:t>
              </a:r>
              <a:endParaRPr lang="en-US" sz="4000" b="1">
                <a:solidFill>
                  <a:schemeClr val="bg1"/>
                </a:solidFill>
                <a:latin typeface="Times New Roman" pitchFamily="18" charset="0"/>
              </a:endParaRPr>
            </a:p>
          </p:txBody>
        </p:sp>
      </p:grpSp>
      <p:sp>
        <p:nvSpPr>
          <p:cNvPr id="803846" name="Rectangle 6"/>
          <p:cNvSpPr>
            <a:spLocks noChangeArrowheads="1"/>
          </p:cNvSpPr>
          <p:nvPr/>
        </p:nvSpPr>
        <p:spPr bwMode="auto">
          <a:xfrm>
            <a:off x="76200" y="4649788"/>
            <a:ext cx="4419600" cy="531812"/>
          </a:xfrm>
          <a:prstGeom prst="rect">
            <a:avLst/>
          </a:prstGeom>
          <a:noFill/>
          <a:ln w="9525">
            <a:noFill/>
            <a:miter lim="800000"/>
            <a:headEnd/>
            <a:tailEnd/>
          </a:ln>
          <a:effectLst>
            <a:outerShdw dist="12700" dir="2700000" algn="ctr" rotWithShape="0">
              <a:schemeClr val="bg1"/>
            </a:outerShdw>
          </a:effectLst>
        </p:spPr>
        <p:txBody>
          <a:bodyPr>
            <a:spAutoFit/>
          </a:bodyPr>
          <a:lstStyle/>
          <a:p>
            <a:pPr algn="ctr">
              <a:lnSpc>
                <a:spcPct val="80000"/>
              </a:lnSpc>
              <a:spcBef>
                <a:spcPct val="50000"/>
              </a:spcBef>
            </a:pPr>
            <a:r>
              <a:rPr lang="en-US" sz="3600" dirty="0">
                <a:solidFill>
                  <a:srgbClr val="0000FF"/>
                </a:solidFill>
                <a:latin typeface="Arial" charset="0"/>
              </a:rPr>
              <a:t>(</a:t>
            </a:r>
            <a:r>
              <a:rPr lang="en-US" sz="3200" dirty="0">
                <a:solidFill>
                  <a:srgbClr val="0000FF"/>
                </a:solidFill>
              </a:rPr>
              <a:t>Intangible • substantial</a:t>
            </a:r>
            <a:r>
              <a:rPr lang="en-US" sz="3600" dirty="0">
                <a:solidFill>
                  <a:srgbClr val="0000FF"/>
                </a:solidFill>
                <a:latin typeface="Arial" charset="0"/>
              </a:rPr>
              <a:t>)</a:t>
            </a:r>
          </a:p>
        </p:txBody>
      </p:sp>
      <p:sp>
        <p:nvSpPr>
          <p:cNvPr id="803847" name="WordArt 7"/>
          <p:cNvSpPr>
            <a:spLocks noChangeArrowheads="1" noChangeShapeType="1"/>
          </p:cNvSpPr>
          <p:nvPr/>
        </p:nvSpPr>
        <p:spPr bwMode="auto">
          <a:xfrm>
            <a:off x="304800" y="152400"/>
            <a:ext cx="7162800" cy="381000"/>
          </a:xfrm>
          <a:prstGeom prst="rect">
            <a:avLst/>
          </a:prstGeom>
        </p:spPr>
        <p:txBody>
          <a:bodyPr wrap="none" fromWordArt="1">
            <a:prstTxWarp prst="textPlain">
              <a:avLst>
                <a:gd name="adj" fmla="val 50000"/>
              </a:avLst>
            </a:prstTxWarp>
          </a:bodyPr>
          <a:lstStyle/>
          <a:p>
            <a:pPr algn="ctr"/>
            <a:r>
              <a:rPr lang="en-US" sz="3600" kern="10" dirty="0">
                <a:ln w="9525">
                  <a:solidFill>
                    <a:schemeClr val="bg1"/>
                  </a:solidFill>
                  <a:round/>
                  <a:headEnd/>
                  <a:tailEnd/>
                </a:ln>
                <a:solidFill>
                  <a:srgbClr val="0000FF"/>
                </a:solidFill>
                <a:effectLst>
                  <a:outerShdw dist="25400" dir="2700000" algn="ctr" rotWithShape="0">
                    <a:schemeClr val="bg1"/>
                  </a:outerShdw>
                </a:effectLst>
                <a:latin typeface="Impact"/>
              </a:rPr>
              <a:t>3.2  Good Object Partners for the Joy of God</a:t>
            </a:r>
          </a:p>
        </p:txBody>
      </p:sp>
      <p:sp>
        <p:nvSpPr>
          <p:cNvPr id="803849" name="Rectangle 9"/>
          <p:cNvSpPr>
            <a:spLocks noChangeArrowheads="1"/>
          </p:cNvSpPr>
          <p:nvPr/>
        </p:nvSpPr>
        <p:spPr bwMode="auto">
          <a:xfrm>
            <a:off x="152400" y="762000"/>
            <a:ext cx="1371600" cy="774700"/>
          </a:xfrm>
          <a:prstGeom prst="rect">
            <a:avLst/>
          </a:prstGeom>
          <a:noFill/>
          <a:ln w="9525">
            <a:noFill/>
            <a:miter lim="800000"/>
            <a:headEnd/>
            <a:tailEnd/>
          </a:ln>
          <a:effectLst/>
        </p:spPr>
        <p:txBody>
          <a:bodyPr>
            <a:spAutoFit/>
          </a:bodyPr>
          <a:lstStyle/>
          <a:p>
            <a:pPr>
              <a:lnSpc>
                <a:spcPct val="80000"/>
              </a:lnSpc>
            </a:pPr>
            <a:r>
              <a:rPr lang="en-US" sz="2800">
                <a:solidFill>
                  <a:srgbClr val="990099"/>
                </a:solidFill>
              </a:rPr>
              <a:t>Subject Partner</a:t>
            </a:r>
          </a:p>
        </p:txBody>
      </p:sp>
      <p:sp>
        <p:nvSpPr>
          <p:cNvPr id="803863" name="Rectangle 23"/>
          <p:cNvSpPr>
            <a:spLocks noChangeArrowheads="1"/>
          </p:cNvSpPr>
          <p:nvPr/>
        </p:nvSpPr>
        <p:spPr bwMode="auto">
          <a:xfrm>
            <a:off x="152400" y="2632075"/>
            <a:ext cx="1293813" cy="774700"/>
          </a:xfrm>
          <a:prstGeom prst="rect">
            <a:avLst/>
          </a:prstGeom>
          <a:noFill/>
          <a:ln w="9525">
            <a:noFill/>
            <a:miter lim="800000"/>
            <a:headEnd/>
            <a:tailEnd/>
          </a:ln>
          <a:effectLst/>
        </p:spPr>
        <p:txBody>
          <a:bodyPr>
            <a:spAutoFit/>
          </a:bodyPr>
          <a:lstStyle/>
          <a:p>
            <a:pPr>
              <a:lnSpc>
                <a:spcPct val="80000"/>
              </a:lnSpc>
            </a:pPr>
            <a:r>
              <a:rPr lang="en-US" sz="2800"/>
              <a:t>Object Partner</a:t>
            </a:r>
          </a:p>
        </p:txBody>
      </p:sp>
      <p:pic>
        <p:nvPicPr>
          <p:cNvPr id="803882" name="Picture 42" descr="Man casual_blue"/>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968500" y="2670175"/>
            <a:ext cx="622300" cy="1825625"/>
          </a:xfrm>
          <a:prstGeom prst="rect">
            <a:avLst/>
          </a:prstGeom>
          <a:noFill/>
        </p:spPr>
      </p:pic>
      <p:pic>
        <p:nvPicPr>
          <p:cNvPr id="803883" name="Picture 43" descr="Man casual_pink"/>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1981200" y="762000"/>
            <a:ext cx="625475" cy="1828800"/>
          </a:xfrm>
          <a:prstGeom prst="rect">
            <a:avLst/>
          </a:prstGeom>
          <a:noFill/>
        </p:spPr>
      </p:pic>
      <p:sp>
        <p:nvSpPr>
          <p:cNvPr id="803898" name="Rectangle 58"/>
          <p:cNvSpPr>
            <a:spLocks noChangeArrowheads="1"/>
          </p:cNvSpPr>
          <p:nvPr/>
        </p:nvSpPr>
        <p:spPr bwMode="auto">
          <a:xfrm>
            <a:off x="2362200" y="1447800"/>
            <a:ext cx="1371600" cy="774700"/>
          </a:xfrm>
          <a:prstGeom prst="rect">
            <a:avLst/>
          </a:prstGeom>
          <a:noFill/>
          <a:ln w="9525">
            <a:noFill/>
            <a:miter lim="800000"/>
            <a:headEnd/>
            <a:tailEnd/>
          </a:ln>
          <a:effectLst/>
        </p:spPr>
        <p:txBody>
          <a:bodyPr>
            <a:spAutoFit/>
          </a:bodyPr>
          <a:lstStyle/>
          <a:p>
            <a:pPr>
              <a:lnSpc>
                <a:spcPct val="80000"/>
              </a:lnSpc>
            </a:pPr>
            <a:r>
              <a:rPr lang="en-US" sz="2800">
                <a:solidFill>
                  <a:srgbClr val="990099"/>
                </a:solidFill>
              </a:rPr>
              <a:t>Subject Partner</a:t>
            </a:r>
          </a:p>
        </p:txBody>
      </p:sp>
      <p:pic>
        <p:nvPicPr>
          <p:cNvPr id="803900" name="Picture 60" descr="Man casual_pink"/>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3810000" y="1143000"/>
            <a:ext cx="1250950" cy="3657600"/>
          </a:xfrm>
          <a:prstGeom prst="rect">
            <a:avLst/>
          </a:prstGeom>
          <a:noFill/>
        </p:spPr>
      </p:pic>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803881"/>
                                        </p:tgtEl>
                                        <p:attrNameLst>
                                          <p:attrName>style.visibility</p:attrName>
                                        </p:attrNameLst>
                                      </p:cBhvr>
                                      <p:to>
                                        <p:strVal val="visible"/>
                                      </p:to>
                                    </p:set>
                                    <p:animEffect transition="in" filter="barn(outVertical)">
                                      <p:cBhvr>
                                        <p:cTn id="7" dur="500"/>
                                        <p:tgtEl>
                                          <p:spTgt spid="803881"/>
                                        </p:tgtEl>
                                      </p:cBhvr>
                                    </p:animEffect>
                                  </p:childTnLst>
                                </p:cTn>
                              </p:par>
                            </p:childTnLst>
                          </p:cTn>
                        </p:par>
                        <p:par>
                          <p:cTn id="8" fill="hold">
                            <p:stCondLst>
                              <p:cond delay="500"/>
                            </p:stCondLst>
                            <p:childTnLst>
                              <p:par>
                                <p:cTn id="9" presetID="29" presetClass="exit" presetSubtype="0" fill="hold" grpId="0" nodeType="afterEffect">
                                  <p:stCondLst>
                                    <p:cond delay="0"/>
                                  </p:stCondLst>
                                  <p:childTnLst>
                                    <p:anim calcmode="lin" valueType="num">
                                      <p:cBhvr>
                                        <p:cTn id="10" dur="1000"/>
                                        <p:tgtEl>
                                          <p:spTgt spid="803898"/>
                                        </p:tgtEl>
                                        <p:attrNameLst>
                                          <p:attrName>ppt_x</p:attrName>
                                        </p:attrNameLst>
                                      </p:cBhvr>
                                      <p:tavLst>
                                        <p:tav tm="0">
                                          <p:val>
                                            <p:strVal val="ppt_x"/>
                                          </p:val>
                                        </p:tav>
                                        <p:tav tm="100000">
                                          <p:val>
                                            <p:strVal val="ppt_x-.2"/>
                                          </p:val>
                                        </p:tav>
                                      </p:tavLst>
                                    </p:anim>
                                    <p:anim calcmode="lin" valueType="num">
                                      <p:cBhvr>
                                        <p:cTn id="11" dur="1000"/>
                                        <p:tgtEl>
                                          <p:spTgt spid="803898"/>
                                        </p:tgtEl>
                                        <p:attrNameLst>
                                          <p:attrName>ppt_y</p:attrName>
                                        </p:attrNameLst>
                                      </p:cBhvr>
                                      <p:tavLst>
                                        <p:tav tm="0">
                                          <p:val>
                                            <p:strVal val="ppt_y"/>
                                          </p:val>
                                        </p:tav>
                                        <p:tav tm="100000">
                                          <p:val>
                                            <p:strVal val="ppt_y"/>
                                          </p:val>
                                        </p:tav>
                                      </p:tavLst>
                                    </p:anim>
                                    <p:animEffect transition="out" filter="fade">
                                      <p:cBhvr>
                                        <p:cTn id="12" dur="1000"/>
                                        <p:tgtEl>
                                          <p:spTgt spid="803898"/>
                                        </p:tgtEl>
                                      </p:cBhvr>
                                    </p:animEffect>
                                    <p:set>
                                      <p:cBhvr>
                                        <p:cTn id="13" dur="1" fill="hold">
                                          <p:stCondLst>
                                            <p:cond delay="999"/>
                                          </p:stCondLst>
                                        </p:cTn>
                                        <p:tgtEl>
                                          <p:spTgt spid="803898"/>
                                        </p:tgtEl>
                                        <p:attrNameLst>
                                          <p:attrName>style.visibility</p:attrName>
                                        </p:attrNameLst>
                                      </p:cBhvr>
                                      <p:to>
                                        <p:strVal val="hidden"/>
                                      </p:to>
                                    </p:set>
                                  </p:childTnLst>
                                </p:cTn>
                              </p:par>
                              <p:par>
                                <p:cTn id="14" presetID="29" presetClass="exit" presetSubtype="0" fill="hold" nodeType="withEffect">
                                  <p:stCondLst>
                                    <p:cond delay="0"/>
                                  </p:stCondLst>
                                  <p:childTnLst>
                                    <p:anim calcmode="lin" valueType="num">
                                      <p:cBhvr>
                                        <p:cTn id="15" dur="1000"/>
                                        <p:tgtEl>
                                          <p:spTgt spid="803900"/>
                                        </p:tgtEl>
                                        <p:attrNameLst>
                                          <p:attrName>ppt_x</p:attrName>
                                        </p:attrNameLst>
                                      </p:cBhvr>
                                      <p:tavLst>
                                        <p:tav tm="0">
                                          <p:val>
                                            <p:strVal val="ppt_x"/>
                                          </p:val>
                                        </p:tav>
                                        <p:tav tm="100000">
                                          <p:val>
                                            <p:strVal val="ppt_x-.2"/>
                                          </p:val>
                                        </p:tav>
                                      </p:tavLst>
                                    </p:anim>
                                    <p:anim calcmode="lin" valueType="num">
                                      <p:cBhvr>
                                        <p:cTn id="16" dur="1000"/>
                                        <p:tgtEl>
                                          <p:spTgt spid="803900"/>
                                        </p:tgtEl>
                                        <p:attrNameLst>
                                          <p:attrName>ppt_y</p:attrName>
                                        </p:attrNameLst>
                                      </p:cBhvr>
                                      <p:tavLst>
                                        <p:tav tm="0">
                                          <p:val>
                                            <p:strVal val="ppt_y"/>
                                          </p:val>
                                        </p:tav>
                                        <p:tav tm="100000">
                                          <p:val>
                                            <p:strVal val="ppt_y"/>
                                          </p:val>
                                        </p:tav>
                                      </p:tavLst>
                                    </p:anim>
                                    <p:animEffect transition="out" filter="fade">
                                      <p:cBhvr>
                                        <p:cTn id="17" dur="1000"/>
                                        <p:tgtEl>
                                          <p:spTgt spid="803900"/>
                                        </p:tgtEl>
                                      </p:cBhvr>
                                    </p:animEffect>
                                    <p:set>
                                      <p:cBhvr>
                                        <p:cTn id="18" dur="1" fill="hold">
                                          <p:stCondLst>
                                            <p:cond delay="999"/>
                                          </p:stCondLst>
                                        </p:cTn>
                                        <p:tgtEl>
                                          <p:spTgt spid="803900"/>
                                        </p:tgtEl>
                                        <p:attrNameLst>
                                          <p:attrName>style.visibility</p:attrName>
                                        </p:attrNameLst>
                                      </p:cBhvr>
                                      <p:to>
                                        <p:strVal val="hidden"/>
                                      </p:to>
                                    </p:set>
                                  </p:childTnLst>
                                </p:cTn>
                              </p:par>
                              <p:par>
                                <p:cTn id="19" presetID="10" presetClass="entr" presetSubtype="0" fill="hold" nodeType="withEffect">
                                  <p:stCondLst>
                                    <p:cond delay="0"/>
                                  </p:stCondLst>
                                  <p:childTnLst>
                                    <p:set>
                                      <p:cBhvr>
                                        <p:cTn id="20" dur="1" fill="hold">
                                          <p:stCondLst>
                                            <p:cond delay="0"/>
                                          </p:stCondLst>
                                        </p:cTn>
                                        <p:tgtEl>
                                          <p:spTgt spid="803883"/>
                                        </p:tgtEl>
                                        <p:attrNameLst>
                                          <p:attrName>style.visibility</p:attrName>
                                        </p:attrNameLst>
                                      </p:cBhvr>
                                      <p:to>
                                        <p:strVal val="visible"/>
                                      </p:to>
                                    </p:set>
                                    <p:animEffect transition="in" filter="fade">
                                      <p:cBhvr>
                                        <p:cTn id="21" dur="2000"/>
                                        <p:tgtEl>
                                          <p:spTgt spid="80388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803849"/>
                                        </p:tgtEl>
                                        <p:attrNameLst>
                                          <p:attrName>style.visibility</p:attrName>
                                        </p:attrNameLst>
                                      </p:cBhvr>
                                      <p:to>
                                        <p:strVal val="visible"/>
                                      </p:to>
                                    </p:set>
                                    <p:animEffect transition="in" filter="fade">
                                      <p:cBhvr>
                                        <p:cTn id="24" dur="2000"/>
                                        <p:tgtEl>
                                          <p:spTgt spid="803849"/>
                                        </p:tgtEl>
                                      </p:cBhvr>
                                    </p:animEffect>
                                  </p:childTnLst>
                                </p:cTn>
                              </p:par>
                            </p:childTnLst>
                          </p:cTn>
                        </p:par>
                      </p:childTnLst>
                    </p:cTn>
                  </p:par>
                  <p:par>
                    <p:cTn id="25" fill="hold">
                      <p:stCondLst>
                        <p:cond delay="indefinite"/>
                      </p:stCondLst>
                      <p:childTnLst>
                        <p:par>
                          <p:cTn id="26" fill="hold">
                            <p:stCondLst>
                              <p:cond delay="0"/>
                            </p:stCondLst>
                            <p:childTnLst>
                              <p:par>
                                <p:cTn id="27" presetID="17" presetClass="entr" presetSubtype="10" fill="hold" grpId="0" nodeType="clickEffect">
                                  <p:stCondLst>
                                    <p:cond delay="0"/>
                                  </p:stCondLst>
                                  <p:iterate type="wd">
                                    <p:tmPct val="10000"/>
                                  </p:iterate>
                                  <p:childTnLst>
                                    <p:set>
                                      <p:cBhvr>
                                        <p:cTn id="28" dur="1" fill="hold">
                                          <p:stCondLst>
                                            <p:cond delay="0"/>
                                          </p:stCondLst>
                                        </p:cTn>
                                        <p:tgtEl>
                                          <p:spTgt spid="803863"/>
                                        </p:tgtEl>
                                        <p:attrNameLst>
                                          <p:attrName>style.visibility</p:attrName>
                                        </p:attrNameLst>
                                      </p:cBhvr>
                                      <p:to>
                                        <p:strVal val="visible"/>
                                      </p:to>
                                    </p:set>
                                    <p:anim calcmode="lin" valueType="num">
                                      <p:cBhvr>
                                        <p:cTn id="29" dur="1000" fill="hold"/>
                                        <p:tgtEl>
                                          <p:spTgt spid="803863"/>
                                        </p:tgtEl>
                                        <p:attrNameLst>
                                          <p:attrName>ppt_w</p:attrName>
                                        </p:attrNameLst>
                                      </p:cBhvr>
                                      <p:tavLst>
                                        <p:tav tm="0">
                                          <p:val>
                                            <p:fltVal val="0"/>
                                          </p:val>
                                        </p:tav>
                                        <p:tav tm="100000">
                                          <p:val>
                                            <p:strVal val="#ppt_w"/>
                                          </p:val>
                                        </p:tav>
                                      </p:tavLst>
                                    </p:anim>
                                    <p:anim calcmode="lin" valueType="num">
                                      <p:cBhvr>
                                        <p:cTn id="30" dur="1000" fill="hold"/>
                                        <p:tgtEl>
                                          <p:spTgt spid="803863"/>
                                        </p:tgtEl>
                                        <p:attrNameLst>
                                          <p:attrName>ppt_h</p:attrName>
                                        </p:attrNameLst>
                                      </p:cBhvr>
                                      <p:tavLst>
                                        <p:tav tm="0">
                                          <p:val>
                                            <p:strVal val="#ppt_h"/>
                                          </p:val>
                                        </p:tav>
                                        <p:tav tm="100000">
                                          <p:val>
                                            <p:strVal val="#ppt_h"/>
                                          </p:val>
                                        </p:tav>
                                      </p:tavLst>
                                    </p:anim>
                                  </p:childTnLst>
                                </p:cTn>
                              </p:par>
                              <p:par>
                                <p:cTn id="31" presetID="10" presetClass="entr" presetSubtype="0" fill="hold" nodeType="withEffect">
                                  <p:stCondLst>
                                    <p:cond delay="0"/>
                                  </p:stCondLst>
                                  <p:childTnLst>
                                    <p:set>
                                      <p:cBhvr>
                                        <p:cTn id="32" dur="1" fill="hold">
                                          <p:stCondLst>
                                            <p:cond delay="0"/>
                                          </p:stCondLst>
                                        </p:cTn>
                                        <p:tgtEl>
                                          <p:spTgt spid="803882"/>
                                        </p:tgtEl>
                                        <p:attrNameLst>
                                          <p:attrName>style.visibility</p:attrName>
                                        </p:attrNameLst>
                                      </p:cBhvr>
                                      <p:to>
                                        <p:strVal val="visible"/>
                                      </p:to>
                                    </p:set>
                                    <p:animEffect transition="in" filter="fade">
                                      <p:cBhvr>
                                        <p:cTn id="33" dur="1000"/>
                                        <p:tgtEl>
                                          <p:spTgt spid="803882"/>
                                        </p:tgtEl>
                                      </p:cBhvr>
                                    </p:animEffect>
                                  </p:childTnLst>
                                </p:cTn>
                              </p:par>
                            </p:childTnLst>
                          </p:cTn>
                        </p:par>
                      </p:childTnLst>
                    </p:cTn>
                  </p:par>
                  <p:par>
                    <p:cTn id="34" fill="hold">
                      <p:stCondLst>
                        <p:cond delay="indefinite"/>
                      </p:stCondLst>
                      <p:childTnLst>
                        <p:par>
                          <p:cTn id="35" fill="hold">
                            <p:stCondLst>
                              <p:cond delay="0"/>
                            </p:stCondLst>
                            <p:childTnLst>
                              <p:par>
                                <p:cTn id="36" presetID="55" presetClass="entr" presetSubtype="0" fill="hold" grpId="0" nodeType="clickEffect">
                                  <p:stCondLst>
                                    <p:cond delay="0"/>
                                  </p:stCondLst>
                                  <p:childTnLst>
                                    <p:set>
                                      <p:cBhvr>
                                        <p:cTn id="37" dur="1" fill="hold">
                                          <p:stCondLst>
                                            <p:cond delay="0"/>
                                          </p:stCondLst>
                                        </p:cTn>
                                        <p:tgtEl>
                                          <p:spTgt spid="803846"/>
                                        </p:tgtEl>
                                        <p:attrNameLst>
                                          <p:attrName>style.visibility</p:attrName>
                                        </p:attrNameLst>
                                      </p:cBhvr>
                                      <p:to>
                                        <p:strVal val="visible"/>
                                      </p:to>
                                    </p:set>
                                    <p:anim calcmode="lin" valueType="num">
                                      <p:cBhvr>
                                        <p:cTn id="38" dur="2000" fill="hold"/>
                                        <p:tgtEl>
                                          <p:spTgt spid="803846"/>
                                        </p:tgtEl>
                                        <p:attrNameLst>
                                          <p:attrName>ppt_w</p:attrName>
                                        </p:attrNameLst>
                                      </p:cBhvr>
                                      <p:tavLst>
                                        <p:tav tm="0">
                                          <p:val>
                                            <p:strVal val="#ppt_w*0.70"/>
                                          </p:val>
                                        </p:tav>
                                        <p:tav tm="100000">
                                          <p:val>
                                            <p:strVal val="#ppt_w"/>
                                          </p:val>
                                        </p:tav>
                                      </p:tavLst>
                                    </p:anim>
                                    <p:anim calcmode="lin" valueType="num">
                                      <p:cBhvr>
                                        <p:cTn id="39" dur="2000" fill="hold"/>
                                        <p:tgtEl>
                                          <p:spTgt spid="803846"/>
                                        </p:tgtEl>
                                        <p:attrNameLst>
                                          <p:attrName>ppt_h</p:attrName>
                                        </p:attrNameLst>
                                      </p:cBhvr>
                                      <p:tavLst>
                                        <p:tav tm="0">
                                          <p:val>
                                            <p:strVal val="#ppt_h"/>
                                          </p:val>
                                        </p:tav>
                                        <p:tav tm="100000">
                                          <p:val>
                                            <p:strVal val="#ppt_h"/>
                                          </p:val>
                                        </p:tav>
                                      </p:tavLst>
                                    </p:anim>
                                    <p:animEffect transition="in" filter="fade">
                                      <p:cBhvr>
                                        <p:cTn id="40" dur="2000"/>
                                        <p:tgtEl>
                                          <p:spTgt spid="8038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3846" grpId="0" autoUpdateAnimBg="0"/>
      <p:bldP spid="803849" grpId="0"/>
      <p:bldP spid="803863" grpId="0"/>
      <p:bldP spid="803898"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CC99FF"/>
            </a:gs>
          </a:gsLst>
          <a:lin ang="2700000" scaled="1"/>
        </a:gradFill>
        <a:effectLst/>
      </p:bgPr>
    </p:bg>
    <p:spTree>
      <p:nvGrpSpPr>
        <p:cNvPr id="1" name=""/>
        <p:cNvGrpSpPr/>
        <p:nvPr/>
      </p:nvGrpSpPr>
      <p:grpSpPr>
        <a:xfrm>
          <a:off x="0" y="0"/>
          <a:ext cx="0" cy="0"/>
          <a:chOff x="0" y="0"/>
          <a:chExt cx="0" cy="0"/>
        </a:xfrm>
      </p:grpSpPr>
      <p:pic>
        <p:nvPicPr>
          <p:cNvPr id="802926" name="Picture 110" descr="Man casual_blue"/>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968500" y="2670175"/>
            <a:ext cx="622300" cy="1825625"/>
          </a:xfrm>
          <a:prstGeom prst="rect">
            <a:avLst/>
          </a:prstGeom>
          <a:noFill/>
        </p:spPr>
      </p:pic>
      <p:pic>
        <p:nvPicPr>
          <p:cNvPr id="802925" name="Picture 109" descr="Man casual_pink"/>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1981200" y="762000"/>
            <a:ext cx="625475" cy="1828800"/>
          </a:xfrm>
          <a:prstGeom prst="rect">
            <a:avLst/>
          </a:prstGeom>
          <a:noFill/>
        </p:spPr>
      </p:pic>
      <p:sp>
        <p:nvSpPr>
          <p:cNvPr id="802818" name="Rectangle 2"/>
          <p:cNvSpPr>
            <a:spLocks noChangeArrowheads="1"/>
          </p:cNvSpPr>
          <p:nvPr/>
        </p:nvSpPr>
        <p:spPr bwMode="auto">
          <a:xfrm>
            <a:off x="0" y="5257800"/>
            <a:ext cx="9144000" cy="1600200"/>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802822" name="Rectangle 6"/>
          <p:cNvSpPr>
            <a:spLocks noChangeArrowheads="1"/>
          </p:cNvSpPr>
          <p:nvPr/>
        </p:nvSpPr>
        <p:spPr bwMode="auto">
          <a:xfrm>
            <a:off x="76200" y="4649788"/>
            <a:ext cx="4419600" cy="531812"/>
          </a:xfrm>
          <a:prstGeom prst="rect">
            <a:avLst/>
          </a:prstGeom>
          <a:noFill/>
          <a:ln w="9525">
            <a:noFill/>
            <a:miter lim="800000"/>
            <a:headEnd/>
            <a:tailEnd/>
          </a:ln>
          <a:effectLst>
            <a:outerShdw dist="12700" dir="2700000" algn="ctr" rotWithShape="0">
              <a:schemeClr val="bg1"/>
            </a:outerShdw>
          </a:effectLst>
        </p:spPr>
        <p:txBody>
          <a:bodyPr>
            <a:spAutoFit/>
          </a:bodyPr>
          <a:lstStyle/>
          <a:p>
            <a:pPr algn="ctr">
              <a:lnSpc>
                <a:spcPct val="80000"/>
              </a:lnSpc>
              <a:spcBef>
                <a:spcPct val="50000"/>
              </a:spcBef>
            </a:pPr>
            <a:r>
              <a:rPr lang="en-US" sz="3600" dirty="0">
                <a:solidFill>
                  <a:srgbClr val="0000FF"/>
                </a:solidFill>
                <a:latin typeface="Arial" charset="0"/>
              </a:rPr>
              <a:t>(</a:t>
            </a:r>
            <a:r>
              <a:rPr lang="en-US" sz="3200" dirty="0">
                <a:solidFill>
                  <a:srgbClr val="0000FF"/>
                </a:solidFill>
              </a:rPr>
              <a:t>Intangible • substantial</a:t>
            </a:r>
            <a:r>
              <a:rPr lang="en-US" sz="3600" dirty="0">
                <a:solidFill>
                  <a:srgbClr val="0000FF"/>
                </a:solidFill>
                <a:latin typeface="Arial" charset="0"/>
              </a:rPr>
              <a:t>)</a:t>
            </a:r>
          </a:p>
        </p:txBody>
      </p:sp>
      <p:sp>
        <p:nvSpPr>
          <p:cNvPr id="802824" name="Line 8"/>
          <p:cNvSpPr>
            <a:spLocks noChangeShapeType="1"/>
          </p:cNvSpPr>
          <p:nvPr/>
        </p:nvSpPr>
        <p:spPr bwMode="auto">
          <a:xfrm flipV="1">
            <a:off x="2133600" y="2557463"/>
            <a:ext cx="0" cy="666750"/>
          </a:xfrm>
          <a:prstGeom prst="line">
            <a:avLst/>
          </a:prstGeom>
          <a:noFill/>
          <a:ln w="57150">
            <a:solidFill>
              <a:srgbClr val="660066"/>
            </a:solidFill>
            <a:round/>
            <a:headEnd/>
            <a:tailEnd type="triangle" w="med" len="med"/>
          </a:ln>
          <a:effectLst/>
        </p:spPr>
        <p:txBody>
          <a:bodyPr/>
          <a:lstStyle/>
          <a:p>
            <a:endParaRPr lang="en-US"/>
          </a:p>
        </p:txBody>
      </p:sp>
      <p:sp>
        <p:nvSpPr>
          <p:cNvPr id="802825" name="Line 9"/>
          <p:cNvSpPr>
            <a:spLocks noChangeShapeType="1"/>
          </p:cNvSpPr>
          <p:nvPr/>
        </p:nvSpPr>
        <p:spPr bwMode="auto">
          <a:xfrm rot="10800000" flipV="1">
            <a:off x="2438400" y="2568575"/>
            <a:ext cx="0" cy="639763"/>
          </a:xfrm>
          <a:prstGeom prst="line">
            <a:avLst/>
          </a:prstGeom>
          <a:noFill/>
          <a:ln w="57150">
            <a:solidFill>
              <a:srgbClr val="660066"/>
            </a:solidFill>
            <a:round/>
            <a:headEnd/>
            <a:tailEnd type="triangle" w="med" len="med"/>
          </a:ln>
          <a:effectLst/>
        </p:spPr>
        <p:txBody>
          <a:bodyPr/>
          <a:lstStyle/>
          <a:p>
            <a:endParaRPr lang="en-US"/>
          </a:p>
        </p:txBody>
      </p:sp>
      <p:sp>
        <p:nvSpPr>
          <p:cNvPr id="802830" name="WordArt 14"/>
          <p:cNvSpPr>
            <a:spLocks noChangeArrowheads="1" noChangeShapeType="1"/>
          </p:cNvSpPr>
          <p:nvPr/>
        </p:nvSpPr>
        <p:spPr bwMode="auto">
          <a:xfrm>
            <a:off x="304800" y="152400"/>
            <a:ext cx="7162800" cy="381000"/>
          </a:xfrm>
          <a:prstGeom prst="rect">
            <a:avLst/>
          </a:prstGeom>
        </p:spPr>
        <p:txBody>
          <a:bodyPr wrap="none" fromWordArt="1">
            <a:prstTxWarp prst="textPlain">
              <a:avLst>
                <a:gd name="adj" fmla="val 50000"/>
              </a:avLst>
            </a:prstTxWarp>
          </a:bodyPr>
          <a:lstStyle/>
          <a:p>
            <a:pPr algn="ctr"/>
            <a:r>
              <a:rPr lang="en-US" sz="3600" kern="10" dirty="0">
                <a:ln w="9525">
                  <a:solidFill>
                    <a:schemeClr val="bg1"/>
                  </a:solidFill>
                  <a:round/>
                  <a:headEnd/>
                  <a:tailEnd/>
                </a:ln>
                <a:solidFill>
                  <a:srgbClr val="0000FF"/>
                </a:solidFill>
                <a:effectLst>
                  <a:outerShdw dist="25400" dir="2700000" algn="ctr" rotWithShape="0">
                    <a:schemeClr val="bg1"/>
                  </a:outerShdw>
                </a:effectLst>
                <a:latin typeface="Impact"/>
              </a:rPr>
              <a:t>3.2  Good Object Partners for the Joy of God</a:t>
            </a:r>
          </a:p>
        </p:txBody>
      </p:sp>
      <p:sp>
        <p:nvSpPr>
          <p:cNvPr id="802832" name="Rectangle 16"/>
          <p:cNvSpPr>
            <a:spLocks noChangeArrowheads="1"/>
          </p:cNvSpPr>
          <p:nvPr/>
        </p:nvSpPr>
        <p:spPr bwMode="auto">
          <a:xfrm>
            <a:off x="152400" y="762000"/>
            <a:ext cx="1371600" cy="774700"/>
          </a:xfrm>
          <a:prstGeom prst="rect">
            <a:avLst/>
          </a:prstGeom>
          <a:noFill/>
          <a:ln w="9525">
            <a:noFill/>
            <a:miter lim="800000"/>
            <a:headEnd/>
            <a:tailEnd/>
          </a:ln>
          <a:effectLst/>
        </p:spPr>
        <p:txBody>
          <a:bodyPr>
            <a:spAutoFit/>
          </a:bodyPr>
          <a:lstStyle/>
          <a:p>
            <a:pPr>
              <a:lnSpc>
                <a:spcPct val="80000"/>
              </a:lnSpc>
            </a:pPr>
            <a:r>
              <a:rPr lang="en-US" sz="2800">
                <a:solidFill>
                  <a:srgbClr val="990099"/>
                </a:solidFill>
              </a:rPr>
              <a:t>Subject Partner</a:t>
            </a:r>
          </a:p>
        </p:txBody>
      </p:sp>
      <p:sp>
        <p:nvSpPr>
          <p:cNvPr id="802846" name="Rectangle 30"/>
          <p:cNvSpPr>
            <a:spLocks noChangeArrowheads="1"/>
          </p:cNvSpPr>
          <p:nvPr/>
        </p:nvSpPr>
        <p:spPr bwMode="auto">
          <a:xfrm>
            <a:off x="152400" y="2632075"/>
            <a:ext cx="1293813" cy="774700"/>
          </a:xfrm>
          <a:prstGeom prst="rect">
            <a:avLst/>
          </a:prstGeom>
          <a:noFill/>
          <a:ln w="9525">
            <a:noFill/>
            <a:miter lim="800000"/>
            <a:headEnd/>
            <a:tailEnd/>
          </a:ln>
          <a:effectLst/>
        </p:spPr>
        <p:txBody>
          <a:bodyPr>
            <a:spAutoFit/>
          </a:bodyPr>
          <a:lstStyle/>
          <a:p>
            <a:pPr>
              <a:lnSpc>
                <a:spcPct val="80000"/>
              </a:lnSpc>
            </a:pPr>
            <a:r>
              <a:rPr lang="en-US" sz="2800"/>
              <a:t>Object Partner</a:t>
            </a:r>
          </a:p>
        </p:txBody>
      </p:sp>
      <p:grpSp>
        <p:nvGrpSpPr>
          <p:cNvPr id="802859" name="Group 43"/>
          <p:cNvGrpSpPr>
            <a:grpSpLocks/>
          </p:cNvGrpSpPr>
          <p:nvPr/>
        </p:nvGrpSpPr>
        <p:grpSpPr bwMode="auto">
          <a:xfrm>
            <a:off x="688975" y="1416050"/>
            <a:ext cx="3114675" cy="1047750"/>
            <a:chOff x="96" y="832"/>
            <a:chExt cx="1692" cy="1626"/>
          </a:xfrm>
        </p:grpSpPr>
        <p:sp>
          <p:nvSpPr>
            <p:cNvPr id="802860" name="Freeform 44"/>
            <p:cNvSpPr>
              <a:spLocks/>
            </p:cNvSpPr>
            <p:nvPr/>
          </p:nvSpPr>
          <p:spPr bwMode="auto">
            <a:xfrm rot="5437268" flipH="1" flipV="1">
              <a:off x="348" y="580"/>
              <a:ext cx="1188" cy="1692"/>
            </a:xfrm>
            <a:custGeom>
              <a:avLst/>
              <a:gdLst/>
              <a:ahLst/>
              <a:cxnLst>
                <a:cxn ang="0">
                  <a:pos x="405" y="1335"/>
                </a:cxn>
                <a:cxn ang="0">
                  <a:pos x="625" y="1501"/>
                </a:cxn>
                <a:cxn ang="0">
                  <a:pos x="758" y="1645"/>
                </a:cxn>
                <a:cxn ang="0">
                  <a:pos x="850" y="1845"/>
                </a:cxn>
                <a:cxn ang="0">
                  <a:pos x="892" y="2022"/>
                </a:cxn>
                <a:cxn ang="0">
                  <a:pos x="889" y="2178"/>
                </a:cxn>
                <a:cxn ang="0">
                  <a:pos x="839" y="2372"/>
                </a:cxn>
                <a:cxn ang="0">
                  <a:pos x="743" y="2544"/>
                </a:cxn>
                <a:cxn ang="0">
                  <a:pos x="604" y="2696"/>
                </a:cxn>
                <a:cxn ang="0">
                  <a:pos x="477" y="2782"/>
                </a:cxn>
                <a:cxn ang="0">
                  <a:pos x="338" y="2834"/>
                </a:cxn>
                <a:cxn ang="0">
                  <a:pos x="209" y="2849"/>
                </a:cxn>
                <a:cxn ang="0">
                  <a:pos x="0" y="2840"/>
                </a:cxn>
                <a:cxn ang="0">
                  <a:pos x="189" y="2879"/>
                </a:cxn>
                <a:cxn ang="0">
                  <a:pos x="366" y="2895"/>
                </a:cxn>
                <a:cxn ang="0">
                  <a:pos x="521" y="2890"/>
                </a:cxn>
                <a:cxn ang="0">
                  <a:pos x="687" y="2867"/>
                </a:cxn>
                <a:cxn ang="0">
                  <a:pos x="885" y="2816"/>
                </a:cxn>
                <a:cxn ang="0">
                  <a:pos x="1064" y="2740"/>
                </a:cxn>
                <a:cxn ang="0">
                  <a:pos x="1242" y="2638"/>
                </a:cxn>
                <a:cxn ang="0">
                  <a:pos x="1373" y="2533"/>
                </a:cxn>
                <a:cxn ang="0">
                  <a:pos x="1502" y="2411"/>
                </a:cxn>
                <a:cxn ang="0">
                  <a:pos x="1605" y="2283"/>
                </a:cxn>
                <a:cxn ang="0">
                  <a:pos x="1700" y="2145"/>
                </a:cxn>
                <a:cxn ang="0">
                  <a:pos x="1774" y="1993"/>
                </a:cxn>
                <a:cxn ang="0">
                  <a:pos x="1835" y="1823"/>
                </a:cxn>
                <a:cxn ang="0">
                  <a:pos x="1877" y="1651"/>
                </a:cxn>
                <a:cxn ang="0">
                  <a:pos x="1896" y="1468"/>
                </a:cxn>
                <a:cxn ang="0">
                  <a:pos x="1896" y="1298"/>
                </a:cxn>
                <a:cxn ang="0">
                  <a:pos x="1868" y="1094"/>
                </a:cxn>
                <a:cxn ang="0">
                  <a:pos x="1822" y="917"/>
                </a:cxn>
                <a:cxn ang="0">
                  <a:pos x="1757" y="767"/>
                </a:cxn>
                <a:cxn ang="0">
                  <a:pos x="1678" y="612"/>
                </a:cxn>
                <a:cxn ang="0">
                  <a:pos x="1569" y="462"/>
                </a:cxn>
                <a:cxn ang="0">
                  <a:pos x="1458" y="334"/>
                </a:cxn>
                <a:cxn ang="0">
                  <a:pos x="1345" y="231"/>
                </a:cxn>
                <a:cxn ang="0">
                  <a:pos x="1208" y="133"/>
                </a:cxn>
                <a:cxn ang="0">
                  <a:pos x="1092" y="70"/>
                </a:cxn>
                <a:cxn ang="0">
                  <a:pos x="981" y="31"/>
                </a:cxn>
                <a:cxn ang="0">
                  <a:pos x="835" y="3"/>
                </a:cxn>
                <a:cxn ang="0">
                  <a:pos x="710" y="3"/>
                </a:cxn>
                <a:cxn ang="0">
                  <a:pos x="552" y="33"/>
                </a:cxn>
                <a:cxn ang="0">
                  <a:pos x="425" y="94"/>
                </a:cxn>
                <a:cxn ang="0">
                  <a:pos x="309" y="177"/>
                </a:cxn>
                <a:cxn ang="0">
                  <a:pos x="209" y="286"/>
                </a:cxn>
                <a:cxn ang="0">
                  <a:pos x="133" y="416"/>
                </a:cxn>
                <a:cxn ang="0">
                  <a:pos x="89" y="569"/>
                </a:cxn>
                <a:cxn ang="0">
                  <a:pos x="76" y="732"/>
                </a:cxn>
                <a:cxn ang="0">
                  <a:pos x="105" y="904"/>
                </a:cxn>
                <a:cxn ang="0">
                  <a:pos x="172" y="1054"/>
                </a:cxn>
                <a:cxn ang="0">
                  <a:pos x="272" y="1196"/>
                </a:cxn>
              </a:cxnLst>
              <a:rect l="0" t="0" r="r" b="b"/>
              <a:pathLst>
                <a:path w="1899" h="2895">
                  <a:moveTo>
                    <a:pt x="338" y="1270"/>
                  </a:moveTo>
                  <a:lnTo>
                    <a:pt x="405" y="1335"/>
                  </a:lnTo>
                  <a:lnTo>
                    <a:pt x="475" y="1390"/>
                  </a:lnTo>
                  <a:lnTo>
                    <a:pt x="625" y="1501"/>
                  </a:lnTo>
                  <a:lnTo>
                    <a:pt x="702" y="1573"/>
                  </a:lnTo>
                  <a:lnTo>
                    <a:pt x="758" y="1645"/>
                  </a:lnTo>
                  <a:lnTo>
                    <a:pt x="817" y="1756"/>
                  </a:lnTo>
                  <a:lnTo>
                    <a:pt x="850" y="1845"/>
                  </a:lnTo>
                  <a:lnTo>
                    <a:pt x="881" y="1937"/>
                  </a:lnTo>
                  <a:lnTo>
                    <a:pt x="892" y="2022"/>
                  </a:lnTo>
                  <a:lnTo>
                    <a:pt x="894" y="2106"/>
                  </a:lnTo>
                  <a:lnTo>
                    <a:pt x="889" y="2178"/>
                  </a:lnTo>
                  <a:lnTo>
                    <a:pt x="872" y="2278"/>
                  </a:lnTo>
                  <a:lnTo>
                    <a:pt x="839" y="2372"/>
                  </a:lnTo>
                  <a:lnTo>
                    <a:pt x="798" y="2455"/>
                  </a:lnTo>
                  <a:lnTo>
                    <a:pt x="743" y="2544"/>
                  </a:lnTo>
                  <a:lnTo>
                    <a:pt x="665" y="2634"/>
                  </a:lnTo>
                  <a:lnTo>
                    <a:pt x="604" y="2696"/>
                  </a:lnTo>
                  <a:lnTo>
                    <a:pt x="541" y="2744"/>
                  </a:lnTo>
                  <a:lnTo>
                    <a:pt x="477" y="2782"/>
                  </a:lnTo>
                  <a:lnTo>
                    <a:pt x="410" y="2812"/>
                  </a:lnTo>
                  <a:lnTo>
                    <a:pt x="338" y="2834"/>
                  </a:lnTo>
                  <a:lnTo>
                    <a:pt x="261" y="2845"/>
                  </a:lnTo>
                  <a:lnTo>
                    <a:pt x="209" y="2849"/>
                  </a:lnTo>
                  <a:lnTo>
                    <a:pt x="148" y="2851"/>
                  </a:lnTo>
                  <a:lnTo>
                    <a:pt x="0" y="2840"/>
                  </a:lnTo>
                  <a:lnTo>
                    <a:pt x="109" y="2866"/>
                  </a:lnTo>
                  <a:lnTo>
                    <a:pt x="189" y="2879"/>
                  </a:lnTo>
                  <a:lnTo>
                    <a:pt x="277" y="2890"/>
                  </a:lnTo>
                  <a:lnTo>
                    <a:pt x="366" y="2895"/>
                  </a:lnTo>
                  <a:lnTo>
                    <a:pt x="442" y="2895"/>
                  </a:lnTo>
                  <a:lnTo>
                    <a:pt x="521" y="2890"/>
                  </a:lnTo>
                  <a:lnTo>
                    <a:pt x="608" y="2882"/>
                  </a:lnTo>
                  <a:lnTo>
                    <a:pt x="687" y="2867"/>
                  </a:lnTo>
                  <a:lnTo>
                    <a:pt x="782" y="2845"/>
                  </a:lnTo>
                  <a:lnTo>
                    <a:pt x="885" y="2816"/>
                  </a:lnTo>
                  <a:lnTo>
                    <a:pt x="985" y="2777"/>
                  </a:lnTo>
                  <a:lnTo>
                    <a:pt x="1064" y="2740"/>
                  </a:lnTo>
                  <a:lnTo>
                    <a:pt x="1151" y="2694"/>
                  </a:lnTo>
                  <a:lnTo>
                    <a:pt x="1242" y="2638"/>
                  </a:lnTo>
                  <a:lnTo>
                    <a:pt x="1308" y="2586"/>
                  </a:lnTo>
                  <a:lnTo>
                    <a:pt x="1373" y="2533"/>
                  </a:lnTo>
                  <a:lnTo>
                    <a:pt x="1441" y="2470"/>
                  </a:lnTo>
                  <a:lnTo>
                    <a:pt x="1502" y="2411"/>
                  </a:lnTo>
                  <a:lnTo>
                    <a:pt x="1552" y="2350"/>
                  </a:lnTo>
                  <a:lnTo>
                    <a:pt x="1605" y="2283"/>
                  </a:lnTo>
                  <a:lnTo>
                    <a:pt x="1652" y="2217"/>
                  </a:lnTo>
                  <a:lnTo>
                    <a:pt x="1700" y="2145"/>
                  </a:lnTo>
                  <a:lnTo>
                    <a:pt x="1738" y="2071"/>
                  </a:lnTo>
                  <a:lnTo>
                    <a:pt x="1774" y="1993"/>
                  </a:lnTo>
                  <a:lnTo>
                    <a:pt x="1807" y="1912"/>
                  </a:lnTo>
                  <a:lnTo>
                    <a:pt x="1835" y="1823"/>
                  </a:lnTo>
                  <a:lnTo>
                    <a:pt x="1860" y="1738"/>
                  </a:lnTo>
                  <a:lnTo>
                    <a:pt x="1877" y="1651"/>
                  </a:lnTo>
                  <a:lnTo>
                    <a:pt x="1890" y="1551"/>
                  </a:lnTo>
                  <a:lnTo>
                    <a:pt x="1896" y="1468"/>
                  </a:lnTo>
                  <a:lnTo>
                    <a:pt x="1899" y="1385"/>
                  </a:lnTo>
                  <a:lnTo>
                    <a:pt x="1896" y="1298"/>
                  </a:lnTo>
                  <a:lnTo>
                    <a:pt x="1884" y="1198"/>
                  </a:lnTo>
                  <a:lnTo>
                    <a:pt x="1868" y="1094"/>
                  </a:lnTo>
                  <a:lnTo>
                    <a:pt x="1846" y="1006"/>
                  </a:lnTo>
                  <a:lnTo>
                    <a:pt x="1822" y="917"/>
                  </a:lnTo>
                  <a:lnTo>
                    <a:pt x="1794" y="845"/>
                  </a:lnTo>
                  <a:lnTo>
                    <a:pt x="1757" y="767"/>
                  </a:lnTo>
                  <a:lnTo>
                    <a:pt x="1724" y="695"/>
                  </a:lnTo>
                  <a:lnTo>
                    <a:pt x="1678" y="612"/>
                  </a:lnTo>
                  <a:lnTo>
                    <a:pt x="1624" y="530"/>
                  </a:lnTo>
                  <a:lnTo>
                    <a:pt x="1569" y="462"/>
                  </a:lnTo>
                  <a:lnTo>
                    <a:pt x="1517" y="397"/>
                  </a:lnTo>
                  <a:lnTo>
                    <a:pt x="1458" y="334"/>
                  </a:lnTo>
                  <a:lnTo>
                    <a:pt x="1397" y="275"/>
                  </a:lnTo>
                  <a:lnTo>
                    <a:pt x="1345" y="231"/>
                  </a:lnTo>
                  <a:lnTo>
                    <a:pt x="1279" y="177"/>
                  </a:lnTo>
                  <a:lnTo>
                    <a:pt x="1208" y="133"/>
                  </a:lnTo>
                  <a:lnTo>
                    <a:pt x="1151" y="99"/>
                  </a:lnTo>
                  <a:lnTo>
                    <a:pt x="1092" y="70"/>
                  </a:lnTo>
                  <a:lnTo>
                    <a:pt x="1036" y="48"/>
                  </a:lnTo>
                  <a:lnTo>
                    <a:pt x="981" y="31"/>
                  </a:lnTo>
                  <a:lnTo>
                    <a:pt x="898" y="11"/>
                  </a:lnTo>
                  <a:lnTo>
                    <a:pt x="835" y="3"/>
                  </a:lnTo>
                  <a:lnTo>
                    <a:pt x="770" y="0"/>
                  </a:lnTo>
                  <a:lnTo>
                    <a:pt x="710" y="3"/>
                  </a:lnTo>
                  <a:lnTo>
                    <a:pt x="630" y="14"/>
                  </a:lnTo>
                  <a:lnTo>
                    <a:pt x="552" y="33"/>
                  </a:lnTo>
                  <a:lnTo>
                    <a:pt x="482" y="61"/>
                  </a:lnTo>
                  <a:lnTo>
                    <a:pt x="425" y="94"/>
                  </a:lnTo>
                  <a:lnTo>
                    <a:pt x="360" y="133"/>
                  </a:lnTo>
                  <a:lnTo>
                    <a:pt x="309" y="177"/>
                  </a:lnTo>
                  <a:lnTo>
                    <a:pt x="255" y="227"/>
                  </a:lnTo>
                  <a:lnTo>
                    <a:pt x="209" y="286"/>
                  </a:lnTo>
                  <a:lnTo>
                    <a:pt x="166" y="349"/>
                  </a:lnTo>
                  <a:lnTo>
                    <a:pt x="133" y="416"/>
                  </a:lnTo>
                  <a:lnTo>
                    <a:pt x="109" y="491"/>
                  </a:lnTo>
                  <a:lnTo>
                    <a:pt x="89" y="569"/>
                  </a:lnTo>
                  <a:lnTo>
                    <a:pt x="78" y="649"/>
                  </a:lnTo>
                  <a:lnTo>
                    <a:pt x="76" y="732"/>
                  </a:lnTo>
                  <a:lnTo>
                    <a:pt x="87" y="824"/>
                  </a:lnTo>
                  <a:lnTo>
                    <a:pt x="105" y="904"/>
                  </a:lnTo>
                  <a:lnTo>
                    <a:pt x="137" y="981"/>
                  </a:lnTo>
                  <a:lnTo>
                    <a:pt x="172" y="1054"/>
                  </a:lnTo>
                  <a:lnTo>
                    <a:pt x="216" y="1118"/>
                  </a:lnTo>
                  <a:lnTo>
                    <a:pt x="272" y="1196"/>
                  </a:lnTo>
                  <a:lnTo>
                    <a:pt x="338" y="1270"/>
                  </a:lnTo>
                  <a:close/>
                </a:path>
              </a:pathLst>
            </a:custGeom>
            <a:gradFill rotWithShape="0">
              <a:gsLst>
                <a:gs pos="0">
                  <a:srgbClr val="FFCCFF"/>
                </a:gs>
                <a:gs pos="100000">
                  <a:srgbClr val="FF7C80"/>
                </a:gs>
              </a:gsLst>
              <a:path path="rect">
                <a:fillToRect t="100000" r="100000"/>
              </a:path>
            </a:gradFill>
            <a:ln w="9525" cmpd="sng">
              <a:solidFill>
                <a:srgbClr val="FF7C80"/>
              </a:solidFill>
              <a:prstDash val="solid"/>
              <a:round/>
              <a:headEnd/>
              <a:tailEnd/>
            </a:ln>
          </p:spPr>
          <p:txBody>
            <a:bodyPr/>
            <a:lstStyle/>
            <a:p>
              <a:endParaRPr lang="en-US"/>
            </a:p>
          </p:txBody>
        </p:sp>
        <p:sp>
          <p:nvSpPr>
            <p:cNvPr id="802861" name="Freeform 45"/>
            <p:cNvSpPr>
              <a:spLocks/>
            </p:cNvSpPr>
            <p:nvPr/>
          </p:nvSpPr>
          <p:spPr bwMode="auto">
            <a:xfrm rot="5435238" flipH="1" flipV="1">
              <a:off x="394" y="1064"/>
              <a:ext cx="1096" cy="1692"/>
            </a:xfrm>
            <a:custGeom>
              <a:avLst/>
              <a:gdLst/>
              <a:ahLst/>
              <a:cxnLst>
                <a:cxn ang="0">
                  <a:pos x="1494" y="1560"/>
                </a:cxn>
                <a:cxn ang="0">
                  <a:pos x="1274" y="1394"/>
                </a:cxn>
                <a:cxn ang="0">
                  <a:pos x="1141" y="1250"/>
                </a:cxn>
                <a:cxn ang="0">
                  <a:pos x="1049" y="1050"/>
                </a:cxn>
                <a:cxn ang="0">
                  <a:pos x="1007" y="873"/>
                </a:cxn>
                <a:cxn ang="0">
                  <a:pos x="1010" y="717"/>
                </a:cxn>
                <a:cxn ang="0">
                  <a:pos x="1060" y="523"/>
                </a:cxn>
                <a:cxn ang="0">
                  <a:pos x="1156" y="351"/>
                </a:cxn>
                <a:cxn ang="0">
                  <a:pos x="1295" y="199"/>
                </a:cxn>
                <a:cxn ang="0">
                  <a:pos x="1422" y="113"/>
                </a:cxn>
                <a:cxn ang="0">
                  <a:pos x="1561" y="61"/>
                </a:cxn>
                <a:cxn ang="0">
                  <a:pos x="1690" y="46"/>
                </a:cxn>
                <a:cxn ang="0">
                  <a:pos x="1899" y="55"/>
                </a:cxn>
                <a:cxn ang="0">
                  <a:pos x="1710" y="16"/>
                </a:cxn>
                <a:cxn ang="0">
                  <a:pos x="1533" y="0"/>
                </a:cxn>
                <a:cxn ang="0">
                  <a:pos x="1378" y="5"/>
                </a:cxn>
                <a:cxn ang="0">
                  <a:pos x="1212" y="28"/>
                </a:cxn>
                <a:cxn ang="0">
                  <a:pos x="1014" y="79"/>
                </a:cxn>
                <a:cxn ang="0">
                  <a:pos x="835" y="155"/>
                </a:cxn>
                <a:cxn ang="0">
                  <a:pos x="657" y="257"/>
                </a:cxn>
                <a:cxn ang="0">
                  <a:pos x="526" y="362"/>
                </a:cxn>
                <a:cxn ang="0">
                  <a:pos x="397" y="484"/>
                </a:cxn>
                <a:cxn ang="0">
                  <a:pos x="294" y="612"/>
                </a:cxn>
                <a:cxn ang="0">
                  <a:pos x="199" y="750"/>
                </a:cxn>
                <a:cxn ang="0">
                  <a:pos x="125" y="902"/>
                </a:cxn>
                <a:cxn ang="0">
                  <a:pos x="64" y="1072"/>
                </a:cxn>
                <a:cxn ang="0">
                  <a:pos x="22" y="1244"/>
                </a:cxn>
                <a:cxn ang="0">
                  <a:pos x="3" y="1427"/>
                </a:cxn>
                <a:cxn ang="0">
                  <a:pos x="3" y="1597"/>
                </a:cxn>
                <a:cxn ang="0">
                  <a:pos x="31" y="1801"/>
                </a:cxn>
                <a:cxn ang="0">
                  <a:pos x="77" y="1978"/>
                </a:cxn>
                <a:cxn ang="0">
                  <a:pos x="142" y="2128"/>
                </a:cxn>
                <a:cxn ang="0">
                  <a:pos x="221" y="2283"/>
                </a:cxn>
                <a:cxn ang="0">
                  <a:pos x="330" y="2433"/>
                </a:cxn>
                <a:cxn ang="0">
                  <a:pos x="441" y="2561"/>
                </a:cxn>
                <a:cxn ang="0">
                  <a:pos x="554" y="2664"/>
                </a:cxn>
                <a:cxn ang="0">
                  <a:pos x="691" y="2762"/>
                </a:cxn>
                <a:cxn ang="0">
                  <a:pos x="807" y="2825"/>
                </a:cxn>
                <a:cxn ang="0">
                  <a:pos x="918" y="2864"/>
                </a:cxn>
                <a:cxn ang="0">
                  <a:pos x="1064" y="2892"/>
                </a:cxn>
                <a:cxn ang="0">
                  <a:pos x="1189" y="2892"/>
                </a:cxn>
                <a:cxn ang="0">
                  <a:pos x="1347" y="2862"/>
                </a:cxn>
                <a:cxn ang="0">
                  <a:pos x="1474" y="2801"/>
                </a:cxn>
                <a:cxn ang="0">
                  <a:pos x="1590" y="2718"/>
                </a:cxn>
                <a:cxn ang="0">
                  <a:pos x="1690" y="2609"/>
                </a:cxn>
                <a:cxn ang="0">
                  <a:pos x="1766" y="2479"/>
                </a:cxn>
                <a:cxn ang="0">
                  <a:pos x="1810" y="2326"/>
                </a:cxn>
                <a:cxn ang="0">
                  <a:pos x="1823" y="2163"/>
                </a:cxn>
                <a:cxn ang="0">
                  <a:pos x="1794" y="1991"/>
                </a:cxn>
                <a:cxn ang="0">
                  <a:pos x="1727" y="1841"/>
                </a:cxn>
                <a:cxn ang="0">
                  <a:pos x="1627" y="1699"/>
                </a:cxn>
              </a:cxnLst>
              <a:rect l="0" t="0" r="r" b="b"/>
              <a:pathLst>
                <a:path w="1899" h="2895">
                  <a:moveTo>
                    <a:pt x="1561" y="1625"/>
                  </a:moveTo>
                  <a:lnTo>
                    <a:pt x="1494" y="1560"/>
                  </a:lnTo>
                  <a:lnTo>
                    <a:pt x="1424" y="1505"/>
                  </a:lnTo>
                  <a:lnTo>
                    <a:pt x="1274" y="1394"/>
                  </a:lnTo>
                  <a:lnTo>
                    <a:pt x="1197" y="1322"/>
                  </a:lnTo>
                  <a:lnTo>
                    <a:pt x="1141" y="1250"/>
                  </a:lnTo>
                  <a:lnTo>
                    <a:pt x="1082" y="1139"/>
                  </a:lnTo>
                  <a:lnTo>
                    <a:pt x="1049" y="1050"/>
                  </a:lnTo>
                  <a:lnTo>
                    <a:pt x="1018" y="958"/>
                  </a:lnTo>
                  <a:lnTo>
                    <a:pt x="1007" y="873"/>
                  </a:lnTo>
                  <a:lnTo>
                    <a:pt x="1005" y="789"/>
                  </a:lnTo>
                  <a:lnTo>
                    <a:pt x="1010" y="717"/>
                  </a:lnTo>
                  <a:lnTo>
                    <a:pt x="1027" y="617"/>
                  </a:lnTo>
                  <a:lnTo>
                    <a:pt x="1060" y="523"/>
                  </a:lnTo>
                  <a:lnTo>
                    <a:pt x="1101" y="440"/>
                  </a:lnTo>
                  <a:lnTo>
                    <a:pt x="1156" y="351"/>
                  </a:lnTo>
                  <a:lnTo>
                    <a:pt x="1234" y="261"/>
                  </a:lnTo>
                  <a:lnTo>
                    <a:pt x="1295" y="199"/>
                  </a:lnTo>
                  <a:lnTo>
                    <a:pt x="1358" y="151"/>
                  </a:lnTo>
                  <a:lnTo>
                    <a:pt x="1422" y="113"/>
                  </a:lnTo>
                  <a:lnTo>
                    <a:pt x="1489" y="83"/>
                  </a:lnTo>
                  <a:lnTo>
                    <a:pt x="1561" y="61"/>
                  </a:lnTo>
                  <a:lnTo>
                    <a:pt x="1638" y="50"/>
                  </a:lnTo>
                  <a:lnTo>
                    <a:pt x="1690" y="46"/>
                  </a:lnTo>
                  <a:lnTo>
                    <a:pt x="1751" y="44"/>
                  </a:lnTo>
                  <a:lnTo>
                    <a:pt x="1899" y="55"/>
                  </a:lnTo>
                  <a:lnTo>
                    <a:pt x="1790" y="29"/>
                  </a:lnTo>
                  <a:lnTo>
                    <a:pt x="1710" y="16"/>
                  </a:lnTo>
                  <a:lnTo>
                    <a:pt x="1622" y="5"/>
                  </a:lnTo>
                  <a:lnTo>
                    <a:pt x="1533" y="0"/>
                  </a:lnTo>
                  <a:lnTo>
                    <a:pt x="1457" y="0"/>
                  </a:lnTo>
                  <a:lnTo>
                    <a:pt x="1378" y="5"/>
                  </a:lnTo>
                  <a:lnTo>
                    <a:pt x="1291" y="13"/>
                  </a:lnTo>
                  <a:lnTo>
                    <a:pt x="1212" y="28"/>
                  </a:lnTo>
                  <a:lnTo>
                    <a:pt x="1117" y="50"/>
                  </a:lnTo>
                  <a:lnTo>
                    <a:pt x="1014" y="79"/>
                  </a:lnTo>
                  <a:lnTo>
                    <a:pt x="914" y="118"/>
                  </a:lnTo>
                  <a:lnTo>
                    <a:pt x="835" y="155"/>
                  </a:lnTo>
                  <a:lnTo>
                    <a:pt x="748" y="201"/>
                  </a:lnTo>
                  <a:lnTo>
                    <a:pt x="657" y="257"/>
                  </a:lnTo>
                  <a:lnTo>
                    <a:pt x="591" y="309"/>
                  </a:lnTo>
                  <a:lnTo>
                    <a:pt x="526" y="362"/>
                  </a:lnTo>
                  <a:lnTo>
                    <a:pt x="458" y="425"/>
                  </a:lnTo>
                  <a:lnTo>
                    <a:pt x="397" y="484"/>
                  </a:lnTo>
                  <a:lnTo>
                    <a:pt x="347" y="545"/>
                  </a:lnTo>
                  <a:lnTo>
                    <a:pt x="294" y="612"/>
                  </a:lnTo>
                  <a:lnTo>
                    <a:pt x="247" y="678"/>
                  </a:lnTo>
                  <a:lnTo>
                    <a:pt x="199" y="750"/>
                  </a:lnTo>
                  <a:lnTo>
                    <a:pt x="161" y="824"/>
                  </a:lnTo>
                  <a:lnTo>
                    <a:pt x="125" y="902"/>
                  </a:lnTo>
                  <a:lnTo>
                    <a:pt x="92" y="983"/>
                  </a:lnTo>
                  <a:lnTo>
                    <a:pt x="64" y="1072"/>
                  </a:lnTo>
                  <a:lnTo>
                    <a:pt x="39" y="1157"/>
                  </a:lnTo>
                  <a:lnTo>
                    <a:pt x="22" y="1244"/>
                  </a:lnTo>
                  <a:lnTo>
                    <a:pt x="9" y="1344"/>
                  </a:lnTo>
                  <a:lnTo>
                    <a:pt x="3" y="1427"/>
                  </a:lnTo>
                  <a:lnTo>
                    <a:pt x="0" y="1510"/>
                  </a:lnTo>
                  <a:lnTo>
                    <a:pt x="3" y="1597"/>
                  </a:lnTo>
                  <a:lnTo>
                    <a:pt x="15" y="1697"/>
                  </a:lnTo>
                  <a:lnTo>
                    <a:pt x="31" y="1801"/>
                  </a:lnTo>
                  <a:lnTo>
                    <a:pt x="53" y="1889"/>
                  </a:lnTo>
                  <a:lnTo>
                    <a:pt x="77" y="1978"/>
                  </a:lnTo>
                  <a:lnTo>
                    <a:pt x="105" y="2050"/>
                  </a:lnTo>
                  <a:lnTo>
                    <a:pt x="142" y="2128"/>
                  </a:lnTo>
                  <a:lnTo>
                    <a:pt x="175" y="2200"/>
                  </a:lnTo>
                  <a:lnTo>
                    <a:pt x="221" y="2283"/>
                  </a:lnTo>
                  <a:lnTo>
                    <a:pt x="275" y="2365"/>
                  </a:lnTo>
                  <a:lnTo>
                    <a:pt x="330" y="2433"/>
                  </a:lnTo>
                  <a:lnTo>
                    <a:pt x="382" y="2498"/>
                  </a:lnTo>
                  <a:lnTo>
                    <a:pt x="441" y="2561"/>
                  </a:lnTo>
                  <a:lnTo>
                    <a:pt x="502" y="2620"/>
                  </a:lnTo>
                  <a:lnTo>
                    <a:pt x="554" y="2664"/>
                  </a:lnTo>
                  <a:lnTo>
                    <a:pt x="620" y="2718"/>
                  </a:lnTo>
                  <a:lnTo>
                    <a:pt x="691" y="2762"/>
                  </a:lnTo>
                  <a:lnTo>
                    <a:pt x="748" y="2796"/>
                  </a:lnTo>
                  <a:lnTo>
                    <a:pt x="807" y="2825"/>
                  </a:lnTo>
                  <a:lnTo>
                    <a:pt x="863" y="2847"/>
                  </a:lnTo>
                  <a:lnTo>
                    <a:pt x="918" y="2864"/>
                  </a:lnTo>
                  <a:lnTo>
                    <a:pt x="1001" y="2884"/>
                  </a:lnTo>
                  <a:lnTo>
                    <a:pt x="1064" y="2892"/>
                  </a:lnTo>
                  <a:lnTo>
                    <a:pt x="1129" y="2895"/>
                  </a:lnTo>
                  <a:lnTo>
                    <a:pt x="1189" y="2892"/>
                  </a:lnTo>
                  <a:lnTo>
                    <a:pt x="1269" y="2881"/>
                  </a:lnTo>
                  <a:lnTo>
                    <a:pt x="1347" y="2862"/>
                  </a:lnTo>
                  <a:lnTo>
                    <a:pt x="1417" y="2834"/>
                  </a:lnTo>
                  <a:lnTo>
                    <a:pt x="1474" y="2801"/>
                  </a:lnTo>
                  <a:lnTo>
                    <a:pt x="1539" y="2762"/>
                  </a:lnTo>
                  <a:lnTo>
                    <a:pt x="1590" y="2718"/>
                  </a:lnTo>
                  <a:lnTo>
                    <a:pt x="1644" y="2668"/>
                  </a:lnTo>
                  <a:lnTo>
                    <a:pt x="1690" y="2609"/>
                  </a:lnTo>
                  <a:lnTo>
                    <a:pt x="1733" y="2546"/>
                  </a:lnTo>
                  <a:lnTo>
                    <a:pt x="1766" y="2479"/>
                  </a:lnTo>
                  <a:lnTo>
                    <a:pt x="1790" y="2404"/>
                  </a:lnTo>
                  <a:lnTo>
                    <a:pt x="1810" y="2326"/>
                  </a:lnTo>
                  <a:lnTo>
                    <a:pt x="1821" y="2246"/>
                  </a:lnTo>
                  <a:lnTo>
                    <a:pt x="1823" y="2163"/>
                  </a:lnTo>
                  <a:lnTo>
                    <a:pt x="1812" y="2071"/>
                  </a:lnTo>
                  <a:lnTo>
                    <a:pt x="1794" y="1991"/>
                  </a:lnTo>
                  <a:lnTo>
                    <a:pt x="1762" y="1914"/>
                  </a:lnTo>
                  <a:lnTo>
                    <a:pt x="1727" y="1841"/>
                  </a:lnTo>
                  <a:lnTo>
                    <a:pt x="1683" y="1777"/>
                  </a:lnTo>
                  <a:lnTo>
                    <a:pt x="1627" y="1699"/>
                  </a:lnTo>
                  <a:lnTo>
                    <a:pt x="1561" y="1625"/>
                  </a:lnTo>
                  <a:close/>
                </a:path>
              </a:pathLst>
            </a:custGeom>
            <a:gradFill rotWithShape="0">
              <a:gsLst>
                <a:gs pos="0">
                  <a:srgbClr val="CCFF99"/>
                </a:gs>
                <a:gs pos="100000">
                  <a:srgbClr val="33CC33"/>
                </a:gs>
              </a:gsLst>
              <a:path path="rect">
                <a:fillToRect l="100000" t="100000"/>
              </a:path>
            </a:gradFill>
            <a:ln w="3175" cmpd="sng">
              <a:solidFill>
                <a:srgbClr val="00FF00"/>
              </a:solidFill>
              <a:prstDash val="solid"/>
              <a:round/>
              <a:headEnd/>
              <a:tailEnd/>
            </a:ln>
          </p:spPr>
          <p:txBody>
            <a:bodyPr/>
            <a:lstStyle/>
            <a:p>
              <a:endParaRPr lang="en-US"/>
            </a:p>
          </p:txBody>
        </p:sp>
      </p:grpSp>
      <p:sp>
        <p:nvSpPr>
          <p:cNvPr id="802862" name="Rectangle 46"/>
          <p:cNvSpPr>
            <a:spLocks noChangeArrowheads="1"/>
          </p:cNvSpPr>
          <p:nvPr/>
        </p:nvSpPr>
        <p:spPr bwMode="auto">
          <a:xfrm rot="-352924">
            <a:off x="914400" y="1473200"/>
            <a:ext cx="2070100" cy="482600"/>
          </a:xfrm>
          <a:prstGeom prst="rect">
            <a:avLst/>
          </a:prstGeom>
          <a:noFill/>
          <a:ln w="9525">
            <a:noFill/>
            <a:miter lim="800000"/>
            <a:headEnd/>
            <a:tailEnd/>
          </a:ln>
          <a:effectLst/>
        </p:spPr>
        <p:txBody>
          <a:bodyPr>
            <a:spAutoFit/>
          </a:bodyPr>
          <a:lstStyle/>
          <a:p>
            <a:pPr>
              <a:lnSpc>
                <a:spcPct val="80000"/>
              </a:lnSpc>
            </a:pPr>
            <a:r>
              <a:rPr lang="en-US" sz="3200">
                <a:latin typeface="Fette Engschrift" pitchFamily="2" charset="0"/>
              </a:rPr>
              <a:t>Internal nature</a:t>
            </a:r>
          </a:p>
        </p:txBody>
      </p:sp>
      <p:sp>
        <p:nvSpPr>
          <p:cNvPr id="802863" name="Rectangle 47"/>
          <p:cNvSpPr>
            <a:spLocks noChangeArrowheads="1"/>
          </p:cNvSpPr>
          <p:nvPr/>
        </p:nvSpPr>
        <p:spPr bwMode="auto">
          <a:xfrm rot="-352527">
            <a:off x="1797050" y="1954213"/>
            <a:ext cx="1860550" cy="482600"/>
          </a:xfrm>
          <a:prstGeom prst="rect">
            <a:avLst/>
          </a:prstGeom>
          <a:noFill/>
          <a:ln w="9525">
            <a:noFill/>
            <a:miter lim="800000"/>
            <a:headEnd/>
            <a:tailEnd/>
          </a:ln>
          <a:effectLst>
            <a:outerShdw dist="35921" dir="2700000" algn="ctr" rotWithShape="0">
              <a:srgbClr val="FFFF99"/>
            </a:outerShdw>
          </a:effectLst>
        </p:spPr>
        <p:txBody>
          <a:bodyPr>
            <a:spAutoFit/>
          </a:bodyPr>
          <a:lstStyle/>
          <a:p>
            <a:pPr>
              <a:lnSpc>
                <a:spcPct val="80000"/>
              </a:lnSpc>
            </a:pPr>
            <a:r>
              <a:rPr lang="en-US" sz="3200">
                <a:solidFill>
                  <a:srgbClr val="001C00"/>
                </a:solidFill>
                <a:latin typeface="Fette Engschrift" pitchFamily="2" charset="0"/>
              </a:rPr>
              <a:t>External form</a:t>
            </a:r>
          </a:p>
        </p:txBody>
      </p:sp>
      <p:grpSp>
        <p:nvGrpSpPr>
          <p:cNvPr id="802865" name="Group 49"/>
          <p:cNvGrpSpPr>
            <a:grpSpLocks/>
          </p:cNvGrpSpPr>
          <p:nvPr/>
        </p:nvGrpSpPr>
        <p:grpSpPr bwMode="auto">
          <a:xfrm>
            <a:off x="688975" y="3278188"/>
            <a:ext cx="3114675" cy="1047750"/>
            <a:chOff x="96" y="832"/>
            <a:chExt cx="1692" cy="1626"/>
          </a:xfrm>
        </p:grpSpPr>
        <p:sp>
          <p:nvSpPr>
            <p:cNvPr id="802866" name="Freeform 50"/>
            <p:cNvSpPr>
              <a:spLocks/>
            </p:cNvSpPr>
            <p:nvPr/>
          </p:nvSpPr>
          <p:spPr bwMode="auto">
            <a:xfrm rot="5437268" flipH="1" flipV="1">
              <a:off x="348" y="580"/>
              <a:ext cx="1188" cy="1692"/>
            </a:xfrm>
            <a:custGeom>
              <a:avLst/>
              <a:gdLst/>
              <a:ahLst/>
              <a:cxnLst>
                <a:cxn ang="0">
                  <a:pos x="405" y="1335"/>
                </a:cxn>
                <a:cxn ang="0">
                  <a:pos x="625" y="1501"/>
                </a:cxn>
                <a:cxn ang="0">
                  <a:pos x="758" y="1645"/>
                </a:cxn>
                <a:cxn ang="0">
                  <a:pos x="850" y="1845"/>
                </a:cxn>
                <a:cxn ang="0">
                  <a:pos x="892" y="2022"/>
                </a:cxn>
                <a:cxn ang="0">
                  <a:pos x="889" y="2178"/>
                </a:cxn>
                <a:cxn ang="0">
                  <a:pos x="839" y="2372"/>
                </a:cxn>
                <a:cxn ang="0">
                  <a:pos x="743" y="2544"/>
                </a:cxn>
                <a:cxn ang="0">
                  <a:pos x="604" y="2696"/>
                </a:cxn>
                <a:cxn ang="0">
                  <a:pos x="477" y="2782"/>
                </a:cxn>
                <a:cxn ang="0">
                  <a:pos x="338" y="2834"/>
                </a:cxn>
                <a:cxn ang="0">
                  <a:pos x="209" y="2849"/>
                </a:cxn>
                <a:cxn ang="0">
                  <a:pos x="0" y="2840"/>
                </a:cxn>
                <a:cxn ang="0">
                  <a:pos x="189" y="2879"/>
                </a:cxn>
                <a:cxn ang="0">
                  <a:pos x="366" y="2895"/>
                </a:cxn>
                <a:cxn ang="0">
                  <a:pos x="521" y="2890"/>
                </a:cxn>
                <a:cxn ang="0">
                  <a:pos x="687" y="2867"/>
                </a:cxn>
                <a:cxn ang="0">
                  <a:pos x="885" y="2816"/>
                </a:cxn>
                <a:cxn ang="0">
                  <a:pos x="1064" y="2740"/>
                </a:cxn>
                <a:cxn ang="0">
                  <a:pos x="1242" y="2638"/>
                </a:cxn>
                <a:cxn ang="0">
                  <a:pos x="1373" y="2533"/>
                </a:cxn>
                <a:cxn ang="0">
                  <a:pos x="1502" y="2411"/>
                </a:cxn>
                <a:cxn ang="0">
                  <a:pos x="1605" y="2283"/>
                </a:cxn>
                <a:cxn ang="0">
                  <a:pos x="1700" y="2145"/>
                </a:cxn>
                <a:cxn ang="0">
                  <a:pos x="1774" y="1993"/>
                </a:cxn>
                <a:cxn ang="0">
                  <a:pos x="1835" y="1823"/>
                </a:cxn>
                <a:cxn ang="0">
                  <a:pos x="1877" y="1651"/>
                </a:cxn>
                <a:cxn ang="0">
                  <a:pos x="1896" y="1468"/>
                </a:cxn>
                <a:cxn ang="0">
                  <a:pos x="1896" y="1298"/>
                </a:cxn>
                <a:cxn ang="0">
                  <a:pos x="1868" y="1094"/>
                </a:cxn>
                <a:cxn ang="0">
                  <a:pos x="1822" y="917"/>
                </a:cxn>
                <a:cxn ang="0">
                  <a:pos x="1757" y="767"/>
                </a:cxn>
                <a:cxn ang="0">
                  <a:pos x="1678" y="612"/>
                </a:cxn>
                <a:cxn ang="0">
                  <a:pos x="1569" y="462"/>
                </a:cxn>
                <a:cxn ang="0">
                  <a:pos x="1458" y="334"/>
                </a:cxn>
                <a:cxn ang="0">
                  <a:pos x="1345" y="231"/>
                </a:cxn>
                <a:cxn ang="0">
                  <a:pos x="1208" y="133"/>
                </a:cxn>
                <a:cxn ang="0">
                  <a:pos x="1092" y="70"/>
                </a:cxn>
                <a:cxn ang="0">
                  <a:pos x="981" y="31"/>
                </a:cxn>
                <a:cxn ang="0">
                  <a:pos x="835" y="3"/>
                </a:cxn>
                <a:cxn ang="0">
                  <a:pos x="710" y="3"/>
                </a:cxn>
                <a:cxn ang="0">
                  <a:pos x="552" y="33"/>
                </a:cxn>
                <a:cxn ang="0">
                  <a:pos x="425" y="94"/>
                </a:cxn>
                <a:cxn ang="0">
                  <a:pos x="309" y="177"/>
                </a:cxn>
                <a:cxn ang="0">
                  <a:pos x="209" y="286"/>
                </a:cxn>
                <a:cxn ang="0">
                  <a:pos x="133" y="416"/>
                </a:cxn>
                <a:cxn ang="0">
                  <a:pos x="89" y="569"/>
                </a:cxn>
                <a:cxn ang="0">
                  <a:pos x="76" y="732"/>
                </a:cxn>
                <a:cxn ang="0">
                  <a:pos x="105" y="904"/>
                </a:cxn>
                <a:cxn ang="0">
                  <a:pos x="172" y="1054"/>
                </a:cxn>
                <a:cxn ang="0">
                  <a:pos x="272" y="1196"/>
                </a:cxn>
              </a:cxnLst>
              <a:rect l="0" t="0" r="r" b="b"/>
              <a:pathLst>
                <a:path w="1899" h="2895">
                  <a:moveTo>
                    <a:pt x="338" y="1270"/>
                  </a:moveTo>
                  <a:lnTo>
                    <a:pt x="405" y="1335"/>
                  </a:lnTo>
                  <a:lnTo>
                    <a:pt x="475" y="1390"/>
                  </a:lnTo>
                  <a:lnTo>
                    <a:pt x="625" y="1501"/>
                  </a:lnTo>
                  <a:lnTo>
                    <a:pt x="702" y="1573"/>
                  </a:lnTo>
                  <a:lnTo>
                    <a:pt x="758" y="1645"/>
                  </a:lnTo>
                  <a:lnTo>
                    <a:pt x="817" y="1756"/>
                  </a:lnTo>
                  <a:lnTo>
                    <a:pt x="850" y="1845"/>
                  </a:lnTo>
                  <a:lnTo>
                    <a:pt x="881" y="1937"/>
                  </a:lnTo>
                  <a:lnTo>
                    <a:pt x="892" y="2022"/>
                  </a:lnTo>
                  <a:lnTo>
                    <a:pt x="894" y="2106"/>
                  </a:lnTo>
                  <a:lnTo>
                    <a:pt x="889" y="2178"/>
                  </a:lnTo>
                  <a:lnTo>
                    <a:pt x="872" y="2278"/>
                  </a:lnTo>
                  <a:lnTo>
                    <a:pt x="839" y="2372"/>
                  </a:lnTo>
                  <a:lnTo>
                    <a:pt x="798" y="2455"/>
                  </a:lnTo>
                  <a:lnTo>
                    <a:pt x="743" y="2544"/>
                  </a:lnTo>
                  <a:lnTo>
                    <a:pt x="665" y="2634"/>
                  </a:lnTo>
                  <a:lnTo>
                    <a:pt x="604" y="2696"/>
                  </a:lnTo>
                  <a:lnTo>
                    <a:pt x="541" y="2744"/>
                  </a:lnTo>
                  <a:lnTo>
                    <a:pt x="477" y="2782"/>
                  </a:lnTo>
                  <a:lnTo>
                    <a:pt x="410" y="2812"/>
                  </a:lnTo>
                  <a:lnTo>
                    <a:pt x="338" y="2834"/>
                  </a:lnTo>
                  <a:lnTo>
                    <a:pt x="261" y="2845"/>
                  </a:lnTo>
                  <a:lnTo>
                    <a:pt x="209" y="2849"/>
                  </a:lnTo>
                  <a:lnTo>
                    <a:pt x="148" y="2851"/>
                  </a:lnTo>
                  <a:lnTo>
                    <a:pt x="0" y="2840"/>
                  </a:lnTo>
                  <a:lnTo>
                    <a:pt x="109" y="2866"/>
                  </a:lnTo>
                  <a:lnTo>
                    <a:pt x="189" y="2879"/>
                  </a:lnTo>
                  <a:lnTo>
                    <a:pt x="277" y="2890"/>
                  </a:lnTo>
                  <a:lnTo>
                    <a:pt x="366" y="2895"/>
                  </a:lnTo>
                  <a:lnTo>
                    <a:pt x="442" y="2895"/>
                  </a:lnTo>
                  <a:lnTo>
                    <a:pt x="521" y="2890"/>
                  </a:lnTo>
                  <a:lnTo>
                    <a:pt x="608" y="2882"/>
                  </a:lnTo>
                  <a:lnTo>
                    <a:pt x="687" y="2867"/>
                  </a:lnTo>
                  <a:lnTo>
                    <a:pt x="782" y="2845"/>
                  </a:lnTo>
                  <a:lnTo>
                    <a:pt x="885" y="2816"/>
                  </a:lnTo>
                  <a:lnTo>
                    <a:pt x="985" y="2777"/>
                  </a:lnTo>
                  <a:lnTo>
                    <a:pt x="1064" y="2740"/>
                  </a:lnTo>
                  <a:lnTo>
                    <a:pt x="1151" y="2694"/>
                  </a:lnTo>
                  <a:lnTo>
                    <a:pt x="1242" y="2638"/>
                  </a:lnTo>
                  <a:lnTo>
                    <a:pt x="1308" y="2586"/>
                  </a:lnTo>
                  <a:lnTo>
                    <a:pt x="1373" y="2533"/>
                  </a:lnTo>
                  <a:lnTo>
                    <a:pt x="1441" y="2470"/>
                  </a:lnTo>
                  <a:lnTo>
                    <a:pt x="1502" y="2411"/>
                  </a:lnTo>
                  <a:lnTo>
                    <a:pt x="1552" y="2350"/>
                  </a:lnTo>
                  <a:lnTo>
                    <a:pt x="1605" y="2283"/>
                  </a:lnTo>
                  <a:lnTo>
                    <a:pt x="1652" y="2217"/>
                  </a:lnTo>
                  <a:lnTo>
                    <a:pt x="1700" y="2145"/>
                  </a:lnTo>
                  <a:lnTo>
                    <a:pt x="1738" y="2071"/>
                  </a:lnTo>
                  <a:lnTo>
                    <a:pt x="1774" y="1993"/>
                  </a:lnTo>
                  <a:lnTo>
                    <a:pt x="1807" y="1912"/>
                  </a:lnTo>
                  <a:lnTo>
                    <a:pt x="1835" y="1823"/>
                  </a:lnTo>
                  <a:lnTo>
                    <a:pt x="1860" y="1738"/>
                  </a:lnTo>
                  <a:lnTo>
                    <a:pt x="1877" y="1651"/>
                  </a:lnTo>
                  <a:lnTo>
                    <a:pt x="1890" y="1551"/>
                  </a:lnTo>
                  <a:lnTo>
                    <a:pt x="1896" y="1468"/>
                  </a:lnTo>
                  <a:lnTo>
                    <a:pt x="1899" y="1385"/>
                  </a:lnTo>
                  <a:lnTo>
                    <a:pt x="1896" y="1298"/>
                  </a:lnTo>
                  <a:lnTo>
                    <a:pt x="1884" y="1198"/>
                  </a:lnTo>
                  <a:lnTo>
                    <a:pt x="1868" y="1094"/>
                  </a:lnTo>
                  <a:lnTo>
                    <a:pt x="1846" y="1006"/>
                  </a:lnTo>
                  <a:lnTo>
                    <a:pt x="1822" y="917"/>
                  </a:lnTo>
                  <a:lnTo>
                    <a:pt x="1794" y="845"/>
                  </a:lnTo>
                  <a:lnTo>
                    <a:pt x="1757" y="767"/>
                  </a:lnTo>
                  <a:lnTo>
                    <a:pt x="1724" y="695"/>
                  </a:lnTo>
                  <a:lnTo>
                    <a:pt x="1678" y="612"/>
                  </a:lnTo>
                  <a:lnTo>
                    <a:pt x="1624" y="530"/>
                  </a:lnTo>
                  <a:lnTo>
                    <a:pt x="1569" y="462"/>
                  </a:lnTo>
                  <a:lnTo>
                    <a:pt x="1517" y="397"/>
                  </a:lnTo>
                  <a:lnTo>
                    <a:pt x="1458" y="334"/>
                  </a:lnTo>
                  <a:lnTo>
                    <a:pt x="1397" y="275"/>
                  </a:lnTo>
                  <a:lnTo>
                    <a:pt x="1345" y="231"/>
                  </a:lnTo>
                  <a:lnTo>
                    <a:pt x="1279" y="177"/>
                  </a:lnTo>
                  <a:lnTo>
                    <a:pt x="1208" y="133"/>
                  </a:lnTo>
                  <a:lnTo>
                    <a:pt x="1151" y="99"/>
                  </a:lnTo>
                  <a:lnTo>
                    <a:pt x="1092" y="70"/>
                  </a:lnTo>
                  <a:lnTo>
                    <a:pt x="1036" y="48"/>
                  </a:lnTo>
                  <a:lnTo>
                    <a:pt x="981" y="31"/>
                  </a:lnTo>
                  <a:lnTo>
                    <a:pt x="898" y="11"/>
                  </a:lnTo>
                  <a:lnTo>
                    <a:pt x="835" y="3"/>
                  </a:lnTo>
                  <a:lnTo>
                    <a:pt x="770" y="0"/>
                  </a:lnTo>
                  <a:lnTo>
                    <a:pt x="710" y="3"/>
                  </a:lnTo>
                  <a:lnTo>
                    <a:pt x="630" y="14"/>
                  </a:lnTo>
                  <a:lnTo>
                    <a:pt x="552" y="33"/>
                  </a:lnTo>
                  <a:lnTo>
                    <a:pt x="482" y="61"/>
                  </a:lnTo>
                  <a:lnTo>
                    <a:pt x="425" y="94"/>
                  </a:lnTo>
                  <a:lnTo>
                    <a:pt x="360" y="133"/>
                  </a:lnTo>
                  <a:lnTo>
                    <a:pt x="309" y="177"/>
                  </a:lnTo>
                  <a:lnTo>
                    <a:pt x="255" y="227"/>
                  </a:lnTo>
                  <a:lnTo>
                    <a:pt x="209" y="286"/>
                  </a:lnTo>
                  <a:lnTo>
                    <a:pt x="166" y="349"/>
                  </a:lnTo>
                  <a:lnTo>
                    <a:pt x="133" y="416"/>
                  </a:lnTo>
                  <a:lnTo>
                    <a:pt x="109" y="491"/>
                  </a:lnTo>
                  <a:lnTo>
                    <a:pt x="89" y="569"/>
                  </a:lnTo>
                  <a:lnTo>
                    <a:pt x="78" y="649"/>
                  </a:lnTo>
                  <a:lnTo>
                    <a:pt x="76" y="732"/>
                  </a:lnTo>
                  <a:lnTo>
                    <a:pt x="87" y="824"/>
                  </a:lnTo>
                  <a:lnTo>
                    <a:pt x="105" y="904"/>
                  </a:lnTo>
                  <a:lnTo>
                    <a:pt x="137" y="981"/>
                  </a:lnTo>
                  <a:lnTo>
                    <a:pt x="172" y="1054"/>
                  </a:lnTo>
                  <a:lnTo>
                    <a:pt x="216" y="1118"/>
                  </a:lnTo>
                  <a:lnTo>
                    <a:pt x="272" y="1196"/>
                  </a:lnTo>
                  <a:lnTo>
                    <a:pt x="338" y="1270"/>
                  </a:lnTo>
                  <a:close/>
                </a:path>
              </a:pathLst>
            </a:custGeom>
            <a:gradFill rotWithShape="0">
              <a:gsLst>
                <a:gs pos="0">
                  <a:srgbClr val="FFCCFF"/>
                </a:gs>
                <a:gs pos="100000">
                  <a:srgbClr val="FF7C80"/>
                </a:gs>
              </a:gsLst>
              <a:path path="rect">
                <a:fillToRect t="100000" r="100000"/>
              </a:path>
            </a:gradFill>
            <a:ln w="9525" cmpd="sng">
              <a:solidFill>
                <a:srgbClr val="FF7C80"/>
              </a:solidFill>
              <a:prstDash val="solid"/>
              <a:round/>
              <a:headEnd/>
              <a:tailEnd/>
            </a:ln>
          </p:spPr>
          <p:txBody>
            <a:bodyPr/>
            <a:lstStyle/>
            <a:p>
              <a:endParaRPr lang="en-US"/>
            </a:p>
          </p:txBody>
        </p:sp>
        <p:sp>
          <p:nvSpPr>
            <p:cNvPr id="802867" name="Freeform 51"/>
            <p:cNvSpPr>
              <a:spLocks/>
            </p:cNvSpPr>
            <p:nvPr/>
          </p:nvSpPr>
          <p:spPr bwMode="auto">
            <a:xfrm rot="5435238" flipH="1" flipV="1">
              <a:off x="394" y="1064"/>
              <a:ext cx="1096" cy="1692"/>
            </a:xfrm>
            <a:custGeom>
              <a:avLst/>
              <a:gdLst/>
              <a:ahLst/>
              <a:cxnLst>
                <a:cxn ang="0">
                  <a:pos x="1494" y="1560"/>
                </a:cxn>
                <a:cxn ang="0">
                  <a:pos x="1274" y="1394"/>
                </a:cxn>
                <a:cxn ang="0">
                  <a:pos x="1141" y="1250"/>
                </a:cxn>
                <a:cxn ang="0">
                  <a:pos x="1049" y="1050"/>
                </a:cxn>
                <a:cxn ang="0">
                  <a:pos x="1007" y="873"/>
                </a:cxn>
                <a:cxn ang="0">
                  <a:pos x="1010" y="717"/>
                </a:cxn>
                <a:cxn ang="0">
                  <a:pos x="1060" y="523"/>
                </a:cxn>
                <a:cxn ang="0">
                  <a:pos x="1156" y="351"/>
                </a:cxn>
                <a:cxn ang="0">
                  <a:pos x="1295" y="199"/>
                </a:cxn>
                <a:cxn ang="0">
                  <a:pos x="1422" y="113"/>
                </a:cxn>
                <a:cxn ang="0">
                  <a:pos x="1561" y="61"/>
                </a:cxn>
                <a:cxn ang="0">
                  <a:pos x="1690" y="46"/>
                </a:cxn>
                <a:cxn ang="0">
                  <a:pos x="1899" y="55"/>
                </a:cxn>
                <a:cxn ang="0">
                  <a:pos x="1710" y="16"/>
                </a:cxn>
                <a:cxn ang="0">
                  <a:pos x="1533" y="0"/>
                </a:cxn>
                <a:cxn ang="0">
                  <a:pos x="1378" y="5"/>
                </a:cxn>
                <a:cxn ang="0">
                  <a:pos x="1212" y="28"/>
                </a:cxn>
                <a:cxn ang="0">
                  <a:pos x="1014" y="79"/>
                </a:cxn>
                <a:cxn ang="0">
                  <a:pos x="835" y="155"/>
                </a:cxn>
                <a:cxn ang="0">
                  <a:pos x="657" y="257"/>
                </a:cxn>
                <a:cxn ang="0">
                  <a:pos x="526" y="362"/>
                </a:cxn>
                <a:cxn ang="0">
                  <a:pos x="397" y="484"/>
                </a:cxn>
                <a:cxn ang="0">
                  <a:pos x="294" y="612"/>
                </a:cxn>
                <a:cxn ang="0">
                  <a:pos x="199" y="750"/>
                </a:cxn>
                <a:cxn ang="0">
                  <a:pos x="125" y="902"/>
                </a:cxn>
                <a:cxn ang="0">
                  <a:pos x="64" y="1072"/>
                </a:cxn>
                <a:cxn ang="0">
                  <a:pos x="22" y="1244"/>
                </a:cxn>
                <a:cxn ang="0">
                  <a:pos x="3" y="1427"/>
                </a:cxn>
                <a:cxn ang="0">
                  <a:pos x="3" y="1597"/>
                </a:cxn>
                <a:cxn ang="0">
                  <a:pos x="31" y="1801"/>
                </a:cxn>
                <a:cxn ang="0">
                  <a:pos x="77" y="1978"/>
                </a:cxn>
                <a:cxn ang="0">
                  <a:pos x="142" y="2128"/>
                </a:cxn>
                <a:cxn ang="0">
                  <a:pos x="221" y="2283"/>
                </a:cxn>
                <a:cxn ang="0">
                  <a:pos x="330" y="2433"/>
                </a:cxn>
                <a:cxn ang="0">
                  <a:pos x="441" y="2561"/>
                </a:cxn>
                <a:cxn ang="0">
                  <a:pos x="554" y="2664"/>
                </a:cxn>
                <a:cxn ang="0">
                  <a:pos x="691" y="2762"/>
                </a:cxn>
                <a:cxn ang="0">
                  <a:pos x="807" y="2825"/>
                </a:cxn>
                <a:cxn ang="0">
                  <a:pos x="918" y="2864"/>
                </a:cxn>
                <a:cxn ang="0">
                  <a:pos x="1064" y="2892"/>
                </a:cxn>
                <a:cxn ang="0">
                  <a:pos x="1189" y="2892"/>
                </a:cxn>
                <a:cxn ang="0">
                  <a:pos x="1347" y="2862"/>
                </a:cxn>
                <a:cxn ang="0">
                  <a:pos x="1474" y="2801"/>
                </a:cxn>
                <a:cxn ang="0">
                  <a:pos x="1590" y="2718"/>
                </a:cxn>
                <a:cxn ang="0">
                  <a:pos x="1690" y="2609"/>
                </a:cxn>
                <a:cxn ang="0">
                  <a:pos x="1766" y="2479"/>
                </a:cxn>
                <a:cxn ang="0">
                  <a:pos x="1810" y="2326"/>
                </a:cxn>
                <a:cxn ang="0">
                  <a:pos x="1823" y="2163"/>
                </a:cxn>
                <a:cxn ang="0">
                  <a:pos x="1794" y="1991"/>
                </a:cxn>
                <a:cxn ang="0">
                  <a:pos x="1727" y="1841"/>
                </a:cxn>
                <a:cxn ang="0">
                  <a:pos x="1627" y="1699"/>
                </a:cxn>
              </a:cxnLst>
              <a:rect l="0" t="0" r="r" b="b"/>
              <a:pathLst>
                <a:path w="1899" h="2895">
                  <a:moveTo>
                    <a:pt x="1561" y="1625"/>
                  </a:moveTo>
                  <a:lnTo>
                    <a:pt x="1494" y="1560"/>
                  </a:lnTo>
                  <a:lnTo>
                    <a:pt x="1424" y="1505"/>
                  </a:lnTo>
                  <a:lnTo>
                    <a:pt x="1274" y="1394"/>
                  </a:lnTo>
                  <a:lnTo>
                    <a:pt x="1197" y="1322"/>
                  </a:lnTo>
                  <a:lnTo>
                    <a:pt x="1141" y="1250"/>
                  </a:lnTo>
                  <a:lnTo>
                    <a:pt x="1082" y="1139"/>
                  </a:lnTo>
                  <a:lnTo>
                    <a:pt x="1049" y="1050"/>
                  </a:lnTo>
                  <a:lnTo>
                    <a:pt x="1018" y="958"/>
                  </a:lnTo>
                  <a:lnTo>
                    <a:pt x="1007" y="873"/>
                  </a:lnTo>
                  <a:lnTo>
                    <a:pt x="1005" y="789"/>
                  </a:lnTo>
                  <a:lnTo>
                    <a:pt x="1010" y="717"/>
                  </a:lnTo>
                  <a:lnTo>
                    <a:pt x="1027" y="617"/>
                  </a:lnTo>
                  <a:lnTo>
                    <a:pt x="1060" y="523"/>
                  </a:lnTo>
                  <a:lnTo>
                    <a:pt x="1101" y="440"/>
                  </a:lnTo>
                  <a:lnTo>
                    <a:pt x="1156" y="351"/>
                  </a:lnTo>
                  <a:lnTo>
                    <a:pt x="1234" y="261"/>
                  </a:lnTo>
                  <a:lnTo>
                    <a:pt x="1295" y="199"/>
                  </a:lnTo>
                  <a:lnTo>
                    <a:pt x="1358" y="151"/>
                  </a:lnTo>
                  <a:lnTo>
                    <a:pt x="1422" y="113"/>
                  </a:lnTo>
                  <a:lnTo>
                    <a:pt x="1489" y="83"/>
                  </a:lnTo>
                  <a:lnTo>
                    <a:pt x="1561" y="61"/>
                  </a:lnTo>
                  <a:lnTo>
                    <a:pt x="1638" y="50"/>
                  </a:lnTo>
                  <a:lnTo>
                    <a:pt x="1690" y="46"/>
                  </a:lnTo>
                  <a:lnTo>
                    <a:pt x="1751" y="44"/>
                  </a:lnTo>
                  <a:lnTo>
                    <a:pt x="1899" y="55"/>
                  </a:lnTo>
                  <a:lnTo>
                    <a:pt x="1790" y="29"/>
                  </a:lnTo>
                  <a:lnTo>
                    <a:pt x="1710" y="16"/>
                  </a:lnTo>
                  <a:lnTo>
                    <a:pt x="1622" y="5"/>
                  </a:lnTo>
                  <a:lnTo>
                    <a:pt x="1533" y="0"/>
                  </a:lnTo>
                  <a:lnTo>
                    <a:pt x="1457" y="0"/>
                  </a:lnTo>
                  <a:lnTo>
                    <a:pt x="1378" y="5"/>
                  </a:lnTo>
                  <a:lnTo>
                    <a:pt x="1291" y="13"/>
                  </a:lnTo>
                  <a:lnTo>
                    <a:pt x="1212" y="28"/>
                  </a:lnTo>
                  <a:lnTo>
                    <a:pt x="1117" y="50"/>
                  </a:lnTo>
                  <a:lnTo>
                    <a:pt x="1014" y="79"/>
                  </a:lnTo>
                  <a:lnTo>
                    <a:pt x="914" y="118"/>
                  </a:lnTo>
                  <a:lnTo>
                    <a:pt x="835" y="155"/>
                  </a:lnTo>
                  <a:lnTo>
                    <a:pt x="748" y="201"/>
                  </a:lnTo>
                  <a:lnTo>
                    <a:pt x="657" y="257"/>
                  </a:lnTo>
                  <a:lnTo>
                    <a:pt x="591" y="309"/>
                  </a:lnTo>
                  <a:lnTo>
                    <a:pt x="526" y="362"/>
                  </a:lnTo>
                  <a:lnTo>
                    <a:pt x="458" y="425"/>
                  </a:lnTo>
                  <a:lnTo>
                    <a:pt x="397" y="484"/>
                  </a:lnTo>
                  <a:lnTo>
                    <a:pt x="347" y="545"/>
                  </a:lnTo>
                  <a:lnTo>
                    <a:pt x="294" y="612"/>
                  </a:lnTo>
                  <a:lnTo>
                    <a:pt x="247" y="678"/>
                  </a:lnTo>
                  <a:lnTo>
                    <a:pt x="199" y="750"/>
                  </a:lnTo>
                  <a:lnTo>
                    <a:pt x="161" y="824"/>
                  </a:lnTo>
                  <a:lnTo>
                    <a:pt x="125" y="902"/>
                  </a:lnTo>
                  <a:lnTo>
                    <a:pt x="92" y="983"/>
                  </a:lnTo>
                  <a:lnTo>
                    <a:pt x="64" y="1072"/>
                  </a:lnTo>
                  <a:lnTo>
                    <a:pt x="39" y="1157"/>
                  </a:lnTo>
                  <a:lnTo>
                    <a:pt x="22" y="1244"/>
                  </a:lnTo>
                  <a:lnTo>
                    <a:pt x="9" y="1344"/>
                  </a:lnTo>
                  <a:lnTo>
                    <a:pt x="3" y="1427"/>
                  </a:lnTo>
                  <a:lnTo>
                    <a:pt x="0" y="1510"/>
                  </a:lnTo>
                  <a:lnTo>
                    <a:pt x="3" y="1597"/>
                  </a:lnTo>
                  <a:lnTo>
                    <a:pt x="15" y="1697"/>
                  </a:lnTo>
                  <a:lnTo>
                    <a:pt x="31" y="1801"/>
                  </a:lnTo>
                  <a:lnTo>
                    <a:pt x="53" y="1889"/>
                  </a:lnTo>
                  <a:lnTo>
                    <a:pt x="77" y="1978"/>
                  </a:lnTo>
                  <a:lnTo>
                    <a:pt x="105" y="2050"/>
                  </a:lnTo>
                  <a:lnTo>
                    <a:pt x="142" y="2128"/>
                  </a:lnTo>
                  <a:lnTo>
                    <a:pt x="175" y="2200"/>
                  </a:lnTo>
                  <a:lnTo>
                    <a:pt x="221" y="2283"/>
                  </a:lnTo>
                  <a:lnTo>
                    <a:pt x="275" y="2365"/>
                  </a:lnTo>
                  <a:lnTo>
                    <a:pt x="330" y="2433"/>
                  </a:lnTo>
                  <a:lnTo>
                    <a:pt x="382" y="2498"/>
                  </a:lnTo>
                  <a:lnTo>
                    <a:pt x="441" y="2561"/>
                  </a:lnTo>
                  <a:lnTo>
                    <a:pt x="502" y="2620"/>
                  </a:lnTo>
                  <a:lnTo>
                    <a:pt x="554" y="2664"/>
                  </a:lnTo>
                  <a:lnTo>
                    <a:pt x="620" y="2718"/>
                  </a:lnTo>
                  <a:lnTo>
                    <a:pt x="691" y="2762"/>
                  </a:lnTo>
                  <a:lnTo>
                    <a:pt x="748" y="2796"/>
                  </a:lnTo>
                  <a:lnTo>
                    <a:pt x="807" y="2825"/>
                  </a:lnTo>
                  <a:lnTo>
                    <a:pt x="863" y="2847"/>
                  </a:lnTo>
                  <a:lnTo>
                    <a:pt x="918" y="2864"/>
                  </a:lnTo>
                  <a:lnTo>
                    <a:pt x="1001" y="2884"/>
                  </a:lnTo>
                  <a:lnTo>
                    <a:pt x="1064" y="2892"/>
                  </a:lnTo>
                  <a:lnTo>
                    <a:pt x="1129" y="2895"/>
                  </a:lnTo>
                  <a:lnTo>
                    <a:pt x="1189" y="2892"/>
                  </a:lnTo>
                  <a:lnTo>
                    <a:pt x="1269" y="2881"/>
                  </a:lnTo>
                  <a:lnTo>
                    <a:pt x="1347" y="2862"/>
                  </a:lnTo>
                  <a:lnTo>
                    <a:pt x="1417" y="2834"/>
                  </a:lnTo>
                  <a:lnTo>
                    <a:pt x="1474" y="2801"/>
                  </a:lnTo>
                  <a:lnTo>
                    <a:pt x="1539" y="2762"/>
                  </a:lnTo>
                  <a:lnTo>
                    <a:pt x="1590" y="2718"/>
                  </a:lnTo>
                  <a:lnTo>
                    <a:pt x="1644" y="2668"/>
                  </a:lnTo>
                  <a:lnTo>
                    <a:pt x="1690" y="2609"/>
                  </a:lnTo>
                  <a:lnTo>
                    <a:pt x="1733" y="2546"/>
                  </a:lnTo>
                  <a:lnTo>
                    <a:pt x="1766" y="2479"/>
                  </a:lnTo>
                  <a:lnTo>
                    <a:pt x="1790" y="2404"/>
                  </a:lnTo>
                  <a:lnTo>
                    <a:pt x="1810" y="2326"/>
                  </a:lnTo>
                  <a:lnTo>
                    <a:pt x="1821" y="2246"/>
                  </a:lnTo>
                  <a:lnTo>
                    <a:pt x="1823" y="2163"/>
                  </a:lnTo>
                  <a:lnTo>
                    <a:pt x="1812" y="2071"/>
                  </a:lnTo>
                  <a:lnTo>
                    <a:pt x="1794" y="1991"/>
                  </a:lnTo>
                  <a:lnTo>
                    <a:pt x="1762" y="1914"/>
                  </a:lnTo>
                  <a:lnTo>
                    <a:pt x="1727" y="1841"/>
                  </a:lnTo>
                  <a:lnTo>
                    <a:pt x="1683" y="1777"/>
                  </a:lnTo>
                  <a:lnTo>
                    <a:pt x="1627" y="1699"/>
                  </a:lnTo>
                  <a:lnTo>
                    <a:pt x="1561" y="1625"/>
                  </a:lnTo>
                  <a:close/>
                </a:path>
              </a:pathLst>
            </a:custGeom>
            <a:gradFill rotWithShape="0">
              <a:gsLst>
                <a:gs pos="0">
                  <a:srgbClr val="CCFF99"/>
                </a:gs>
                <a:gs pos="100000">
                  <a:srgbClr val="33CC33"/>
                </a:gs>
              </a:gsLst>
              <a:path path="rect">
                <a:fillToRect l="100000" t="100000"/>
              </a:path>
            </a:gradFill>
            <a:ln w="3175" cmpd="sng">
              <a:solidFill>
                <a:srgbClr val="00FF00"/>
              </a:solidFill>
              <a:prstDash val="solid"/>
              <a:round/>
              <a:headEnd/>
              <a:tailEnd/>
            </a:ln>
          </p:spPr>
          <p:txBody>
            <a:bodyPr/>
            <a:lstStyle/>
            <a:p>
              <a:endParaRPr lang="en-US"/>
            </a:p>
          </p:txBody>
        </p:sp>
      </p:grpSp>
      <p:grpSp>
        <p:nvGrpSpPr>
          <p:cNvPr id="802922" name="Group 106"/>
          <p:cNvGrpSpPr>
            <a:grpSpLocks/>
          </p:cNvGrpSpPr>
          <p:nvPr/>
        </p:nvGrpSpPr>
        <p:grpSpPr bwMode="auto">
          <a:xfrm>
            <a:off x="685800" y="5410200"/>
            <a:ext cx="7391400" cy="1228725"/>
            <a:chOff x="384" y="3408"/>
            <a:chExt cx="4944" cy="774"/>
          </a:xfrm>
        </p:grpSpPr>
        <p:sp>
          <p:nvSpPr>
            <p:cNvPr id="802923" name="Text Box 107"/>
            <p:cNvSpPr txBox="1">
              <a:spLocks noChangeArrowheads="1"/>
            </p:cNvSpPr>
            <p:nvPr/>
          </p:nvSpPr>
          <p:spPr bwMode="auto">
            <a:xfrm>
              <a:off x="608" y="3408"/>
              <a:ext cx="4720" cy="774"/>
            </a:xfrm>
            <a:prstGeom prst="rect">
              <a:avLst/>
            </a:prstGeom>
            <a:noFill/>
            <a:ln w="9525">
              <a:noFill/>
              <a:miter lim="800000"/>
              <a:headEnd/>
              <a:tailEnd/>
            </a:ln>
            <a:effectLst/>
          </p:spPr>
          <p:txBody>
            <a:bodyPr>
              <a:spAutoFit/>
            </a:bodyPr>
            <a:lstStyle/>
            <a:p>
              <a:pPr>
                <a:lnSpc>
                  <a:spcPct val="85000"/>
                </a:lnSpc>
              </a:pPr>
              <a:r>
                <a:rPr lang="en-US" sz="2200" b="1">
                  <a:solidFill>
                    <a:schemeClr val="bg1"/>
                  </a:solidFill>
                  <a:latin typeface="Arial Narrow" pitchFamily="34" charset="0"/>
                </a:rPr>
                <a:t>Joy arises when we have an </a:t>
              </a:r>
              <a:r>
                <a:rPr lang="en-US" sz="2200" b="1" u="sng">
                  <a:solidFill>
                    <a:schemeClr val="bg1"/>
                  </a:solidFill>
                  <a:latin typeface="Arial Narrow" pitchFamily="34" charset="0"/>
                </a:rPr>
                <a:t>object partner</a:t>
              </a:r>
              <a:r>
                <a:rPr lang="en-US" sz="2200" b="1">
                  <a:solidFill>
                    <a:schemeClr val="bg1"/>
                  </a:solidFill>
                  <a:latin typeface="Arial Narrow" pitchFamily="34" charset="0"/>
                </a:rPr>
                <a:t>, whether </a:t>
              </a:r>
              <a:r>
                <a:rPr lang="en-US" sz="2200" b="1" u="sng">
                  <a:solidFill>
                    <a:schemeClr val="bg1"/>
                  </a:solidFill>
                  <a:latin typeface="Arial Narrow" pitchFamily="34" charset="0"/>
                </a:rPr>
                <a:t>intangible or substantial</a:t>
              </a:r>
              <a:r>
                <a:rPr lang="en-US" sz="2200" b="1">
                  <a:solidFill>
                    <a:schemeClr val="bg1"/>
                  </a:solidFill>
                  <a:latin typeface="Arial Narrow" pitchFamily="34" charset="0"/>
                </a:rPr>
                <a:t>, in which our </a:t>
              </a:r>
              <a:r>
                <a:rPr lang="en-US" sz="2200" b="1" u="sng">
                  <a:solidFill>
                    <a:schemeClr val="bg1"/>
                  </a:solidFill>
                  <a:latin typeface="Arial Narrow" pitchFamily="34" charset="0"/>
                </a:rPr>
                <a:t>internal nature </a:t>
              </a:r>
              <a:r>
                <a:rPr lang="en-US" sz="2200" b="1">
                  <a:solidFill>
                    <a:schemeClr val="bg1"/>
                  </a:solidFill>
                  <a:latin typeface="Arial Narrow" pitchFamily="34" charset="0"/>
                </a:rPr>
                <a:t>and </a:t>
              </a:r>
              <a:r>
                <a:rPr lang="en-US" sz="2200" b="1" u="sng">
                  <a:solidFill>
                    <a:schemeClr val="bg1"/>
                  </a:solidFill>
                  <a:latin typeface="Arial Narrow" pitchFamily="34" charset="0"/>
                </a:rPr>
                <a:t>external form</a:t>
              </a:r>
              <a:r>
                <a:rPr lang="en-US" sz="2200" b="1">
                  <a:solidFill>
                    <a:schemeClr val="bg1"/>
                  </a:solidFill>
                  <a:latin typeface="Arial Narrow" pitchFamily="34" charset="0"/>
                </a:rPr>
                <a:t> are reflected and developed. Our object partner </a:t>
              </a:r>
              <a:r>
                <a:rPr lang="en-US" sz="2200" b="1">
                  <a:solidFill>
                    <a:srgbClr val="FFFF99"/>
                  </a:solidFill>
                  <a:latin typeface="Arial Narrow" pitchFamily="34" charset="0"/>
                </a:rPr>
                <a:t>stimulates</a:t>
              </a:r>
              <a:r>
                <a:rPr lang="en-US" sz="2200" b="1">
                  <a:solidFill>
                    <a:schemeClr val="bg1"/>
                  </a:solidFill>
                  <a:latin typeface="Arial Narrow" pitchFamily="34" charset="0"/>
                </a:rPr>
                <a:t> us and helps us to feel our own internal nature and external form. </a:t>
              </a:r>
              <a:endParaRPr lang="en-US" sz="2200" b="1" u="sng">
                <a:solidFill>
                  <a:schemeClr val="bg1"/>
                </a:solidFill>
                <a:latin typeface="Arial Narrow" pitchFamily="34" charset="0"/>
              </a:endParaRPr>
            </a:p>
          </p:txBody>
        </p:sp>
        <p:sp>
          <p:nvSpPr>
            <p:cNvPr id="802924" name="Text Box 108"/>
            <p:cNvSpPr txBox="1">
              <a:spLocks noChangeArrowheads="1"/>
            </p:cNvSpPr>
            <p:nvPr/>
          </p:nvSpPr>
          <p:spPr bwMode="auto">
            <a:xfrm>
              <a:off x="384" y="3408"/>
              <a:ext cx="221" cy="250"/>
            </a:xfrm>
            <a:prstGeom prst="rect">
              <a:avLst/>
            </a:prstGeom>
            <a:noFill/>
            <a:ln w="9525">
              <a:noFill/>
              <a:miter lim="800000"/>
              <a:headEnd/>
              <a:tailEnd/>
            </a:ln>
            <a:effectLst/>
          </p:spPr>
          <p:txBody>
            <a:bodyPr>
              <a:spAutoFit/>
            </a:bodyPr>
            <a:lstStyle/>
            <a:p>
              <a:pPr>
                <a:lnSpc>
                  <a:spcPct val="50000"/>
                </a:lnSpc>
              </a:pPr>
              <a:r>
                <a:rPr lang="en-US" sz="4000" b="1">
                  <a:solidFill>
                    <a:schemeClr val="bg1"/>
                  </a:solidFill>
                  <a:latin typeface="Times New Roman" pitchFamily="18" charset="0"/>
                  <a:sym typeface="CommonBullets" pitchFamily="34" charset="2"/>
                </a:rPr>
                <a:t></a:t>
              </a:r>
              <a:endParaRPr lang="en-US" sz="4000" b="1">
                <a:solidFill>
                  <a:schemeClr val="bg1"/>
                </a:solidFill>
                <a:latin typeface="Times New Roman" pitchFamily="18" charset="0"/>
              </a:endParaRPr>
            </a:p>
          </p:txBody>
        </p:sp>
      </p:gr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02859"/>
                                        </p:tgtEl>
                                        <p:attrNameLst>
                                          <p:attrName>style.visibility</p:attrName>
                                        </p:attrNameLst>
                                      </p:cBhvr>
                                      <p:to>
                                        <p:strVal val="visible"/>
                                      </p:to>
                                    </p:set>
                                    <p:animEffect transition="in" filter="fade">
                                      <p:cBhvr>
                                        <p:cTn id="7" dur="1000"/>
                                        <p:tgtEl>
                                          <p:spTgt spid="802859"/>
                                        </p:tgtEl>
                                      </p:cBhvr>
                                    </p:animEffect>
                                  </p:childTnLst>
                                </p:cTn>
                              </p:par>
                              <p:par>
                                <p:cTn id="8" presetID="55" presetClass="entr" presetSubtype="0" fill="hold" nodeType="withEffect">
                                  <p:stCondLst>
                                    <p:cond delay="0"/>
                                  </p:stCondLst>
                                  <p:childTnLst>
                                    <p:set>
                                      <p:cBhvr>
                                        <p:cTn id="9" dur="1" fill="hold">
                                          <p:stCondLst>
                                            <p:cond delay="0"/>
                                          </p:stCondLst>
                                        </p:cTn>
                                        <p:tgtEl>
                                          <p:spTgt spid="802862"/>
                                        </p:tgtEl>
                                        <p:attrNameLst>
                                          <p:attrName>style.visibility</p:attrName>
                                        </p:attrNameLst>
                                      </p:cBhvr>
                                      <p:to>
                                        <p:strVal val="visible"/>
                                      </p:to>
                                    </p:set>
                                    <p:anim calcmode="lin" valueType="num">
                                      <p:cBhvr>
                                        <p:cTn id="10" dur="1000" fill="hold"/>
                                        <p:tgtEl>
                                          <p:spTgt spid="802862"/>
                                        </p:tgtEl>
                                        <p:attrNameLst>
                                          <p:attrName>ppt_w</p:attrName>
                                        </p:attrNameLst>
                                      </p:cBhvr>
                                      <p:tavLst>
                                        <p:tav tm="0">
                                          <p:val>
                                            <p:strVal val="#ppt_w*0.70"/>
                                          </p:val>
                                        </p:tav>
                                        <p:tav tm="100000">
                                          <p:val>
                                            <p:strVal val="#ppt_w"/>
                                          </p:val>
                                        </p:tav>
                                      </p:tavLst>
                                    </p:anim>
                                    <p:anim calcmode="lin" valueType="num">
                                      <p:cBhvr>
                                        <p:cTn id="11" dur="1000" fill="hold"/>
                                        <p:tgtEl>
                                          <p:spTgt spid="802862"/>
                                        </p:tgtEl>
                                        <p:attrNameLst>
                                          <p:attrName>ppt_h</p:attrName>
                                        </p:attrNameLst>
                                      </p:cBhvr>
                                      <p:tavLst>
                                        <p:tav tm="0">
                                          <p:val>
                                            <p:strVal val="#ppt_h"/>
                                          </p:val>
                                        </p:tav>
                                        <p:tav tm="100000">
                                          <p:val>
                                            <p:strVal val="#ppt_h"/>
                                          </p:val>
                                        </p:tav>
                                      </p:tavLst>
                                    </p:anim>
                                    <p:animEffect transition="in" filter="fade">
                                      <p:cBhvr>
                                        <p:cTn id="12" dur="1000"/>
                                        <p:tgtEl>
                                          <p:spTgt spid="802862"/>
                                        </p:tgtEl>
                                      </p:cBhvr>
                                    </p:animEffect>
                                  </p:childTnLst>
                                </p:cTn>
                              </p:par>
                            </p:childTnLst>
                          </p:cTn>
                        </p:par>
                      </p:childTnLst>
                    </p:cTn>
                  </p:par>
                  <p:par>
                    <p:cTn id="13" fill="hold">
                      <p:stCondLst>
                        <p:cond delay="indefinite"/>
                      </p:stCondLst>
                      <p:childTnLst>
                        <p:par>
                          <p:cTn id="14" fill="hold">
                            <p:stCondLst>
                              <p:cond delay="0"/>
                            </p:stCondLst>
                            <p:childTnLst>
                              <p:par>
                                <p:cTn id="15" presetID="55" presetClass="entr" presetSubtype="0" fill="hold" grpId="0" nodeType="clickEffect">
                                  <p:stCondLst>
                                    <p:cond delay="0"/>
                                  </p:stCondLst>
                                  <p:childTnLst>
                                    <p:set>
                                      <p:cBhvr>
                                        <p:cTn id="16" dur="1" fill="hold">
                                          <p:stCondLst>
                                            <p:cond delay="0"/>
                                          </p:stCondLst>
                                        </p:cTn>
                                        <p:tgtEl>
                                          <p:spTgt spid="802863"/>
                                        </p:tgtEl>
                                        <p:attrNameLst>
                                          <p:attrName>style.visibility</p:attrName>
                                        </p:attrNameLst>
                                      </p:cBhvr>
                                      <p:to>
                                        <p:strVal val="visible"/>
                                      </p:to>
                                    </p:set>
                                    <p:anim calcmode="lin" valueType="num">
                                      <p:cBhvr>
                                        <p:cTn id="17" dur="1000" fill="hold"/>
                                        <p:tgtEl>
                                          <p:spTgt spid="802863"/>
                                        </p:tgtEl>
                                        <p:attrNameLst>
                                          <p:attrName>ppt_w</p:attrName>
                                        </p:attrNameLst>
                                      </p:cBhvr>
                                      <p:tavLst>
                                        <p:tav tm="0">
                                          <p:val>
                                            <p:strVal val="#ppt_w*0.70"/>
                                          </p:val>
                                        </p:tav>
                                        <p:tav tm="100000">
                                          <p:val>
                                            <p:strVal val="#ppt_w"/>
                                          </p:val>
                                        </p:tav>
                                      </p:tavLst>
                                    </p:anim>
                                    <p:anim calcmode="lin" valueType="num">
                                      <p:cBhvr>
                                        <p:cTn id="18" dur="1000" fill="hold"/>
                                        <p:tgtEl>
                                          <p:spTgt spid="802863"/>
                                        </p:tgtEl>
                                        <p:attrNameLst>
                                          <p:attrName>ppt_h</p:attrName>
                                        </p:attrNameLst>
                                      </p:cBhvr>
                                      <p:tavLst>
                                        <p:tav tm="0">
                                          <p:val>
                                            <p:strVal val="#ppt_h"/>
                                          </p:val>
                                        </p:tav>
                                        <p:tav tm="100000">
                                          <p:val>
                                            <p:strVal val="#ppt_h"/>
                                          </p:val>
                                        </p:tav>
                                      </p:tavLst>
                                    </p:anim>
                                    <p:animEffect transition="in" filter="fade">
                                      <p:cBhvr>
                                        <p:cTn id="19" dur="1000"/>
                                        <p:tgtEl>
                                          <p:spTgt spid="802863"/>
                                        </p:tgtEl>
                                      </p:cBhvr>
                                    </p:animEffect>
                                  </p:childTnLst>
                                </p:cTn>
                              </p:par>
                            </p:childTnLst>
                          </p:cTn>
                        </p:par>
                        <p:par>
                          <p:cTn id="20" fill="hold">
                            <p:stCondLst>
                              <p:cond delay="1000"/>
                            </p:stCondLst>
                            <p:childTnLst>
                              <p:par>
                                <p:cTn id="21" presetID="10" presetClass="entr" presetSubtype="0" fill="hold" nodeType="afterEffect">
                                  <p:stCondLst>
                                    <p:cond delay="0"/>
                                  </p:stCondLst>
                                  <p:childTnLst>
                                    <p:set>
                                      <p:cBhvr>
                                        <p:cTn id="22" dur="1" fill="hold">
                                          <p:stCondLst>
                                            <p:cond delay="0"/>
                                          </p:stCondLst>
                                        </p:cTn>
                                        <p:tgtEl>
                                          <p:spTgt spid="802865"/>
                                        </p:tgtEl>
                                        <p:attrNameLst>
                                          <p:attrName>style.visibility</p:attrName>
                                        </p:attrNameLst>
                                      </p:cBhvr>
                                      <p:to>
                                        <p:strVal val="visible"/>
                                      </p:to>
                                    </p:set>
                                    <p:animEffect transition="in" filter="fade">
                                      <p:cBhvr>
                                        <p:cTn id="23" dur="1000"/>
                                        <p:tgtEl>
                                          <p:spTgt spid="80286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802824"/>
                                        </p:tgtEl>
                                        <p:attrNameLst>
                                          <p:attrName>style.visibility</p:attrName>
                                        </p:attrNameLst>
                                      </p:cBhvr>
                                      <p:to>
                                        <p:strVal val="visible"/>
                                      </p:to>
                                    </p:set>
                                    <p:animEffect transition="in" filter="wipe(down)">
                                      <p:cBhvr>
                                        <p:cTn id="28" dur="500"/>
                                        <p:tgtEl>
                                          <p:spTgt spid="802824"/>
                                        </p:tgtEl>
                                      </p:cBhvr>
                                    </p:animEffect>
                                  </p:childTnLst>
                                  <p:subTnLst>
                                    <p:set>
                                      <p:cBhvr override="childStyle">
                                        <p:cTn dur="1" fill="hold" display="0" masterRel="sameClick" afterEffect="1">
                                          <p:stCondLst>
                                            <p:cond evt="end" delay="0">
                                              <p:tn val="26"/>
                                            </p:cond>
                                          </p:stCondLst>
                                        </p:cTn>
                                        <p:tgtEl>
                                          <p:spTgt spid="802824"/>
                                        </p:tgtEl>
                                        <p:attrNameLst>
                                          <p:attrName>style.visibility</p:attrName>
                                        </p:attrNameLst>
                                      </p:cBhvr>
                                      <p:to>
                                        <p:strVal val="hidden"/>
                                      </p:to>
                                    </p:set>
                                  </p:subTnLst>
                                </p:cTn>
                              </p:par>
                            </p:childTnLst>
                          </p:cTn>
                        </p:par>
                        <p:par>
                          <p:cTn id="29" fill="hold">
                            <p:stCondLst>
                              <p:cond delay="500"/>
                            </p:stCondLst>
                            <p:childTnLst>
                              <p:par>
                                <p:cTn id="30" presetID="22" presetClass="entr" presetSubtype="1" fill="hold" grpId="0" nodeType="afterEffect">
                                  <p:stCondLst>
                                    <p:cond delay="0"/>
                                  </p:stCondLst>
                                  <p:childTnLst>
                                    <p:set>
                                      <p:cBhvr>
                                        <p:cTn id="31" dur="1" fill="hold">
                                          <p:stCondLst>
                                            <p:cond delay="0"/>
                                          </p:stCondLst>
                                        </p:cTn>
                                        <p:tgtEl>
                                          <p:spTgt spid="802825"/>
                                        </p:tgtEl>
                                        <p:attrNameLst>
                                          <p:attrName>style.visibility</p:attrName>
                                        </p:attrNameLst>
                                      </p:cBhvr>
                                      <p:to>
                                        <p:strVal val="visible"/>
                                      </p:to>
                                    </p:set>
                                    <p:animEffect transition="in" filter="wipe(up)">
                                      <p:cBhvr>
                                        <p:cTn id="32" dur="500"/>
                                        <p:tgtEl>
                                          <p:spTgt spid="802825"/>
                                        </p:tgtEl>
                                      </p:cBhvr>
                                    </p:animEffect>
                                  </p:childTnLst>
                                  <p:subTnLst>
                                    <p:set>
                                      <p:cBhvr override="childStyle">
                                        <p:cTn dur="1" fill="hold" display="0" masterRel="sameClick" afterEffect="1">
                                          <p:stCondLst>
                                            <p:cond evt="end" delay="0">
                                              <p:tn val="30"/>
                                            </p:cond>
                                          </p:stCondLst>
                                        </p:cTn>
                                        <p:tgtEl>
                                          <p:spTgt spid="802825"/>
                                        </p:tgtEl>
                                        <p:attrNameLst>
                                          <p:attrName>style.visibility</p:attrName>
                                        </p:attrNameLst>
                                      </p:cBhvr>
                                      <p:to>
                                        <p:strVal val="hidden"/>
                                      </p:to>
                                    </p:set>
                                  </p:subTnLst>
                                </p:cTn>
                              </p:par>
                            </p:childTnLst>
                          </p:cTn>
                        </p:par>
                        <p:par>
                          <p:cTn id="33" fill="hold">
                            <p:stCondLst>
                              <p:cond delay="1000"/>
                            </p:stCondLst>
                            <p:childTnLst>
                              <p:par>
                                <p:cTn id="34" presetID="22" presetClass="entr" presetSubtype="4" fill="hold" grpId="1" nodeType="afterEffect">
                                  <p:stCondLst>
                                    <p:cond delay="0"/>
                                  </p:stCondLst>
                                  <p:childTnLst>
                                    <p:set>
                                      <p:cBhvr>
                                        <p:cTn id="35" dur="1" fill="hold">
                                          <p:stCondLst>
                                            <p:cond delay="0"/>
                                          </p:stCondLst>
                                        </p:cTn>
                                        <p:tgtEl>
                                          <p:spTgt spid="802824"/>
                                        </p:tgtEl>
                                        <p:attrNameLst>
                                          <p:attrName>style.visibility</p:attrName>
                                        </p:attrNameLst>
                                      </p:cBhvr>
                                      <p:to>
                                        <p:strVal val="visible"/>
                                      </p:to>
                                    </p:set>
                                    <p:animEffect transition="in" filter="wipe(down)">
                                      <p:cBhvr>
                                        <p:cTn id="36" dur="500"/>
                                        <p:tgtEl>
                                          <p:spTgt spid="802824"/>
                                        </p:tgtEl>
                                      </p:cBhvr>
                                    </p:animEffect>
                                  </p:childTnLst>
                                  <p:subTnLst>
                                    <p:set>
                                      <p:cBhvr override="childStyle">
                                        <p:cTn dur="1" fill="hold" display="0" masterRel="sameClick" afterEffect="1">
                                          <p:stCondLst>
                                            <p:cond evt="end" delay="0">
                                              <p:tn val="34"/>
                                            </p:cond>
                                          </p:stCondLst>
                                        </p:cTn>
                                        <p:tgtEl>
                                          <p:spTgt spid="802824"/>
                                        </p:tgtEl>
                                        <p:attrNameLst>
                                          <p:attrName>style.visibility</p:attrName>
                                        </p:attrNameLst>
                                      </p:cBhvr>
                                      <p:to>
                                        <p:strVal val="hidden"/>
                                      </p:to>
                                    </p:set>
                                  </p:subTnLst>
                                </p:cTn>
                              </p:par>
                            </p:childTnLst>
                          </p:cTn>
                        </p:par>
                        <p:par>
                          <p:cTn id="37" fill="hold">
                            <p:stCondLst>
                              <p:cond delay="1500"/>
                            </p:stCondLst>
                            <p:childTnLst>
                              <p:par>
                                <p:cTn id="38" presetID="22" presetClass="entr" presetSubtype="1" fill="hold" grpId="1" nodeType="afterEffect">
                                  <p:stCondLst>
                                    <p:cond delay="0"/>
                                  </p:stCondLst>
                                  <p:childTnLst>
                                    <p:set>
                                      <p:cBhvr>
                                        <p:cTn id="39" dur="1" fill="hold">
                                          <p:stCondLst>
                                            <p:cond delay="0"/>
                                          </p:stCondLst>
                                        </p:cTn>
                                        <p:tgtEl>
                                          <p:spTgt spid="802825"/>
                                        </p:tgtEl>
                                        <p:attrNameLst>
                                          <p:attrName>style.visibility</p:attrName>
                                        </p:attrNameLst>
                                      </p:cBhvr>
                                      <p:to>
                                        <p:strVal val="visible"/>
                                      </p:to>
                                    </p:set>
                                    <p:animEffect transition="in" filter="wipe(up)">
                                      <p:cBhvr>
                                        <p:cTn id="40" dur="500"/>
                                        <p:tgtEl>
                                          <p:spTgt spid="802825"/>
                                        </p:tgtEl>
                                      </p:cBhvr>
                                    </p:animEffect>
                                  </p:childTnLst>
                                  <p:subTnLst>
                                    <p:set>
                                      <p:cBhvr override="childStyle">
                                        <p:cTn dur="1" fill="hold" display="0" masterRel="sameClick" afterEffect="1">
                                          <p:stCondLst>
                                            <p:cond evt="end" delay="0">
                                              <p:tn val="38"/>
                                            </p:cond>
                                          </p:stCondLst>
                                        </p:cTn>
                                        <p:tgtEl>
                                          <p:spTgt spid="802825"/>
                                        </p:tgtEl>
                                        <p:attrNameLst>
                                          <p:attrName>style.visibility</p:attrName>
                                        </p:attrNameLst>
                                      </p:cBhvr>
                                      <p:to>
                                        <p:strVal val="hidden"/>
                                      </p:to>
                                    </p:set>
                                  </p:subTnLst>
                                </p:cTn>
                              </p:par>
                            </p:childTnLst>
                          </p:cTn>
                        </p:par>
                        <p:par>
                          <p:cTn id="41" fill="hold">
                            <p:stCondLst>
                              <p:cond delay="2000"/>
                            </p:stCondLst>
                            <p:childTnLst>
                              <p:par>
                                <p:cTn id="42" presetID="22" presetClass="entr" presetSubtype="4" fill="hold" grpId="2" nodeType="afterEffect">
                                  <p:stCondLst>
                                    <p:cond delay="0"/>
                                  </p:stCondLst>
                                  <p:childTnLst>
                                    <p:set>
                                      <p:cBhvr>
                                        <p:cTn id="43" dur="1" fill="hold">
                                          <p:stCondLst>
                                            <p:cond delay="0"/>
                                          </p:stCondLst>
                                        </p:cTn>
                                        <p:tgtEl>
                                          <p:spTgt spid="802824"/>
                                        </p:tgtEl>
                                        <p:attrNameLst>
                                          <p:attrName>style.visibility</p:attrName>
                                        </p:attrNameLst>
                                      </p:cBhvr>
                                      <p:to>
                                        <p:strVal val="visible"/>
                                      </p:to>
                                    </p:set>
                                    <p:animEffect transition="in" filter="wipe(down)">
                                      <p:cBhvr>
                                        <p:cTn id="44" dur="500"/>
                                        <p:tgtEl>
                                          <p:spTgt spid="802824"/>
                                        </p:tgtEl>
                                      </p:cBhvr>
                                    </p:animEffect>
                                  </p:childTnLst>
                                </p:cTn>
                              </p:par>
                            </p:childTnLst>
                          </p:cTn>
                        </p:par>
                        <p:par>
                          <p:cTn id="45" fill="hold">
                            <p:stCondLst>
                              <p:cond delay="2500"/>
                            </p:stCondLst>
                            <p:childTnLst>
                              <p:par>
                                <p:cTn id="46" presetID="22" presetClass="entr" presetSubtype="1" fill="hold" grpId="2" nodeType="afterEffect">
                                  <p:stCondLst>
                                    <p:cond delay="0"/>
                                  </p:stCondLst>
                                  <p:childTnLst>
                                    <p:set>
                                      <p:cBhvr>
                                        <p:cTn id="47" dur="1" fill="hold">
                                          <p:stCondLst>
                                            <p:cond delay="0"/>
                                          </p:stCondLst>
                                        </p:cTn>
                                        <p:tgtEl>
                                          <p:spTgt spid="802825"/>
                                        </p:tgtEl>
                                        <p:attrNameLst>
                                          <p:attrName>style.visibility</p:attrName>
                                        </p:attrNameLst>
                                      </p:cBhvr>
                                      <p:to>
                                        <p:strVal val="visible"/>
                                      </p:to>
                                    </p:set>
                                    <p:animEffect transition="in" filter="wipe(up)">
                                      <p:cBhvr>
                                        <p:cTn id="48" dur="500"/>
                                        <p:tgtEl>
                                          <p:spTgt spid="8028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2824" grpId="0" animBg="1"/>
      <p:bldP spid="802824" grpId="1" animBg="1"/>
      <p:bldP spid="802824" grpId="2" animBg="1"/>
      <p:bldP spid="802825" grpId="0" animBg="1"/>
      <p:bldP spid="802825" grpId="1" animBg="1"/>
      <p:bldP spid="802825" grpId="2" animBg="1"/>
      <p:bldP spid="802863" grpId="0" autoUpdateAnimBg="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CC99FF"/>
            </a:gs>
          </a:gsLst>
          <a:lin ang="2700000" scaled="1"/>
        </a:gradFill>
        <a:effectLst/>
      </p:bgPr>
    </p:bg>
    <p:spTree>
      <p:nvGrpSpPr>
        <p:cNvPr id="1" name=""/>
        <p:cNvGrpSpPr/>
        <p:nvPr/>
      </p:nvGrpSpPr>
      <p:grpSpPr>
        <a:xfrm>
          <a:off x="0" y="0"/>
          <a:ext cx="0" cy="0"/>
          <a:chOff x="0" y="0"/>
          <a:chExt cx="0" cy="0"/>
        </a:xfrm>
      </p:grpSpPr>
      <p:grpSp>
        <p:nvGrpSpPr>
          <p:cNvPr id="52" name="Group 51"/>
          <p:cNvGrpSpPr/>
          <p:nvPr/>
        </p:nvGrpSpPr>
        <p:grpSpPr>
          <a:xfrm>
            <a:off x="4934866" y="2590801"/>
            <a:ext cx="3514615" cy="1828799"/>
            <a:chOff x="4934866" y="2608412"/>
            <a:chExt cx="3514615" cy="1828799"/>
          </a:xfrm>
        </p:grpSpPr>
        <p:pic>
          <p:nvPicPr>
            <p:cNvPr id="805018" name="Picture 154" descr="Man casual_blue"/>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6311900" y="2611586"/>
              <a:ext cx="622300" cy="1825625"/>
            </a:xfrm>
            <a:prstGeom prst="rect">
              <a:avLst/>
            </a:prstGeom>
            <a:noFill/>
          </p:spPr>
        </p:pic>
        <p:pic>
          <p:nvPicPr>
            <p:cNvPr id="41" name="Picture 40" descr="Man business_blue.gif"/>
            <p:cNvPicPr>
              <a:picLocks noChangeAspect="1"/>
            </p:cNvPicPr>
            <p:nvPr/>
          </p:nvPicPr>
          <p:blipFill>
            <a:blip r:embed="rId4">
              <a:clrChange>
                <a:clrFrom>
                  <a:srgbClr val="FFFFFF"/>
                </a:clrFrom>
                <a:clrTo>
                  <a:srgbClr val="FFFFFF">
                    <a:alpha val="0"/>
                  </a:srgbClr>
                </a:clrTo>
              </a:clrChange>
            </a:blip>
            <a:stretch>
              <a:fillRect/>
            </a:stretch>
          </p:blipFill>
          <p:spPr>
            <a:xfrm>
              <a:off x="4934866" y="2608412"/>
              <a:ext cx="627734" cy="1828799"/>
            </a:xfrm>
            <a:prstGeom prst="rect">
              <a:avLst/>
            </a:prstGeom>
            <a:noFill/>
            <a:ln>
              <a:noFill/>
            </a:ln>
          </p:spPr>
        </p:pic>
        <p:pic>
          <p:nvPicPr>
            <p:cNvPr id="42" name="Picture 41" descr="Woman Asian_blue.gif"/>
            <p:cNvPicPr>
              <a:picLocks noChangeAspect="1"/>
            </p:cNvPicPr>
            <p:nvPr/>
          </p:nvPicPr>
          <p:blipFill>
            <a:blip r:embed="rId5">
              <a:clrChange>
                <a:clrFrom>
                  <a:srgbClr val="FFFFFF"/>
                </a:clrFrom>
                <a:clrTo>
                  <a:srgbClr val="FFFFFF">
                    <a:alpha val="0"/>
                  </a:srgbClr>
                </a:clrTo>
              </a:clrChange>
            </a:blip>
            <a:stretch>
              <a:fillRect/>
            </a:stretch>
          </p:blipFill>
          <p:spPr>
            <a:xfrm>
              <a:off x="7696200" y="2713035"/>
              <a:ext cx="753281" cy="1724176"/>
            </a:xfrm>
            <a:prstGeom prst="rect">
              <a:avLst/>
            </a:prstGeom>
            <a:noFill/>
            <a:ln>
              <a:noFill/>
            </a:ln>
          </p:spPr>
        </p:pic>
        <p:pic>
          <p:nvPicPr>
            <p:cNvPr id="43" name="Picture 42" descr="Woman business_blue.gif"/>
            <p:cNvPicPr>
              <a:picLocks noChangeAspect="1"/>
            </p:cNvPicPr>
            <p:nvPr/>
          </p:nvPicPr>
          <p:blipFill>
            <a:blip r:embed="rId6">
              <a:clrChange>
                <a:clrFrom>
                  <a:srgbClr val="FFFFFF"/>
                </a:clrFrom>
                <a:clrTo>
                  <a:srgbClr val="FFFFFF">
                    <a:alpha val="0"/>
                  </a:srgbClr>
                </a:clrTo>
              </a:clrChange>
            </a:blip>
            <a:stretch>
              <a:fillRect/>
            </a:stretch>
          </p:blipFill>
          <p:spPr>
            <a:xfrm>
              <a:off x="7010400" y="2667000"/>
              <a:ext cx="669583" cy="1770211"/>
            </a:xfrm>
            <a:prstGeom prst="rect">
              <a:avLst/>
            </a:prstGeom>
            <a:noFill/>
            <a:ln>
              <a:noFill/>
            </a:ln>
          </p:spPr>
        </p:pic>
        <p:pic>
          <p:nvPicPr>
            <p:cNvPr id="44" name="Picture 43" descr="Woman casual_blue.gif"/>
            <p:cNvPicPr>
              <a:picLocks noChangeAspect="1"/>
            </p:cNvPicPr>
            <p:nvPr/>
          </p:nvPicPr>
          <p:blipFill>
            <a:blip r:embed="rId7">
              <a:clrChange>
                <a:clrFrom>
                  <a:srgbClr val="FFFFFF"/>
                </a:clrFrom>
                <a:clrTo>
                  <a:srgbClr val="FFFFFF">
                    <a:alpha val="0"/>
                  </a:srgbClr>
                </a:clrTo>
              </a:clrChange>
            </a:blip>
            <a:stretch>
              <a:fillRect/>
            </a:stretch>
          </p:blipFill>
          <p:spPr>
            <a:xfrm>
              <a:off x="5637405" y="2708849"/>
              <a:ext cx="610995" cy="1728362"/>
            </a:xfrm>
            <a:prstGeom prst="rect">
              <a:avLst/>
            </a:prstGeom>
            <a:noFill/>
            <a:ln>
              <a:noFill/>
            </a:ln>
          </p:spPr>
        </p:pic>
      </p:grpSp>
      <p:grpSp>
        <p:nvGrpSpPr>
          <p:cNvPr id="804872" name="Group 8"/>
          <p:cNvGrpSpPr>
            <a:grpSpLocks/>
          </p:cNvGrpSpPr>
          <p:nvPr/>
        </p:nvGrpSpPr>
        <p:grpSpPr bwMode="auto">
          <a:xfrm>
            <a:off x="4535488" y="3082925"/>
            <a:ext cx="4227512" cy="1292225"/>
            <a:chOff x="96" y="832"/>
            <a:chExt cx="1692" cy="1626"/>
          </a:xfrm>
        </p:grpSpPr>
        <p:sp>
          <p:nvSpPr>
            <p:cNvPr id="804873" name="Freeform 9"/>
            <p:cNvSpPr>
              <a:spLocks/>
            </p:cNvSpPr>
            <p:nvPr/>
          </p:nvSpPr>
          <p:spPr bwMode="auto">
            <a:xfrm rot="5437268" flipH="1" flipV="1">
              <a:off x="348" y="580"/>
              <a:ext cx="1188" cy="1692"/>
            </a:xfrm>
            <a:custGeom>
              <a:avLst/>
              <a:gdLst/>
              <a:ahLst/>
              <a:cxnLst>
                <a:cxn ang="0">
                  <a:pos x="405" y="1335"/>
                </a:cxn>
                <a:cxn ang="0">
                  <a:pos x="625" y="1501"/>
                </a:cxn>
                <a:cxn ang="0">
                  <a:pos x="758" y="1645"/>
                </a:cxn>
                <a:cxn ang="0">
                  <a:pos x="850" y="1845"/>
                </a:cxn>
                <a:cxn ang="0">
                  <a:pos x="892" y="2022"/>
                </a:cxn>
                <a:cxn ang="0">
                  <a:pos x="889" y="2178"/>
                </a:cxn>
                <a:cxn ang="0">
                  <a:pos x="839" y="2372"/>
                </a:cxn>
                <a:cxn ang="0">
                  <a:pos x="743" y="2544"/>
                </a:cxn>
                <a:cxn ang="0">
                  <a:pos x="604" y="2696"/>
                </a:cxn>
                <a:cxn ang="0">
                  <a:pos x="477" y="2782"/>
                </a:cxn>
                <a:cxn ang="0">
                  <a:pos x="338" y="2834"/>
                </a:cxn>
                <a:cxn ang="0">
                  <a:pos x="209" y="2849"/>
                </a:cxn>
                <a:cxn ang="0">
                  <a:pos x="0" y="2840"/>
                </a:cxn>
                <a:cxn ang="0">
                  <a:pos x="189" y="2879"/>
                </a:cxn>
                <a:cxn ang="0">
                  <a:pos x="366" y="2895"/>
                </a:cxn>
                <a:cxn ang="0">
                  <a:pos x="521" y="2890"/>
                </a:cxn>
                <a:cxn ang="0">
                  <a:pos x="687" y="2867"/>
                </a:cxn>
                <a:cxn ang="0">
                  <a:pos x="885" y="2816"/>
                </a:cxn>
                <a:cxn ang="0">
                  <a:pos x="1064" y="2740"/>
                </a:cxn>
                <a:cxn ang="0">
                  <a:pos x="1242" y="2638"/>
                </a:cxn>
                <a:cxn ang="0">
                  <a:pos x="1373" y="2533"/>
                </a:cxn>
                <a:cxn ang="0">
                  <a:pos x="1502" y="2411"/>
                </a:cxn>
                <a:cxn ang="0">
                  <a:pos x="1605" y="2283"/>
                </a:cxn>
                <a:cxn ang="0">
                  <a:pos x="1700" y="2145"/>
                </a:cxn>
                <a:cxn ang="0">
                  <a:pos x="1774" y="1993"/>
                </a:cxn>
                <a:cxn ang="0">
                  <a:pos x="1835" y="1823"/>
                </a:cxn>
                <a:cxn ang="0">
                  <a:pos x="1877" y="1651"/>
                </a:cxn>
                <a:cxn ang="0">
                  <a:pos x="1896" y="1468"/>
                </a:cxn>
                <a:cxn ang="0">
                  <a:pos x="1896" y="1298"/>
                </a:cxn>
                <a:cxn ang="0">
                  <a:pos x="1868" y="1094"/>
                </a:cxn>
                <a:cxn ang="0">
                  <a:pos x="1822" y="917"/>
                </a:cxn>
                <a:cxn ang="0">
                  <a:pos x="1757" y="767"/>
                </a:cxn>
                <a:cxn ang="0">
                  <a:pos x="1678" y="612"/>
                </a:cxn>
                <a:cxn ang="0">
                  <a:pos x="1569" y="462"/>
                </a:cxn>
                <a:cxn ang="0">
                  <a:pos x="1458" y="334"/>
                </a:cxn>
                <a:cxn ang="0">
                  <a:pos x="1345" y="231"/>
                </a:cxn>
                <a:cxn ang="0">
                  <a:pos x="1208" y="133"/>
                </a:cxn>
                <a:cxn ang="0">
                  <a:pos x="1092" y="70"/>
                </a:cxn>
                <a:cxn ang="0">
                  <a:pos x="981" y="31"/>
                </a:cxn>
                <a:cxn ang="0">
                  <a:pos x="835" y="3"/>
                </a:cxn>
                <a:cxn ang="0">
                  <a:pos x="710" y="3"/>
                </a:cxn>
                <a:cxn ang="0">
                  <a:pos x="552" y="33"/>
                </a:cxn>
                <a:cxn ang="0">
                  <a:pos x="425" y="94"/>
                </a:cxn>
                <a:cxn ang="0">
                  <a:pos x="309" y="177"/>
                </a:cxn>
                <a:cxn ang="0">
                  <a:pos x="209" y="286"/>
                </a:cxn>
                <a:cxn ang="0">
                  <a:pos x="133" y="416"/>
                </a:cxn>
                <a:cxn ang="0">
                  <a:pos x="89" y="569"/>
                </a:cxn>
                <a:cxn ang="0">
                  <a:pos x="76" y="732"/>
                </a:cxn>
                <a:cxn ang="0">
                  <a:pos x="105" y="904"/>
                </a:cxn>
                <a:cxn ang="0">
                  <a:pos x="172" y="1054"/>
                </a:cxn>
                <a:cxn ang="0">
                  <a:pos x="272" y="1196"/>
                </a:cxn>
              </a:cxnLst>
              <a:rect l="0" t="0" r="r" b="b"/>
              <a:pathLst>
                <a:path w="1899" h="2895">
                  <a:moveTo>
                    <a:pt x="338" y="1270"/>
                  </a:moveTo>
                  <a:lnTo>
                    <a:pt x="405" y="1335"/>
                  </a:lnTo>
                  <a:lnTo>
                    <a:pt x="475" y="1390"/>
                  </a:lnTo>
                  <a:lnTo>
                    <a:pt x="625" y="1501"/>
                  </a:lnTo>
                  <a:lnTo>
                    <a:pt x="702" y="1573"/>
                  </a:lnTo>
                  <a:lnTo>
                    <a:pt x="758" y="1645"/>
                  </a:lnTo>
                  <a:lnTo>
                    <a:pt x="817" y="1756"/>
                  </a:lnTo>
                  <a:lnTo>
                    <a:pt x="850" y="1845"/>
                  </a:lnTo>
                  <a:lnTo>
                    <a:pt x="881" y="1937"/>
                  </a:lnTo>
                  <a:lnTo>
                    <a:pt x="892" y="2022"/>
                  </a:lnTo>
                  <a:lnTo>
                    <a:pt x="894" y="2106"/>
                  </a:lnTo>
                  <a:lnTo>
                    <a:pt x="889" y="2178"/>
                  </a:lnTo>
                  <a:lnTo>
                    <a:pt x="872" y="2278"/>
                  </a:lnTo>
                  <a:lnTo>
                    <a:pt x="839" y="2372"/>
                  </a:lnTo>
                  <a:lnTo>
                    <a:pt x="798" y="2455"/>
                  </a:lnTo>
                  <a:lnTo>
                    <a:pt x="743" y="2544"/>
                  </a:lnTo>
                  <a:lnTo>
                    <a:pt x="665" y="2634"/>
                  </a:lnTo>
                  <a:lnTo>
                    <a:pt x="604" y="2696"/>
                  </a:lnTo>
                  <a:lnTo>
                    <a:pt x="541" y="2744"/>
                  </a:lnTo>
                  <a:lnTo>
                    <a:pt x="477" y="2782"/>
                  </a:lnTo>
                  <a:lnTo>
                    <a:pt x="410" y="2812"/>
                  </a:lnTo>
                  <a:lnTo>
                    <a:pt x="338" y="2834"/>
                  </a:lnTo>
                  <a:lnTo>
                    <a:pt x="261" y="2845"/>
                  </a:lnTo>
                  <a:lnTo>
                    <a:pt x="209" y="2849"/>
                  </a:lnTo>
                  <a:lnTo>
                    <a:pt x="148" y="2851"/>
                  </a:lnTo>
                  <a:lnTo>
                    <a:pt x="0" y="2840"/>
                  </a:lnTo>
                  <a:lnTo>
                    <a:pt x="109" y="2866"/>
                  </a:lnTo>
                  <a:lnTo>
                    <a:pt x="189" y="2879"/>
                  </a:lnTo>
                  <a:lnTo>
                    <a:pt x="277" y="2890"/>
                  </a:lnTo>
                  <a:lnTo>
                    <a:pt x="366" y="2895"/>
                  </a:lnTo>
                  <a:lnTo>
                    <a:pt x="442" y="2895"/>
                  </a:lnTo>
                  <a:lnTo>
                    <a:pt x="521" y="2890"/>
                  </a:lnTo>
                  <a:lnTo>
                    <a:pt x="608" y="2882"/>
                  </a:lnTo>
                  <a:lnTo>
                    <a:pt x="687" y="2867"/>
                  </a:lnTo>
                  <a:lnTo>
                    <a:pt x="782" y="2845"/>
                  </a:lnTo>
                  <a:lnTo>
                    <a:pt x="885" y="2816"/>
                  </a:lnTo>
                  <a:lnTo>
                    <a:pt x="985" y="2777"/>
                  </a:lnTo>
                  <a:lnTo>
                    <a:pt x="1064" y="2740"/>
                  </a:lnTo>
                  <a:lnTo>
                    <a:pt x="1151" y="2694"/>
                  </a:lnTo>
                  <a:lnTo>
                    <a:pt x="1242" y="2638"/>
                  </a:lnTo>
                  <a:lnTo>
                    <a:pt x="1308" y="2586"/>
                  </a:lnTo>
                  <a:lnTo>
                    <a:pt x="1373" y="2533"/>
                  </a:lnTo>
                  <a:lnTo>
                    <a:pt x="1441" y="2470"/>
                  </a:lnTo>
                  <a:lnTo>
                    <a:pt x="1502" y="2411"/>
                  </a:lnTo>
                  <a:lnTo>
                    <a:pt x="1552" y="2350"/>
                  </a:lnTo>
                  <a:lnTo>
                    <a:pt x="1605" y="2283"/>
                  </a:lnTo>
                  <a:lnTo>
                    <a:pt x="1652" y="2217"/>
                  </a:lnTo>
                  <a:lnTo>
                    <a:pt x="1700" y="2145"/>
                  </a:lnTo>
                  <a:lnTo>
                    <a:pt x="1738" y="2071"/>
                  </a:lnTo>
                  <a:lnTo>
                    <a:pt x="1774" y="1993"/>
                  </a:lnTo>
                  <a:lnTo>
                    <a:pt x="1807" y="1912"/>
                  </a:lnTo>
                  <a:lnTo>
                    <a:pt x="1835" y="1823"/>
                  </a:lnTo>
                  <a:lnTo>
                    <a:pt x="1860" y="1738"/>
                  </a:lnTo>
                  <a:lnTo>
                    <a:pt x="1877" y="1651"/>
                  </a:lnTo>
                  <a:lnTo>
                    <a:pt x="1890" y="1551"/>
                  </a:lnTo>
                  <a:lnTo>
                    <a:pt x="1896" y="1468"/>
                  </a:lnTo>
                  <a:lnTo>
                    <a:pt x="1899" y="1385"/>
                  </a:lnTo>
                  <a:lnTo>
                    <a:pt x="1896" y="1298"/>
                  </a:lnTo>
                  <a:lnTo>
                    <a:pt x="1884" y="1198"/>
                  </a:lnTo>
                  <a:lnTo>
                    <a:pt x="1868" y="1094"/>
                  </a:lnTo>
                  <a:lnTo>
                    <a:pt x="1846" y="1006"/>
                  </a:lnTo>
                  <a:lnTo>
                    <a:pt x="1822" y="917"/>
                  </a:lnTo>
                  <a:lnTo>
                    <a:pt x="1794" y="845"/>
                  </a:lnTo>
                  <a:lnTo>
                    <a:pt x="1757" y="767"/>
                  </a:lnTo>
                  <a:lnTo>
                    <a:pt x="1724" y="695"/>
                  </a:lnTo>
                  <a:lnTo>
                    <a:pt x="1678" y="612"/>
                  </a:lnTo>
                  <a:lnTo>
                    <a:pt x="1624" y="530"/>
                  </a:lnTo>
                  <a:lnTo>
                    <a:pt x="1569" y="462"/>
                  </a:lnTo>
                  <a:lnTo>
                    <a:pt x="1517" y="397"/>
                  </a:lnTo>
                  <a:lnTo>
                    <a:pt x="1458" y="334"/>
                  </a:lnTo>
                  <a:lnTo>
                    <a:pt x="1397" y="275"/>
                  </a:lnTo>
                  <a:lnTo>
                    <a:pt x="1345" y="231"/>
                  </a:lnTo>
                  <a:lnTo>
                    <a:pt x="1279" y="177"/>
                  </a:lnTo>
                  <a:lnTo>
                    <a:pt x="1208" y="133"/>
                  </a:lnTo>
                  <a:lnTo>
                    <a:pt x="1151" y="99"/>
                  </a:lnTo>
                  <a:lnTo>
                    <a:pt x="1092" y="70"/>
                  </a:lnTo>
                  <a:lnTo>
                    <a:pt x="1036" y="48"/>
                  </a:lnTo>
                  <a:lnTo>
                    <a:pt x="981" y="31"/>
                  </a:lnTo>
                  <a:lnTo>
                    <a:pt x="898" y="11"/>
                  </a:lnTo>
                  <a:lnTo>
                    <a:pt x="835" y="3"/>
                  </a:lnTo>
                  <a:lnTo>
                    <a:pt x="770" y="0"/>
                  </a:lnTo>
                  <a:lnTo>
                    <a:pt x="710" y="3"/>
                  </a:lnTo>
                  <a:lnTo>
                    <a:pt x="630" y="14"/>
                  </a:lnTo>
                  <a:lnTo>
                    <a:pt x="552" y="33"/>
                  </a:lnTo>
                  <a:lnTo>
                    <a:pt x="482" y="61"/>
                  </a:lnTo>
                  <a:lnTo>
                    <a:pt x="425" y="94"/>
                  </a:lnTo>
                  <a:lnTo>
                    <a:pt x="360" y="133"/>
                  </a:lnTo>
                  <a:lnTo>
                    <a:pt x="309" y="177"/>
                  </a:lnTo>
                  <a:lnTo>
                    <a:pt x="255" y="227"/>
                  </a:lnTo>
                  <a:lnTo>
                    <a:pt x="209" y="286"/>
                  </a:lnTo>
                  <a:lnTo>
                    <a:pt x="166" y="349"/>
                  </a:lnTo>
                  <a:lnTo>
                    <a:pt x="133" y="416"/>
                  </a:lnTo>
                  <a:lnTo>
                    <a:pt x="109" y="491"/>
                  </a:lnTo>
                  <a:lnTo>
                    <a:pt x="89" y="569"/>
                  </a:lnTo>
                  <a:lnTo>
                    <a:pt x="78" y="649"/>
                  </a:lnTo>
                  <a:lnTo>
                    <a:pt x="76" y="732"/>
                  </a:lnTo>
                  <a:lnTo>
                    <a:pt x="87" y="824"/>
                  </a:lnTo>
                  <a:lnTo>
                    <a:pt x="105" y="904"/>
                  </a:lnTo>
                  <a:lnTo>
                    <a:pt x="137" y="981"/>
                  </a:lnTo>
                  <a:lnTo>
                    <a:pt x="172" y="1054"/>
                  </a:lnTo>
                  <a:lnTo>
                    <a:pt x="216" y="1118"/>
                  </a:lnTo>
                  <a:lnTo>
                    <a:pt x="272" y="1196"/>
                  </a:lnTo>
                  <a:lnTo>
                    <a:pt x="338" y="1270"/>
                  </a:lnTo>
                  <a:close/>
                </a:path>
              </a:pathLst>
            </a:custGeom>
            <a:gradFill rotWithShape="0">
              <a:gsLst>
                <a:gs pos="0">
                  <a:srgbClr val="FFCCFF"/>
                </a:gs>
                <a:gs pos="100000">
                  <a:srgbClr val="FF7C80"/>
                </a:gs>
              </a:gsLst>
              <a:path path="rect">
                <a:fillToRect t="100000" r="100000"/>
              </a:path>
            </a:gradFill>
            <a:ln w="9525" cmpd="sng">
              <a:solidFill>
                <a:srgbClr val="FF7C80"/>
              </a:solidFill>
              <a:prstDash val="solid"/>
              <a:round/>
              <a:headEnd/>
              <a:tailEnd/>
            </a:ln>
          </p:spPr>
          <p:txBody>
            <a:bodyPr/>
            <a:lstStyle/>
            <a:p>
              <a:endParaRPr lang="en-US"/>
            </a:p>
          </p:txBody>
        </p:sp>
        <p:sp>
          <p:nvSpPr>
            <p:cNvPr id="804874" name="Freeform 10"/>
            <p:cNvSpPr>
              <a:spLocks/>
            </p:cNvSpPr>
            <p:nvPr/>
          </p:nvSpPr>
          <p:spPr bwMode="auto">
            <a:xfrm rot="5435238" flipH="1" flipV="1">
              <a:off x="394" y="1064"/>
              <a:ext cx="1096" cy="1692"/>
            </a:xfrm>
            <a:custGeom>
              <a:avLst/>
              <a:gdLst/>
              <a:ahLst/>
              <a:cxnLst>
                <a:cxn ang="0">
                  <a:pos x="1494" y="1560"/>
                </a:cxn>
                <a:cxn ang="0">
                  <a:pos x="1274" y="1394"/>
                </a:cxn>
                <a:cxn ang="0">
                  <a:pos x="1141" y="1250"/>
                </a:cxn>
                <a:cxn ang="0">
                  <a:pos x="1049" y="1050"/>
                </a:cxn>
                <a:cxn ang="0">
                  <a:pos x="1007" y="873"/>
                </a:cxn>
                <a:cxn ang="0">
                  <a:pos x="1010" y="717"/>
                </a:cxn>
                <a:cxn ang="0">
                  <a:pos x="1060" y="523"/>
                </a:cxn>
                <a:cxn ang="0">
                  <a:pos x="1156" y="351"/>
                </a:cxn>
                <a:cxn ang="0">
                  <a:pos x="1295" y="199"/>
                </a:cxn>
                <a:cxn ang="0">
                  <a:pos x="1422" y="113"/>
                </a:cxn>
                <a:cxn ang="0">
                  <a:pos x="1561" y="61"/>
                </a:cxn>
                <a:cxn ang="0">
                  <a:pos x="1690" y="46"/>
                </a:cxn>
                <a:cxn ang="0">
                  <a:pos x="1899" y="55"/>
                </a:cxn>
                <a:cxn ang="0">
                  <a:pos x="1710" y="16"/>
                </a:cxn>
                <a:cxn ang="0">
                  <a:pos x="1533" y="0"/>
                </a:cxn>
                <a:cxn ang="0">
                  <a:pos x="1378" y="5"/>
                </a:cxn>
                <a:cxn ang="0">
                  <a:pos x="1212" y="28"/>
                </a:cxn>
                <a:cxn ang="0">
                  <a:pos x="1014" y="79"/>
                </a:cxn>
                <a:cxn ang="0">
                  <a:pos x="835" y="155"/>
                </a:cxn>
                <a:cxn ang="0">
                  <a:pos x="657" y="257"/>
                </a:cxn>
                <a:cxn ang="0">
                  <a:pos x="526" y="362"/>
                </a:cxn>
                <a:cxn ang="0">
                  <a:pos x="397" y="484"/>
                </a:cxn>
                <a:cxn ang="0">
                  <a:pos x="294" y="612"/>
                </a:cxn>
                <a:cxn ang="0">
                  <a:pos x="199" y="750"/>
                </a:cxn>
                <a:cxn ang="0">
                  <a:pos x="125" y="902"/>
                </a:cxn>
                <a:cxn ang="0">
                  <a:pos x="64" y="1072"/>
                </a:cxn>
                <a:cxn ang="0">
                  <a:pos x="22" y="1244"/>
                </a:cxn>
                <a:cxn ang="0">
                  <a:pos x="3" y="1427"/>
                </a:cxn>
                <a:cxn ang="0">
                  <a:pos x="3" y="1597"/>
                </a:cxn>
                <a:cxn ang="0">
                  <a:pos x="31" y="1801"/>
                </a:cxn>
                <a:cxn ang="0">
                  <a:pos x="77" y="1978"/>
                </a:cxn>
                <a:cxn ang="0">
                  <a:pos x="142" y="2128"/>
                </a:cxn>
                <a:cxn ang="0">
                  <a:pos x="221" y="2283"/>
                </a:cxn>
                <a:cxn ang="0">
                  <a:pos x="330" y="2433"/>
                </a:cxn>
                <a:cxn ang="0">
                  <a:pos x="441" y="2561"/>
                </a:cxn>
                <a:cxn ang="0">
                  <a:pos x="554" y="2664"/>
                </a:cxn>
                <a:cxn ang="0">
                  <a:pos x="691" y="2762"/>
                </a:cxn>
                <a:cxn ang="0">
                  <a:pos x="807" y="2825"/>
                </a:cxn>
                <a:cxn ang="0">
                  <a:pos x="918" y="2864"/>
                </a:cxn>
                <a:cxn ang="0">
                  <a:pos x="1064" y="2892"/>
                </a:cxn>
                <a:cxn ang="0">
                  <a:pos x="1189" y="2892"/>
                </a:cxn>
                <a:cxn ang="0">
                  <a:pos x="1347" y="2862"/>
                </a:cxn>
                <a:cxn ang="0">
                  <a:pos x="1474" y="2801"/>
                </a:cxn>
                <a:cxn ang="0">
                  <a:pos x="1590" y="2718"/>
                </a:cxn>
                <a:cxn ang="0">
                  <a:pos x="1690" y="2609"/>
                </a:cxn>
                <a:cxn ang="0">
                  <a:pos x="1766" y="2479"/>
                </a:cxn>
                <a:cxn ang="0">
                  <a:pos x="1810" y="2326"/>
                </a:cxn>
                <a:cxn ang="0">
                  <a:pos x="1823" y="2163"/>
                </a:cxn>
                <a:cxn ang="0">
                  <a:pos x="1794" y="1991"/>
                </a:cxn>
                <a:cxn ang="0">
                  <a:pos x="1727" y="1841"/>
                </a:cxn>
                <a:cxn ang="0">
                  <a:pos x="1627" y="1699"/>
                </a:cxn>
              </a:cxnLst>
              <a:rect l="0" t="0" r="r" b="b"/>
              <a:pathLst>
                <a:path w="1899" h="2895">
                  <a:moveTo>
                    <a:pt x="1561" y="1625"/>
                  </a:moveTo>
                  <a:lnTo>
                    <a:pt x="1494" y="1560"/>
                  </a:lnTo>
                  <a:lnTo>
                    <a:pt x="1424" y="1505"/>
                  </a:lnTo>
                  <a:lnTo>
                    <a:pt x="1274" y="1394"/>
                  </a:lnTo>
                  <a:lnTo>
                    <a:pt x="1197" y="1322"/>
                  </a:lnTo>
                  <a:lnTo>
                    <a:pt x="1141" y="1250"/>
                  </a:lnTo>
                  <a:lnTo>
                    <a:pt x="1082" y="1139"/>
                  </a:lnTo>
                  <a:lnTo>
                    <a:pt x="1049" y="1050"/>
                  </a:lnTo>
                  <a:lnTo>
                    <a:pt x="1018" y="958"/>
                  </a:lnTo>
                  <a:lnTo>
                    <a:pt x="1007" y="873"/>
                  </a:lnTo>
                  <a:lnTo>
                    <a:pt x="1005" y="789"/>
                  </a:lnTo>
                  <a:lnTo>
                    <a:pt x="1010" y="717"/>
                  </a:lnTo>
                  <a:lnTo>
                    <a:pt x="1027" y="617"/>
                  </a:lnTo>
                  <a:lnTo>
                    <a:pt x="1060" y="523"/>
                  </a:lnTo>
                  <a:lnTo>
                    <a:pt x="1101" y="440"/>
                  </a:lnTo>
                  <a:lnTo>
                    <a:pt x="1156" y="351"/>
                  </a:lnTo>
                  <a:lnTo>
                    <a:pt x="1234" y="261"/>
                  </a:lnTo>
                  <a:lnTo>
                    <a:pt x="1295" y="199"/>
                  </a:lnTo>
                  <a:lnTo>
                    <a:pt x="1358" y="151"/>
                  </a:lnTo>
                  <a:lnTo>
                    <a:pt x="1422" y="113"/>
                  </a:lnTo>
                  <a:lnTo>
                    <a:pt x="1489" y="83"/>
                  </a:lnTo>
                  <a:lnTo>
                    <a:pt x="1561" y="61"/>
                  </a:lnTo>
                  <a:lnTo>
                    <a:pt x="1638" y="50"/>
                  </a:lnTo>
                  <a:lnTo>
                    <a:pt x="1690" y="46"/>
                  </a:lnTo>
                  <a:lnTo>
                    <a:pt x="1751" y="44"/>
                  </a:lnTo>
                  <a:lnTo>
                    <a:pt x="1899" y="55"/>
                  </a:lnTo>
                  <a:lnTo>
                    <a:pt x="1790" y="29"/>
                  </a:lnTo>
                  <a:lnTo>
                    <a:pt x="1710" y="16"/>
                  </a:lnTo>
                  <a:lnTo>
                    <a:pt x="1622" y="5"/>
                  </a:lnTo>
                  <a:lnTo>
                    <a:pt x="1533" y="0"/>
                  </a:lnTo>
                  <a:lnTo>
                    <a:pt x="1457" y="0"/>
                  </a:lnTo>
                  <a:lnTo>
                    <a:pt x="1378" y="5"/>
                  </a:lnTo>
                  <a:lnTo>
                    <a:pt x="1291" y="13"/>
                  </a:lnTo>
                  <a:lnTo>
                    <a:pt x="1212" y="28"/>
                  </a:lnTo>
                  <a:lnTo>
                    <a:pt x="1117" y="50"/>
                  </a:lnTo>
                  <a:lnTo>
                    <a:pt x="1014" y="79"/>
                  </a:lnTo>
                  <a:lnTo>
                    <a:pt x="914" y="118"/>
                  </a:lnTo>
                  <a:lnTo>
                    <a:pt x="835" y="155"/>
                  </a:lnTo>
                  <a:lnTo>
                    <a:pt x="748" y="201"/>
                  </a:lnTo>
                  <a:lnTo>
                    <a:pt x="657" y="257"/>
                  </a:lnTo>
                  <a:lnTo>
                    <a:pt x="591" y="309"/>
                  </a:lnTo>
                  <a:lnTo>
                    <a:pt x="526" y="362"/>
                  </a:lnTo>
                  <a:lnTo>
                    <a:pt x="458" y="425"/>
                  </a:lnTo>
                  <a:lnTo>
                    <a:pt x="397" y="484"/>
                  </a:lnTo>
                  <a:lnTo>
                    <a:pt x="347" y="545"/>
                  </a:lnTo>
                  <a:lnTo>
                    <a:pt x="294" y="612"/>
                  </a:lnTo>
                  <a:lnTo>
                    <a:pt x="247" y="678"/>
                  </a:lnTo>
                  <a:lnTo>
                    <a:pt x="199" y="750"/>
                  </a:lnTo>
                  <a:lnTo>
                    <a:pt x="161" y="824"/>
                  </a:lnTo>
                  <a:lnTo>
                    <a:pt x="125" y="902"/>
                  </a:lnTo>
                  <a:lnTo>
                    <a:pt x="92" y="983"/>
                  </a:lnTo>
                  <a:lnTo>
                    <a:pt x="64" y="1072"/>
                  </a:lnTo>
                  <a:lnTo>
                    <a:pt x="39" y="1157"/>
                  </a:lnTo>
                  <a:lnTo>
                    <a:pt x="22" y="1244"/>
                  </a:lnTo>
                  <a:lnTo>
                    <a:pt x="9" y="1344"/>
                  </a:lnTo>
                  <a:lnTo>
                    <a:pt x="3" y="1427"/>
                  </a:lnTo>
                  <a:lnTo>
                    <a:pt x="0" y="1510"/>
                  </a:lnTo>
                  <a:lnTo>
                    <a:pt x="3" y="1597"/>
                  </a:lnTo>
                  <a:lnTo>
                    <a:pt x="15" y="1697"/>
                  </a:lnTo>
                  <a:lnTo>
                    <a:pt x="31" y="1801"/>
                  </a:lnTo>
                  <a:lnTo>
                    <a:pt x="53" y="1889"/>
                  </a:lnTo>
                  <a:lnTo>
                    <a:pt x="77" y="1978"/>
                  </a:lnTo>
                  <a:lnTo>
                    <a:pt x="105" y="2050"/>
                  </a:lnTo>
                  <a:lnTo>
                    <a:pt x="142" y="2128"/>
                  </a:lnTo>
                  <a:lnTo>
                    <a:pt x="175" y="2200"/>
                  </a:lnTo>
                  <a:lnTo>
                    <a:pt x="221" y="2283"/>
                  </a:lnTo>
                  <a:lnTo>
                    <a:pt x="275" y="2365"/>
                  </a:lnTo>
                  <a:lnTo>
                    <a:pt x="330" y="2433"/>
                  </a:lnTo>
                  <a:lnTo>
                    <a:pt x="382" y="2498"/>
                  </a:lnTo>
                  <a:lnTo>
                    <a:pt x="441" y="2561"/>
                  </a:lnTo>
                  <a:lnTo>
                    <a:pt x="502" y="2620"/>
                  </a:lnTo>
                  <a:lnTo>
                    <a:pt x="554" y="2664"/>
                  </a:lnTo>
                  <a:lnTo>
                    <a:pt x="620" y="2718"/>
                  </a:lnTo>
                  <a:lnTo>
                    <a:pt x="691" y="2762"/>
                  </a:lnTo>
                  <a:lnTo>
                    <a:pt x="748" y="2796"/>
                  </a:lnTo>
                  <a:lnTo>
                    <a:pt x="807" y="2825"/>
                  </a:lnTo>
                  <a:lnTo>
                    <a:pt x="863" y="2847"/>
                  </a:lnTo>
                  <a:lnTo>
                    <a:pt x="918" y="2864"/>
                  </a:lnTo>
                  <a:lnTo>
                    <a:pt x="1001" y="2884"/>
                  </a:lnTo>
                  <a:lnTo>
                    <a:pt x="1064" y="2892"/>
                  </a:lnTo>
                  <a:lnTo>
                    <a:pt x="1129" y="2895"/>
                  </a:lnTo>
                  <a:lnTo>
                    <a:pt x="1189" y="2892"/>
                  </a:lnTo>
                  <a:lnTo>
                    <a:pt x="1269" y="2881"/>
                  </a:lnTo>
                  <a:lnTo>
                    <a:pt x="1347" y="2862"/>
                  </a:lnTo>
                  <a:lnTo>
                    <a:pt x="1417" y="2834"/>
                  </a:lnTo>
                  <a:lnTo>
                    <a:pt x="1474" y="2801"/>
                  </a:lnTo>
                  <a:lnTo>
                    <a:pt x="1539" y="2762"/>
                  </a:lnTo>
                  <a:lnTo>
                    <a:pt x="1590" y="2718"/>
                  </a:lnTo>
                  <a:lnTo>
                    <a:pt x="1644" y="2668"/>
                  </a:lnTo>
                  <a:lnTo>
                    <a:pt x="1690" y="2609"/>
                  </a:lnTo>
                  <a:lnTo>
                    <a:pt x="1733" y="2546"/>
                  </a:lnTo>
                  <a:lnTo>
                    <a:pt x="1766" y="2479"/>
                  </a:lnTo>
                  <a:lnTo>
                    <a:pt x="1790" y="2404"/>
                  </a:lnTo>
                  <a:lnTo>
                    <a:pt x="1810" y="2326"/>
                  </a:lnTo>
                  <a:lnTo>
                    <a:pt x="1821" y="2246"/>
                  </a:lnTo>
                  <a:lnTo>
                    <a:pt x="1823" y="2163"/>
                  </a:lnTo>
                  <a:lnTo>
                    <a:pt x="1812" y="2071"/>
                  </a:lnTo>
                  <a:lnTo>
                    <a:pt x="1794" y="1991"/>
                  </a:lnTo>
                  <a:lnTo>
                    <a:pt x="1762" y="1914"/>
                  </a:lnTo>
                  <a:lnTo>
                    <a:pt x="1727" y="1841"/>
                  </a:lnTo>
                  <a:lnTo>
                    <a:pt x="1683" y="1777"/>
                  </a:lnTo>
                  <a:lnTo>
                    <a:pt x="1627" y="1699"/>
                  </a:lnTo>
                  <a:lnTo>
                    <a:pt x="1561" y="1625"/>
                  </a:lnTo>
                  <a:close/>
                </a:path>
              </a:pathLst>
            </a:custGeom>
            <a:gradFill rotWithShape="0">
              <a:gsLst>
                <a:gs pos="0">
                  <a:srgbClr val="CCFF99"/>
                </a:gs>
                <a:gs pos="100000">
                  <a:srgbClr val="33CC33"/>
                </a:gs>
              </a:gsLst>
              <a:path path="rect">
                <a:fillToRect l="100000" t="100000"/>
              </a:path>
            </a:gradFill>
            <a:ln w="3175" cmpd="sng">
              <a:solidFill>
                <a:srgbClr val="00FF00"/>
              </a:solidFill>
              <a:prstDash val="solid"/>
              <a:round/>
              <a:headEnd/>
              <a:tailEnd/>
            </a:ln>
          </p:spPr>
          <p:txBody>
            <a:bodyPr/>
            <a:lstStyle/>
            <a:p>
              <a:endParaRPr lang="en-US"/>
            </a:p>
          </p:txBody>
        </p:sp>
      </p:grpSp>
      <p:pic>
        <p:nvPicPr>
          <p:cNvPr id="804977" name="Picture 113" descr="Man casual_blue"/>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968500" y="2670175"/>
            <a:ext cx="622300" cy="1825625"/>
          </a:xfrm>
          <a:prstGeom prst="rect">
            <a:avLst/>
          </a:prstGeom>
          <a:noFill/>
        </p:spPr>
      </p:pic>
      <p:pic>
        <p:nvPicPr>
          <p:cNvPr id="804978" name="Picture 114" descr="Man casual_pink"/>
          <p:cNvPicPr>
            <a:picLocks noChangeAspect="1" noChangeArrowheads="1"/>
          </p:cNvPicPr>
          <p:nvPr/>
        </p:nvPicPr>
        <p:blipFill>
          <a:blip r:embed="rId8">
            <a:clrChange>
              <a:clrFrom>
                <a:srgbClr val="FFFFFF"/>
              </a:clrFrom>
              <a:clrTo>
                <a:srgbClr val="FFFFFF">
                  <a:alpha val="0"/>
                </a:srgbClr>
              </a:clrTo>
            </a:clrChange>
          </a:blip>
          <a:srcRect/>
          <a:stretch>
            <a:fillRect/>
          </a:stretch>
        </p:blipFill>
        <p:spPr bwMode="auto">
          <a:xfrm>
            <a:off x="1981200" y="762000"/>
            <a:ext cx="625475" cy="1828800"/>
          </a:xfrm>
          <a:prstGeom prst="rect">
            <a:avLst/>
          </a:prstGeom>
          <a:noFill/>
        </p:spPr>
      </p:pic>
      <p:grpSp>
        <p:nvGrpSpPr>
          <p:cNvPr id="804866" name="Group 2"/>
          <p:cNvGrpSpPr>
            <a:grpSpLocks/>
          </p:cNvGrpSpPr>
          <p:nvPr/>
        </p:nvGrpSpPr>
        <p:grpSpPr bwMode="auto">
          <a:xfrm>
            <a:off x="4535488" y="1219200"/>
            <a:ext cx="4227512" cy="1293813"/>
            <a:chOff x="2857" y="768"/>
            <a:chExt cx="2663" cy="815"/>
          </a:xfrm>
        </p:grpSpPr>
        <p:sp>
          <p:nvSpPr>
            <p:cNvPr id="804867" name="Freeform 3"/>
            <p:cNvSpPr>
              <a:spLocks/>
            </p:cNvSpPr>
            <p:nvPr/>
          </p:nvSpPr>
          <p:spPr bwMode="auto">
            <a:xfrm rot="5437268" flipH="1" flipV="1">
              <a:off x="3891" y="-266"/>
              <a:ext cx="595" cy="2663"/>
            </a:xfrm>
            <a:custGeom>
              <a:avLst/>
              <a:gdLst/>
              <a:ahLst/>
              <a:cxnLst>
                <a:cxn ang="0">
                  <a:pos x="405" y="1335"/>
                </a:cxn>
                <a:cxn ang="0">
                  <a:pos x="625" y="1501"/>
                </a:cxn>
                <a:cxn ang="0">
                  <a:pos x="758" y="1645"/>
                </a:cxn>
                <a:cxn ang="0">
                  <a:pos x="850" y="1845"/>
                </a:cxn>
                <a:cxn ang="0">
                  <a:pos x="892" y="2022"/>
                </a:cxn>
                <a:cxn ang="0">
                  <a:pos x="889" y="2178"/>
                </a:cxn>
                <a:cxn ang="0">
                  <a:pos x="839" y="2372"/>
                </a:cxn>
                <a:cxn ang="0">
                  <a:pos x="743" y="2544"/>
                </a:cxn>
                <a:cxn ang="0">
                  <a:pos x="604" y="2696"/>
                </a:cxn>
                <a:cxn ang="0">
                  <a:pos x="477" y="2782"/>
                </a:cxn>
                <a:cxn ang="0">
                  <a:pos x="338" y="2834"/>
                </a:cxn>
                <a:cxn ang="0">
                  <a:pos x="209" y="2849"/>
                </a:cxn>
                <a:cxn ang="0">
                  <a:pos x="0" y="2840"/>
                </a:cxn>
                <a:cxn ang="0">
                  <a:pos x="189" y="2879"/>
                </a:cxn>
                <a:cxn ang="0">
                  <a:pos x="366" y="2895"/>
                </a:cxn>
                <a:cxn ang="0">
                  <a:pos x="521" y="2890"/>
                </a:cxn>
                <a:cxn ang="0">
                  <a:pos x="687" y="2867"/>
                </a:cxn>
                <a:cxn ang="0">
                  <a:pos x="885" y="2816"/>
                </a:cxn>
                <a:cxn ang="0">
                  <a:pos x="1064" y="2740"/>
                </a:cxn>
                <a:cxn ang="0">
                  <a:pos x="1242" y="2638"/>
                </a:cxn>
                <a:cxn ang="0">
                  <a:pos x="1373" y="2533"/>
                </a:cxn>
                <a:cxn ang="0">
                  <a:pos x="1502" y="2411"/>
                </a:cxn>
                <a:cxn ang="0">
                  <a:pos x="1605" y="2283"/>
                </a:cxn>
                <a:cxn ang="0">
                  <a:pos x="1700" y="2145"/>
                </a:cxn>
                <a:cxn ang="0">
                  <a:pos x="1774" y="1993"/>
                </a:cxn>
                <a:cxn ang="0">
                  <a:pos x="1835" y="1823"/>
                </a:cxn>
                <a:cxn ang="0">
                  <a:pos x="1877" y="1651"/>
                </a:cxn>
                <a:cxn ang="0">
                  <a:pos x="1896" y="1468"/>
                </a:cxn>
                <a:cxn ang="0">
                  <a:pos x="1896" y="1298"/>
                </a:cxn>
                <a:cxn ang="0">
                  <a:pos x="1868" y="1094"/>
                </a:cxn>
                <a:cxn ang="0">
                  <a:pos x="1822" y="917"/>
                </a:cxn>
                <a:cxn ang="0">
                  <a:pos x="1757" y="767"/>
                </a:cxn>
                <a:cxn ang="0">
                  <a:pos x="1678" y="612"/>
                </a:cxn>
                <a:cxn ang="0">
                  <a:pos x="1569" y="462"/>
                </a:cxn>
                <a:cxn ang="0">
                  <a:pos x="1458" y="334"/>
                </a:cxn>
                <a:cxn ang="0">
                  <a:pos x="1345" y="231"/>
                </a:cxn>
                <a:cxn ang="0">
                  <a:pos x="1208" y="133"/>
                </a:cxn>
                <a:cxn ang="0">
                  <a:pos x="1092" y="70"/>
                </a:cxn>
                <a:cxn ang="0">
                  <a:pos x="981" y="31"/>
                </a:cxn>
                <a:cxn ang="0">
                  <a:pos x="835" y="3"/>
                </a:cxn>
                <a:cxn ang="0">
                  <a:pos x="710" y="3"/>
                </a:cxn>
                <a:cxn ang="0">
                  <a:pos x="552" y="33"/>
                </a:cxn>
                <a:cxn ang="0">
                  <a:pos x="425" y="94"/>
                </a:cxn>
                <a:cxn ang="0">
                  <a:pos x="309" y="177"/>
                </a:cxn>
                <a:cxn ang="0">
                  <a:pos x="209" y="286"/>
                </a:cxn>
                <a:cxn ang="0">
                  <a:pos x="133" y="416"/>
                </a:cxn>
                <a:cxn ang="0">
                  <a:pos x="89" y="569"/>
                </a:cxn>
                <a:cxn ang="0">
                  <a:pos x="76" y="732"/>
                </a:cxn>
                <a:cxn ang="0">
                  <a:pos x="105" y="904"/>
                </a:cxn>
                <a:cxn ang="0">
                  <a:pos x="172" y="1054"/>
                </a:cxn>
                <a:cxn ang="0">
                  <a:pos x="272" y="1196"/>
                </a:cxn>
              </a:cxnLst>
              <a:rect l="0" t="0" r="r" b="b"/>
              <a:pathLst>
                <a:path w="1899" h="2895">
                  <a:moveTo>
                    <a:pt x="338" y="1270"/>
                  </a:moveTo>
                  <a:lnTo>
                    <a:pt x="405" y="1335"/>
                  </a:lnTo>
                  <a:lnTo>
                    <a:pt x="475" y="1390"/>
                  </a:lnTo>
                  <a:lnTo>
                    <a:pt x="625" y="1501"/>
                  </a:lnTo>
                  <a:lnTo>
                    <a:pt x="702" y="1573"/>
                  </a:lnTo>
                  <a:lnTo>
                    <a:pt x="758" y="1645"/>
                  </a:lnTo>
                  <a:lnTo>
                    <a:pt x="817" y="1756"/>
                  </a:lnTo>
                  <a:lnTo>
                    <a:pt x="850" y="1845"/>
                  </a:lnTo>
                  <a:lnTo>
                    <a:pt x="881" y="1937"/>
                  </a:lnTo>
                  <a:lnTo>
                    <a:pt x="892" y="2022"/>
                  </a:lnTo>
                  <a:lnTo>
                    <a:pt x="894" y="2106"/>
                  </a:lnTo>
                  <a:lnTo>
                    <a:pt x="889" y="2178"/>
                  </a:lnTo>
                  <a:lnTo>
                    <a:pt x="872" y="2278"/>
                  </a:lnTo>
                  <a:lnTo>
                    <a:pt x="839" y="2372"/>
                  </a:lnTo>
                  <a:lnTo>
                    <a:pt x="798" y="2455"/>
                  </a:lnTo>
                  <a:lnTo>
                    <a:pt x="743" y="2544"/>
                  </a:lnTo>
                  <a:lnTo>
                    <a:pt x="665" y="2634"/>
                  </a:lnTo>
                  <a:lnTo>
                    <a:pt x="604" y="2696"/>
                  </a:lnTo>
                  <a:lnTo>
                    <a:pt x="541" y="2744"/>
                  </a:lnTo>
                  <a:lnTo>
                    <a:pt x="477" y="2782"/>
                  </a:lnTo>
                  <a:lnTo>
                    <a:pt x="410" y="2812"/>
                  </a:lnTo>
                  <a:lnTo>
                    <a:pt x="338" y="2834"/>
                  </a:lnTo>
                  <a:lnTo>
                    <a:pt x="261" y="2845"/>
                  </a:lnTo>
                  <a:lnTo>
                    <a:pt x="209" y="2849"/>
                  </a:lnTo>
                  <a:lnTo>
                    <a:pt x="148" y="2851"/>
                  </a:lnTo>
                  <a:lnTo>
                    <a:pt x="0" y="2840"/>
                  </a:lnTo>
                  <a:lnTo>
                    <a:pt x="109" y="2866"/>
                  </a:lnTo>
                  <a:lnTo>
                    <a:pt x="189" y="2879"/>
                  </a:lnTo>
                  <a:lnTo>
                    <a:pt x="277" y="2890"/>
                  </a:lnTo>
                  <a:lnTo>
                    <a:pt x="366" y="2895"/>
                  </a:lnTo>
                  <a:lnTo>
                    <a:pt x="442" y="2895"/>
                  </a:lnTo>
                  <a:lnTo>
                    <a:pt x="521" y="2890"/>
                  </a:lnTo>
                  <a:lnTo>
                    <a:pt x="608" y="2882"/>
                  </a:lnTo>
                  <a:lnTo>
                    <a:pt x="687" y="2867"/>
                  </a:lnTo>
                  <a:lnTo>
                    <a:pt x="782" y="2845"/>
                  </a:lnTo>
                  <a:lnTo>
                    <a:pt x="885" y="2816"/>
                  </a:lnTo>
                  <a:lnTo>
                    <a:pt x="985" y="2777"/>
                  </a:lnTo>
                  <a:lnTo>
                    <a:pt x="1064" y="2740"/>
                  </a:lnTo>
                  <a:lnTo>
                    <a:pt x="1151" y="2694"/>
                  </a:lnTo>
                  <a:lnTo>
                    <a:pt x="1242" y="2638"/>
                  </a:lnTo>
                  <a:lnTo>
                    <a:pt x="1308" y="2586"/>
                  </a:lnTo>
                  <a:lnTo>
                    <a:pt x="1373" y="2533"/>
                  </a:lnTo>
                  <a:lnTo>
                    <a:pt x="1441" y="2470"/>
                  </a:lnTo>
                  <a:lnTo>
                    <a:pt x="1502" y="2411"/>
                  </a:lnTo>
                  <a:lnTo>
                    <a:pt x="1552" y="2350"/>
                  </a:lnTo>
                  <a:lnTo>
                    <a:pt x="1605" y="2283"/>
                  </a:lnTo>
                  <a:lnTo>
                    <a:pt x="1652" y="2217"/>
                  </a:lnTo>
                  <a:lnTo>
                    <a:pt x="1700" y="2145"/>
                  </a:lnTo>
                  <a:lnTo>
                    <a:pt x="1738" y="2071"/>
                  </a:lnTo>
                  <a:lnTo>
                    <a:pt x="1774" y="1993"/>
                  </a:lnTo>
                  <a:lnTo>
                    <a:pt x="1807" y="1912"/>
                  </a:lnTo>
                  <a:lnTo>
                    <a:pt x="1835" y="1823"/>
                  </a:lnTo>
                  <a:lnTo>
                    <a:pt x="1860" y="1738"/>
                  </a:lnTo>
                  <a:lnTo>
                    <a:pt x="1877" y="1651"/>
                  </a:lnTo>
                  <a:lnTo>
                    <a:pt x="1890" y="1551"/>
                  </a:lnTo>
                  <a:lnTo>
                    <a:pt x="1896" y="1468"/>
                  </a:lnTo>
                  <a:lnTo>
                    <a:pt x="1899" y="1385"/>
                  </a:lnTo>
                  <a:lnTo>
                    <a:pt x="1896" y="1298"/>
                  </a:lnTo>
                  <a:lnTo>
                    <a:pt x="1884" y="1198"/>
                  </a:lnTo>
                  <a:lnTo>
                    <a:pt x="1868" y="1094"/>
                  </a:lnTo>
                  <a:lnTo>
                    <a:pt x="1846" y="1006"/>
                  </a:lnTo>
                  <a:lnTo>
                    <a:pt x="1822" y="917"/>
                  </a:lnTo>
                  <a:lnTo>
                    <a:pt x="1794" y="845"/>
                  </a:lnTo>
                  <a:lnTo>
                    <a:pt x="1757" y="767"/>
                  </a:lnTo>
                  <a:lnTo>
                    <a:pt x="1724" y="695"/>
                  </a:lnTo>
                  <a:lnTo>
                    <a:pt x="1678" y="612"/>
                  </a:lnTo>
                  <a:lnTo>
                    <a:pt x="1624" y="530"/>
                  </a:lnTo>
                  <a:lnTo>
                    <a:pt x="1569" y="462"/>
                  </a:lnTo>
                  <a:lnTo>
                    <a:pt x="1517" y="397"/>
                  </a:lnTo>
                  <a:lnTo>
                    <a:pt x="1458" y="334"/>
                  </a:lnTo>
                  <a:lnTo>
                    <a:pt x="1397" y="275"/>
                  </a:lnTo>
                  <a:lnTo>
                    <a:pt x="1345" y="231"/>
                  </a:lnTo>
                  <a:lnTo>
                    <a:pt x="1279" y="177"/>
                  </a:lnTo>
                  <a:lnTo>
                    <a:pt x="1208" y="133"/>
                  </a:lnTo>
                  <a:lnTo>
                    <a:pt x="1151" y="99"/>
                  </a:lnTo>
                  <a:lnTo>
                    <a:pt x="1092" y="70"/>
                  </a:lnTo>
                  <a:lnTo>
                    <a:pt x="1036" y="48"/>
                  </a:lnTo>
                  <a:lnTo>
                    <a:pt x="981" y="31"/>
                  </a:lnTo>
                  <a:lnTo>
                    <a:pt x="898" y="11"/>
                  </a:lnTo>
                  <a:lnTo>
                    <a:pt x="835" y="3"/>
                  </a:lnTo>
                  <a:lnTo>
                    <a:pt x="770" y="0"/>
                  </a:lnTo>
                  <a:lnTo>
                    <a:pt x="710" y="3"/>
                  </a:lnTo>
                  <a:lnTo>
                    <a:pt x="630" y="14"/>
                  </a:lnTo>
                  <a:lnTo>
                    <a:pt x="552" y="33"/>
                  </a:lnTo>
                  <a:lnTo>
                    <a:pt x="482" y="61"/>
                  </a:lnTo>
                  <a:lnTo>
                    <a:pt x="425" y="94"/>
                  </a:lnTo>
                  <a:lnTo>
                    <a:pt x="360" y="133"/>
                  </a:lnTo>
                  <a:lnTo>
                    <a:pt x="309" y="177"/>
                  </a:lnTo>
                  <a:lnTo>
                    <a:pt x="255" y="227"/>
                  </a:lnTo>
                  <a:lnTo>
                    <a:pt x="209" y="286"/>
                  </a:lnTo>
                  <a:lnTo>
                    <a:pt x="166" y="349"/>
                  </a:lnTo>
                  <a:lnTo>
                    <a:pt x="133" y="416"/>
                  </a:lnTo>
                  <a:lnTo>
                    <a:pt x="109" y="491"/>
                  </a:lnTo>
                  <a:lnTo>
                    <a:pt x="89" y="569"/>
                  </a:lnTo>
                  <a:lnTo>
                    <a:pt x="78" y="649"/>
                  </a:lnTo>
                  <a:lnTo>
                    <a:pt x="76" y="732"/>
                  </a:lnTo>
                  <a:lnTo>
                    <a:pt x="87" y="824"/>
                  </a:lnTo>
                  <a:lnTo>
                    <a:pt x="105" y="904"/>
                  </a:lnTo>
                  <a:lnTo>
                    <a:pt x="137" y="981"/>
                  </a:lnTo>
                  <a:lnTo>
                    <a:pt x="172" y="1054"/>
                  </a:lnTo>
                  <a:lnTo>
                    <a:pt x="216" y="1118"/>
                  </a:lnTo>
                  <a:lnTo>
                    <a:pt x="272" y="1196"/>
                  </a:lnTo>
                  <a:lnTo>
                    <a:pt x="338" y="1270"/>
                  </a:lnTo>
                  <a:close/>
                </a:path>
              </a:pathLst>
            </a:custGeom>
            <a:gradFill rotWithShape="0">
              <a:gsLst>
                <a:gs pos="0">
                  <a:srgbClr val="FFCCFF"/>
                </a:gs>
                <a:gs pos="100000">
                  <a:srgbClr val="FF7C80"/>
                </a:gs>
              </a:gsLst>
              <a:path path="rect">
                <a:fillToRect t="100000" r="100000"/>
              </a:path>
            </a:gradFill>
            <a:ln w="9525" cmpd="sng">
              <a:solidFill>
                <a:srgbClr val="FF7C80"/>
              </a:solidFill>
              <a:prstDash val="solid"/>
              <a:round/>
              <a:headEnd/>
              <a:tailEnd/>
            </a:ln>
          </p:spPr>
          <p:txBody>
            <a:bodyPr/>
            <a:lstStyle/>
            <a:p>
              <a:endParaRPr lang="en-US"/>
            </a:p>
          </p:txBody>
        </p:sp>
        <p:sp>
          <p:nvSpPr>
            <p:cNvPr id="804868" name="Freeform 4"/>
            <p:cNvSpPr>
              <a:spLocks/>
            </p:cNvSpPr>
            <p:nvPr/>
          </p:nvSpPr>
          <p:spPr bwMode="auto">
            <a:xfrm rot="5435238" flipH="1" flipV="1">
              <a:off x="3914" y="-23"/>
              <a:ext cx="549" cy="2663"/>
            </a:xfrm>
            <a:custGeom>
              <a:avLst/>
              <a:gdLst/>
              <a:ahLst/>
              <a:cxnLst>
                <a:cxn ang="0">
                  <a:pos x="1494" y="1560"/>
                </a:cxn>
                <a:cxn ang="0">
                  <a:pos x="1274" y="1394"/>
                </a:cxn>
                <a:cxn ang="0">
                  <a:pos x="1141" y="1250"/>
                </a:cxn>
                <a:cxn ang="0">
                  <a:pos x="1049" y="1050"/>
                </a:cxn>
                <a:cxn ang="0">
                  <a:pos x="1007" y="873"/>
                </a:cxn>
                <a:cxn ang="0">
                  <a:pos x="1010" y="717"/>
                </a:cxn>
                <a:cxn ang="0">
                  <a:pos x="1060" y="523"/>
                </a:cxn>
                <a:cxn ang="0">
                  <a:pos x="1156" y="351"/>
                </a:cxn>
                <a:cxn ang="0">
                  <a:pos x="1295" y="199"/>
                </a:cxn>
                <a:cxn ang="0">
                  <a:pos x="1422" y="113"/>
                </a:cxn>
                <a:cxn ang="0">
                  <a:pos x="1561" y="61"/>
                </a:cxn>
                <a:cxn ang="0">
                  <a:pos x="1690" y="46"/>
                </a:cxn>
                <a:cxn ang="0">
                  <a:pos x="1899" y="55"/>
                </a:cxn>
                <a:cxn ang="0">
                  <a:pos x="1710" y="16"/>
                </a:cxn>
                <a:cxn ang="0">
                  <a:pos x="1533" y="0"/>
                </a:cxn>
                <a:cxn ang="0">
                  <a:pos x="1378" y="5"/>
                </a:cxn>
                <a:cxn ang="0">
                  <a:pos x="1212" y="28"/>
                </a:cxn>
                <a:cxn ang="0">
                  <a:pos x="1014" y="79"/>
                </a:cxn>
                <a:cxn ang="0">
                  <a:pos x="835" y="155"/>
                </a:cxn>
                <a:cxn ang="0">
                  <a:pos x="657" y="257"/>
                </a:cxn>
                <a:cxn ang="0">
                  <a:pos x="526" y="362"/>
                </a:cxn>
                <a:cxn ang="0">
                  <a:pos x="397" y="484"/>
                </a:cxn>
                <a:cxn ang="0">
                  <a:pos x="294" y="612"/>
                </a:cxn>
                <a:cxn ang="0">
                  <a:pos x="199" y="750"/>
                </a:cxn>
                <a:cxn ang="0">
                  <a:pos x="125" y="902"/>
                </a:cxn>
                <a:cxn ang="0">
                  <a:pos x="64" y="1072"/>
                </a:cxn>
                <a:cxn ang="0">
                  <a:pos x="22" y="1244"/>
                </a:cxn>
                <a:cxn ang="0">
                  <a:pos x="3" y="1427"/>
                </a:cxn>
                <a:cxn ang="0">
                  <a:pos x="3" y="1597"/>
                </a:cxn>
                <a:cxn ang="0">
                  <a:pos x="31" y="1801"/>
                </a:cxn>
                <a:cxn ang="0">
                  <a:pos x="77" y="1978"/>
                </a:cxn>
                <a:cxn ang="0">
                  <a:pos x="142" y="2128"/>
                </a:cxn>
                <a:cxn ang="0">
                  <a:pos x="221" y="2283"/>
                </a:cxn>
                <a:cxn ang="0">
                  <a:pos x="330" y="2433"/>
                </a:cxn>
                <a:cxn ang="0">
                  <a:pos x="441" y="2561"/>
                </a:cxn>
                <a:cxn ang="0">
                  <a:pos x="554" y="2664"/>
                </a:cxn>
                <a:cxn ang="0">
                  <a:pos x="691" y="2762"/>
                </a:cxn>
                <a:cxn ang="0">
                  <a:pos x="807" y="2825"/>
                </a:cxn>
                <a:cxn ang="0">
                  <a:pos x="918" y="2864"/>
                </a:cxn>
                <a:cxn ang="0">
                  <a:pos x="1064" y="2892"/>
                </a:cxn>
                <a:cxn ang="0">
                  <a:pos x="1189" y="2892"/>
                </a:cxn>
                <a:cxn ang="0">
                  <a:pos x="1347" y="2862"/>
                </a:cxn>
                <a:cxn ang="0">
                  <a:pos x="1474" y="2801"/>
                </a:cxn>
                <a:cxn ang="0">
                  <a:pos x="1590" y="2718"/>
                </a:cxn>
                <a:cxn ang="0">
                  <a:pos x="1690" y="2609"/>
                </a:cxn>
                <a:cxn ang="0">
                  <a:pos x="1766" y="2479"/>
                </a:cxn>
                <a:cxn ang="0">
                  <a:pos x="1810" y="2326"/>
                </a:cxn>
                <a:cxn ang="0">
                  <a:pos x="1823" y="2163"/>
                </a:cxn>
                <a:cxn ang="0">
                  <a:pos x="1794" y="1991"/>
                </a:cxn>
                <a:cxn ang="0">
                  <a:pos x="1727" y="1841"/>
                </a:cxn>
                <a:cxn ang="0">
                  <a:pos x="1627" y="1699"/>
                </a:cxn>
              </a:cxnLst>
              <a:rect l="0" t="0" r="r" b="b"/>
              <a:pathLst>
                <a:path w="1899" h="2895">
                  <a:moveTo>
                    <a:pt x="1561" y="1625"/>
                  </a:moveTo>
                  <a:lnTo>
                    <a:pt x="1494" y="1560"/>
                  </a:lnTo>
                  <a:lnTo>
                    <a:pt x="1424" y="1505"/>
                  </a:lnTo>
                  <a:lnTo>
                    <a:pt x="1274" y="1394"/>
                  </a:lnTo>
                  <a:lnTo>
                    <a:pt x="1197" y="1322"/>
                  </a:lnTo>
                  <a:lnTo>
                    <a:pt x="1141" y="1250"/>
                  </a:lnTo>
                  <a:lnTo>
                    <a:pt x="1082" y="1139"/>
                  </a:lnTo>
                  <a:lnTo>
                    <a:pt x="1049" y="1050"/>
                  </a:lnTo>
                  <a:lnTo>
                    <a:pt x="1018" y="958"/>
                  </a:lnTo>
                  <a:lnTo>
                    <a:pt x="1007" y="873"/>
                  </a:lnTo>
                  <a:lnTo>
                    <a:pt x="1005" y="789"/>
                  </a:lnTo>
                  <a:lnTo>
                    <a:pt x="1010" y="717"/>
                  </a:lnTo>
                  <a:lnTo>
                    <a:pt x="1027" y="617"/>
                  </a:lnTo>
                  <a:lnTo>
                    <a:pt x="1060" y="523"/>
                  </a:lnTo>
                  <a:lnTo>
                    <a:pt x="1101" y="440"/>
                  </a:lnTo>
                  <a:lnTo>
                    <a:pt x="1156" y="351"/>
                  </a:lnTo>
                  <a:lnTo>
                    <a:pt x="1234" y="261"/>
                  </a:lnTo>
                  <a:lnTo>
                    <a:pt x="1295" y="199"/>
                  </a:lnTo>
                  <a:lnTo>
                    <a:pt x="1358" y="151"/>
                  </a:lnTo>
                  <a:lnTo>
                    <a:pt x="1422" y="113"/>
                  </a:lnTo>
                  <a:lnTo>
                    <a:pt x="1489" y="83"/>
                  </a:lnTo>
                  <a:lnTo>
                    <a:pt x="1561" y="61"/>
                  </a:lnTo>
                  <a:lnTo>
                    <a:pt x="1638" y="50"/>
                  </a:lnTo>
                  <a:lnTo>
                    <a:pt x="1690" y="46"/>
                  </a:lnTo>
                  <a:lnTo>
                    <a:pt x="1751" y="44"/>
                  </a:lnTo>
                  <a:lnTo>
                    <a:pt x="1899" y="55"/>
                  </a:lnTo>
                  <a:lnTo>
                    <a:pt x="1790" y="29"/>
                  </a:lnTo>
                  <a:lnTo>
                    <a:pt x="1710" y="16"/>
                  </a:lnTo>
                  <a:lnTo>
                    <a:pt x="1622" y="5"/>
                  </a:lnTo>
                  <a:lnTo>
                    <a:pt x="1533" y="0"/>
                  </a:lnTo>
                  <a:lnTo>
                    <a:pt x="1457" y="0"/>
                  </a:lnTo>
                  <a:lnTo>
                    <a:pt x="1378" y="5"/>
                  </a:lnTo>
                  <a:lnTo>
                    <a:pt x="1291" y="13"/>
                  </a:lnTo>
                  <a:lnTo>
                    <a:pt x="1212" y="28"/>
                  </a:lnTo>
                  <a:lnTo>
                    <a:pt x="1117" y="50"/>
                  </a:lnTo>
                  <a:lnTo>
                    <a:pt x="1014" y="79"/>
                  </a:lnTo>
                  <a:lnTo>
                    <a:pt x="914" y="118"/>
                  </a:lnTo>
                  <a:lnTo>
                    <a:pt x="835" y="155"/>
                  </a:lnTo>
                  <a:lnTo>
                    <a:pt x="748" y="201"/>
                  </a:lnTo>
                  <a:lnTo>
                    <a:pt x="657" y="257"/>
                  </a:lnTo>
                  <a:lnTo>
                    <a:pt x="591" y="309"/>
                  </a:lnTo>
                  <a:lnTo>
                    <a:pt x="526" y="362"/>
                  </a:lnTo>
                  <a:lnTo>
                    <a:pt x="458" y="425"/>
                  </a:lnTo>
                  <a:lnTo>
                    <a:pt x="397" y="484"/>
                  </a:lnTo>
                  <a:lnTo>
                    <a:pt x="347" y="545"/>
                  </a:lnTo>
                  <a:lnTo>
                    <a:pt x="294" y="612"/>
                  </a:lnTo>
                  <a:lnTo>
                    <a:pt x="247" y="678"/>
                  </a:lnTo>
                  <a:lnTo>
                    <a:pt x="199" y="750"/>
                  </a:lnTo>
                  <a:lnTo>
                    <a:pt x="161" y="824"/>
                  </a:lnTo>
                  <a:lnTo>
                    <a:pt x="125" y="902"/>
                  </a:lnTo>
                  <a:lnTo>
                    <a:pt x="92" y="983"/>
                  </a:lnTo>
                  <a:lnTo>
                    <a:pt x="64" y="1072"/>
                  </a:lnTo>
                  <a:lnTo>
                    <a:pt x="39" y="1157"/>
                  </a:lnTo>
                  <a:lnTo>
                    <a:pt x="22" y="1244"/>
                  </a:lnTo>
                  <a:lnTo>
                    <a:pt x="9" y="1344"/>
                  </a:lnTo>
                  <a:lnTo>
                    <a:pt x="3" y="1427"/>
                  </a:lnTo>
                  <a:lnTo>
                    <a:pt x="0" y="1510"/>
                  </a:lnTo>
                  <a:lnTo>
                    <a:pt x="3" y="1597"/>
                  </a:lnTo>
                  <a:lnTo>
                    <a:pt x="15" y="1697"/>
                  </a:lnTo>
                  <a:lnTo>
                    <a:pt x="31" y="1801"/>
                  </a:lnTo>
                  <a:lnTo>
                    <a:pt x="53" y="1889"/>
                  </a:lnTo>
                  <a:lnTo>
                    <a:pt x="77" y="1978"/>
                  </a:lnTo>
                  <a:lnTo>
                    <a:pt x="105" y="2050"/>
                  </a:lnTo>
                  <a:lnTo>
                    <a:pt x="142" y="2128"/>
                  </a:lnTo>
                  <a:lnTo>
                    <a:pt x="175" y="2200"/>
                  </a:lnTo>
                  <a:lnTo>
                    <a:pt x="221" y="2283"/>
                  </a:lnTo>
                  <a:lnTo>
                    <a:pt x="275" y="2365"/>
                  </a:lnTo>
                  <a:lnTo>
                    <a:pt x="330" y="2433"/>
                  </a:lnTo>
                  <a:lnTo>
                    <a:pt x="382" y="2498"/>
                  </a:lnTo>
                  <a:lnTo>
                    <a:pt x="441" y="2561"/>
                  </a:lnTo>
                  <a:lnTo>
                    <a:pt x="502" y="2620"/>
                  </a:lnTo>
                  <a:lnTo>
                    <a:pt x="554" y="2664"/>
                  </a:lnTo>
                  <a:lnTo>
                    <a:pt x="620" y="2718"/>
                  </a:lnTo>
                  <a:lnTo>
                    <a:pt x="691" y="2762"/>
                  </a:lnTo>
                  <a:lnTo>
                    <a:pt x="748" y="2796"/>
                  </a:lnTo>
                  <a:lnTo>
                    <a:pt x="807" y="2825"/>
                  </a:lnTo>
                  <a:lnTo>
                    <a:pt x="863" y="2847"/>
                  </a:lnTo>
                  <a:lnTo>
                    <a:pt x="918" y="2864"/>
                  </a:lnTo>
                  <a:lnTo>
                    <a:pt x="1001" y="2884"/>
                  </a:lnTo>
                  <a:lnTo>
                    <a:pt x="1064" y="2892"/>
                  </a:lnTo>
                  <a:lnTo>
                    <a:pt x="1129" y="2895"/>
                  </a:lnTo>
                  <a:lnTo>
                    <a:pt x="1189" y="2892"/>
                  </a:lnTo>
                  <a:lnTo>
                    <a:pt x="1269" y="2881"/>
                  </a:lnTo>
                  <a:lnTo>
                    <a:pt x="1347" y="2862"/>
                  </a:lnTo>
                  <a:lnTo>
                    <a:pt x="1417" y="2834"/>
                  </a:lnTo>
                  <a:lnTo>
                    <a:pt x="1474" y="2801"/>
                  </a:lnTo>
                  <a:lnTo>
                    <a:pt x="1539" y="2762"/>
                  </a:lnTo>
                  <a:lnTo>
                    <a:pt x="1590" y="2718"/>
                  </a:lnTo>
                  <a:lnTo>
                    <a:pt x="1644" y="2668"/>
                  </a:lnTo>
                  <a:lnTo>
                    <a:pt x="1690" y="2609"/>
                  </a:lnTo>
                  <a:lnTo>
                    <a:pt x="1733" y="2546"/>
                  </a:lnTo>
                  <a:lnTo>
                    <a:pt x="1766" y="2479"/>
                  </a:lnTo>
                  <a:lnTo>
                    <a:pt x="1790" y="2404"/>
                  </a:lnTo>
                  <a:lnTo>
                    <a:pt x="1810" y="2326"/>
                  </a:lnTo>
                  <a:lnTo>
                    <a:pt x="1821" y="2246"/>
                  </a:lnTo>
                  <a:lnTo>
                    <a:pt x="1823" y="2163"/>
                  </a:lnTo>
                  <a:lnTo>
                    <a:pt x="1812" y="2071"/>
                  </a:lnTo>
                  <a:lnTo>
                    <a:pt x="1794" y="1991"/>
                  </a:lnTo>
                  <a:lnTo>
                    <a:pt x="1762" y="1914"/>
                  </a:lnTo>
                  <a:lnTo>
                    <a:pt x="1727" y="1841"/>
                  </a:lnTo>
                  <a:lnTo>
                    <a:pt x="1683" y="1777"/>
                  </a:lnTo>
                  <a:lnTo>
                    <a:pt x="1627" y="1699"/>
                  </a:lnTo>
                  <a:lnTo>
                    <a:pt x="1561" y="1625"/>
                  </a:lnTo>
                  <a:close/>
                </a:path>
              </a:pathLst>
            </a:custGeom>
            <a:gradFill rotWithShape="0">
              <a:gsLst>
                <a:gs pos="0">
                  <a:srgbClr val="CCFF99"/>
                </a:gs>
                <a:gs pos="100000">
                  <a:srgbClr val="33CC33"/>
                </a:gs>
              </a:gsLst>
              <a:path path="rect">
                <a:fillToRect l="100000" t="100000"/>
              </a:path>
            </a:gradFill>
            <a:ln w="3175" cmpd="sng">
              <a:solidFill>
                <a:srgbClr val="00FF00"/>
              </a:solidFill>
              <a:prstDash val="solid"/>
              <a:round/>
              <a:headEnd/>
              <a:tailEnd/>
            </a:ln>
          </p:spPr>
          <p:txBody>
            <a:bodyPr/>
            <a:lstStyle/>
            <a:p>
              <a:endParaRPr lang="en-US"/>
            </a:p>
          </p:txBody>
        </p:sp>
      </p:grpSp>
      <p:sp>
        <p:nvSpPr>
          <p:cNvPr id="804869" name="Rectangle 5"/>
          <p:cNvSpPr>
            <a:spLocks noChangeArrowheads="1"/>
          </p:cNvSpPr>
          <p:nvPr/>
        </p:nvSpPr>
        <p:spPr bwMode="auto">
          <a:xfrm>
            <a:off x="0" y="5257800"/>
            <a:ext cx="9144000" cy="1600200"/>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804870" name="Rectangle 6"/>
          <p:cNvSpPr>
            <a:spLocks noChangeArrowheads="1"/>
          </p:cNvSpPr>
          <p:nvPr/>
        </p:nvSpPr>
        <p:spPr bwMode="auto">
          <a:xfrm rot="-278814">
            <a:off x="4648200" y="1371600"/>
            <a:ext cx="3430588" cy="519113"/>
          </a:xfrm>
          <a:prstGeom prst="rect">
            <a:avLst/>
          </a:prstGeom>
          <a:noFill/>
          <a:ln w="9525">
            <a:noFill/>
            <a:miter lim="800000"/>
            <a:headEnd/>
            <a:tailEnd/>
          </a:ln>
          <a:effectLst/>
        </p:spPr>
        <p:txBody>
          <a:bodyPr>
            <a:spAutoFit/>
          </a:bodyPr>
          <a:lstStyle/>
          <a:p>
            <a:pPr algn="ctr">
              <a:lnSpc>
                <a:spcPct val="80000"/>
              </a:lnSpc>
            </a:pPr>
            <a:r>
              <a:rPr lang="en-US" sz="3500">
                <a:latin typeface="Fette Engschrift" pitchFamily="2" charset="0"/>
              </a:rPr>
              <a:t>Original internal nature</a:t>
            </a:r>
          </a:p>
        </p:txBody>
      </p:sp>
      <p:sp>
        <p:nvSpPr>
          <p:cNvPr id="804871" name="Rectangle 7"/>
          <p:cNvSpPr>
            <a:spLocks noChangeArrowheads="1"/>
          </p:cNvSpPr>
          <p:nvPr/>
        </p:nvSpPr>
        <p:spPr bwMode="auto">
          <a:xfrm rot="-278621">
            <a:off x="5484813" y="1919288"/>
            <a:ext cx="3259137" cy="519112"/>
          </a:xfrm>
          <a:prstGeom prst="rect">
            <a:avLst/>
          </a:prstGeom>
          <a:noFill/>
          <a:ln w="9525">
            <a:noFill/>
            <a:miter lim="800000"/>
            <a:headEnd/>
            <a:tailEnd/>
          </a:ln>
          <a:effectLst>
            <a:outerShdw dist="35921" dir="2700000" algn="ctr" rotWithShape="0">
              <a:srgbClr val="FFFF99"/>
            </a:outerShdw>
          </a:effectLst>
        </p:spPr>
        <p:txBody>
          <a:bodyPr>
            <a:spAutoFit/>
          </a:bodyPr>
          <a:lstStyle/>
          <a:p>
            <a:pPr algn="ctr">
              <a:lnSpc>
                <a:spcPct val="80000"/>
              </a:lnSpc>
            </a:pPr>
            <a:r>
              <a:rPr lang="en-US" sz="3500">
                <a:solidFill>
                  <a:srgbClr val="003300"/>
                </a:solidFill>
                <a:latin typeface="Fette Engschrift" pitchFamily="2" charset="0"/>
              </a:rPr>
              <a:t>Original external form</a:t>
            </a:r>
          </a:p>
        </p:txBody>
      </p:sp>
      <p:sp>
        <p:nvSpPr>
          <p:cNvPr id="804875" name="Line 11"/>
          <p:cNvSpPr>
            <a:spLocks noChangeShapeType="1"/>
          </p:cNvSpPr>
          <p:nvPr/>
        </p:nvSpPr>
        <p:spPr bwMode="auto">
          <a:xfrm flipV="1">
            <a:off x="6489700" y="2595563"/>
            <a:ext cx="0" cy="444500"/>
          </a:xfrm>
          <a:prstGeom prst="line">
            <a:avLst/>
          </a:prstGeom>
          <a:noFill/>
          <a:ln w="57150">
            <a:solidFill>
              <a:srgbClr val="660066"/>
            </a:solidFill>
            <a:round/>
            <a:headEnd/>
            <a:tailEnd type="triangle" w="med" len="med"/>
          </a:ln>
          <a:effectLst/>
        </p:spPr>
        <p:txBody>
          <a:bodyPr/>
          <a:lstStyle/>
          <a:p>
            <a:endParaRPr lang="en-US"/>
          </a:p>
        </p:txBody>
      </p:sp>
      <p:sp>
        <p:nvSpPr>
          <p:cNvPr id="804876" name="Line 12"/>
          <p:cNvSpPr>
            <a:spLocks noChangeShapeType="1"/>
          </p:cNvSpPr>
          <p:nvPr/>
        </p:nvSpPr>
        <p:spPr bwMode="auto">
          <a:xfrm rot="10800000" flipV="1">
            <a:off x="6786563" y="2605088"/>
            <a:ext cx="0" cy="425450"/>
          </a:xfrm>
          <a:prstGeom prst="line">
            <a:avLst/>
          </a:prstGeom>
          <a:noFill/>
          <a:ln w="57150">
            <a:solidFill>
              <a:srgbClr val="660066"/>
            </a:solidFill>
            <a:round/>
            <a:headEnd/>
            <a:tailEnd type="triangle" w="med" len="med"/>
          </a:ln>
          <a:effectLst/>
        </p:spPr>
        <p:txBody>
          <a:bodyPr/>
          <a:lstStyle/>
          <a:p>
            <a:endParaRPr lang="en-US"/>
          </a:p>
        </p:txBody>
      </p:sp>
      <p:sp>
        <p:nvSpPr>
          <p:cNvPr id="804877" name="AutoShape 13"/>
          <p:cNvSpPr>
            <a:spLocks noChangeArrowheads="1"/>
          </p:cNvSpPr>
          <p:nvPr/>
        </p:nvSpPr>
        <p:spPr bwMode="auto">
          <a:xfrm rot="-5400000">
            <a:off x="3955256" y="2261394"/>
            <a:ext cx="668338" cy="1111250"/>
          </a:xfrm>
          <a:prstGeom prst="downArrow">
            <a:avLst>
              <a:gd name="adj1" fmla="val 50000"/>
              <a:gd name="adj2" fmla="val 72743"/>
            </a:avLst>
          </a:prstGeom>
          <a:gradFill rotWithShape="0">
            <a:gsLst>
              <a:gs pos="0">
                <a:srgbClr val="FFFFFF"/>
              </a:gs>
              <a:gs pos="100000">
                <a:srgbClr val="9900FF"/>
              </a:gs>
            </a:gsLst>
            <a:path path="rect">
              <a:fillToRect l="50000" t="50000" r="50000" b="50000"/>
            </a:path>
          </a:gradFill>
          <a:ln w="9525">
            <a:solidFill>
              <a:srgbClr val="6600CC"/>
            </a:solidFill>
            <a:miter lim="800000"/>
            <a:headEnd/>
            <a:tailEnd/>
          </a:ln>
          <a:effectLst/>
        </p:spPr>
        <p:txBody>
          <a:bodyPr wrap="none" anchor="ctr"/>
          <a:lstStyle/>
          <a:p>
            <a:endParaRPr lang="en-US"/>
          </a:p>
        </p:txBody>
      </p:sp>
      <p:sp>
        <p:nvSpPr>
          <p:cNvPr id="804878" name="WordArt 14"/>
          <p:cNvSpPr>
            <a:spLocks noChangeArrowheads="1" noChangeShapeType="1" noTextEdit="1"/>
          </p:cNvSpPr>
          <p:nvPr/>
        </p:nvSpPr>
        <p:spPr bwMode="auto">
          <a:xfrm>
            <a:off x="5257800" y="685800"/>
            <a:ext cx="2743200" cy="533400"/>
          </a:xfrm>
          <a:prstGeom prst="rect">
            <a:avLst/>
          </a:prstGeom>
        </p:spPr>
        <p:txBody>
          <a:bodyPr wrap="none" fromWordArt="1">
            <a:prstTxWarp prst="textCanUp">
              <a:avLst>
                <a:gd name="adj" fmla="val 85713"/>
              </a:avLst>
            </a:prstTxWarp>
          </a:bodyPr>
          <a:lstStyle/>
          <a:p>
            <a:pPr algn="ctr"/>
            <a:r>
              <a:rPr lang="en-US" sz="3600" kern="10">
                <a:ln w="38100">
                  <a:solidFill>
                    <a:srgbClr val="0000FF"/>
                  </a:solidFill>
                  <a:round/>
                  <a:headEnd/>
                  <a:tailEnd/>
                </a:ln>
                <a:gradFill rotWithShape="0">
                  <a:gsLst>
                    <a:gs pos="0">
                      <a:schemeClr val="bg1"/>
                    </a:gs>
                    <a:gs pos="50000">
                      <a:srgbClr val="FFFFFF"/>
                    </a:gs>
                    <a:gs pos="100000">
                      <a:schemeClr val="bg1"/>
                    </a:gs>
                  </a:gsLst>
                  <a:lin ang="2700000" scaled="1"/>
                </a:gradFill>
                <a:effectLst>
                  <a:outerShdw dist="127000" dir="19387806" algn="ctr" rotWithShape="0">
                    <a:srgbClr val="6600CC"/>
                  </a:outerShdw>
                </a:effectLst>
                <a:latin typeface="Impact"/>
              </a:rPr>
              <a:t>God</a:t>
            </a:r>
          </a:p>
        </p:txBody>
      </p:sp>
      <p:grpSp>
        <p:nvGrpSpPr>
          <p:cNvPr id="804976" name="Group 112"/>
          <p:cNvGrpSpPr>
            <a:grpSpLocks/>
          </p:cNvGrpSpPr>
          <p:nvPr/>
        </p:nvGrpSpPr>
        <p:grpSpPr bwMode="auto">
          <a:xfrm>
            <a:off x="685800" y="5486400"/>
            <a:ext cx="7839075" cy="1066800"/>
            <a:chOff x="294" y="3408"/>
            <a:chExt cx="4938" cy="672"/>
          </a:xfrm>
        </p:grpSpPr>
        <p:sp>
          <p:nvSpPr>
            <p:cNvPr id="804880" name="Text Box 16"/>
            <p:cNvSpPr txBox="1">
              <a:spLocks noChangeArrowheads="1"/>
            </p:cNvSpPr>
            <p:nvPr/>
          </p:nvSpPr>
          <p:spPr bwMode="auto">
            <a:xfrm>
              <a:off x="294" y="3408"/>
              <a:ext cx="234" cy="269"/>
            </a:xfrm>
            <a:prstGeom prst="rect">
              <a:avLst/>
            </a:prstGeom>
            <a:noFill/>
            <a:ln w="9525">
              <a:noFill/>
              <a:miter lim="800000"/>
              <a:headEnd/>
              <a:tailEnd/>
            </a:ln>
            <a:effectLst/>
          </p:spPr>
          <p:txBody>
            <a:bodyPr>
              <a:spAutoFit/>
            </a:bodyPr>
            <a:lstStyle/>
            <a:p>
              <a:pPr>
                <a:lnSpc>
                  <a:spcPct val="55000"/>
                </a:lnSpc>
              </a:pPr>
              <a:r>
                <a:rPr lang="en-US" sz="4000" b="1">
                  <a:solidFill>
                    <a:schemeClr val="bg1"/>
                  </a:solidFill>
                  <a:latin typeface="Times New Roman" pitchFamily="18" charset="0"/>
                  <a:sym typeface="CommonBullets" pitchFamily="34" charset="2"/>
                </a:rPr>
                <a:t></a:t>
              </a:r>
              <a:endParaRPr lang="en-US" sz="4000" b="1">
                <a:solidFill>
                  <a:schemeClr val="bg1"/>
                </a:solidFill>
                <a:latin typeface="Times New Roman" pitchFamily="18" charset="0"/>
              </a:endParaRPr>
            </a:p>
          </p:txBody>
        </p:sp>
        <p:sp>
          <p:nvSpPr>
            <p:cNvPr id="804881" name="Text Box 17"/>
            <p:cNvSpPr txBox="1">
              <a:spLocks noChangeArrowheads="1"/>
            </p:cNvSpPr>
            <p:nvPr/>
          </p:nvSpPr>
          <p:spPr bwMode="auto">
            <a:xfrm>
              <a:off x="498" y="3434"/>
              <a:ext cx="4734" cy="646"/>
            </a:xfrm>
            <a:prstGeom prst="rect">
              <a:avLst/>
            </a:prstGeom>
            <a:noFill/>
            <a:ln w="9525">
              <a:noFill/>
              <a:miter lim="800000"/>
              <a:headEnd/>
              <a:tailEnd/>
            </a:ln>
            <a:effectLst/>
          </p:spPr>
          <p:txBody>
            <a:bodyPr>
              <a:spAutoFit/>
            </a:bodyPr>
            <a:lstStyle/>
            <a:p>
              <a:pPr>
                <a:lnSpc>
                  <a:spcPct val="85000"/>
                </a:lnSpc>
              </a:pPr>
              <a:r>
                <a:rPr lang="en-US" sz="2400" b="1" u="sng">
                  <a:solidFill>
                    <a:schemeClr val="bg1"/>
                  </a:solidFill>
                  <a:latin typeface="Arial Narrow" pitchFamily="34" charset="0"/>
                </a:rPr>
                <a:t>God</a:t>
              </a:r>
              <a:r>
                <a:rPr lang="en-US" sz="2400" b="1">
                  <a:solidFill>
                    <a:schemeClr val="bg1"/>
                  </a:solidFill>
                  <a:latin typeface="Arial Narrow" pitchFamily="34" charset="0"/>
                </a:rPr>
                <a:t> feels the fullness of joy when He is stimulated by His substantial </a:t>
              </a:r>
              <a:r>
                <a:rPr lang="en-US" sz="2400" b="1">
                  <a:solidFill>
                    <a:srgbClr val="FFFF99"/>
                  </a:solidFill>
                  <a:latin typeface="Arial Narrow" pitchFamily="34" charset="0"/>
                </a:rPr>
                <a:t>object partners</a:t>
              </a:r>
              <a:r>
                <a:rPr lang="en-US" sz="2400" b="1">
                  <a:solidFill>
                    <a:schemeClr val="bg1"/>
                  </a:solidFill>
                  <a:latin typeface="Arial Narrow" pitchFamily="34" charset="0"/>
                </a:rPr>
                <a:t> to feel His </a:t>
              </a:r>
              <a:r>
                <a:rPr lang="en-US" sz="2400" b="1" u="sng">
                  <a:solidFill>
                    <a:schemeClr val="bg1"/>
                  </a:solidFill>
                  <a:latin typeface="Arial Narrow" pitchFamily="34" charset="0"/>
                </a:rPr>
                <a:t>original internal nature</a:t>
              </a:r>
              <a:r>
                <a:rPr lang="en-US" sz="2400" b="1">
                  <a:solidFill>
                    <a:schemeClr val="bg1"/>
                  </a:solidFill>
                  <a:latin typeface="Arial Narrow" pitchFamily="34" charset="0"/>
                </a:rPr>
                <a:t> and </a:t>
              </a:r>
              <a:r>
                <a:rPr lang="en-US" sz="2400" b="1" u="sng">
                  <a:solidFill>
                    <a:schemeClr val="bg1"/>
                  </a:solidFill>
                  <a:latin typeface="Arial Narrow" pitchFamily="34" charset="0"/>
                </a:rPr>
                <a:t>original external form</a:t>
              </a:r>
              <a:r>
                <a:rPr lang="en-US" sz="2400" b="1">
                  <a:solidFill>
                    <a:schemeClr val="bg1"/>
                  </a:solidFill>
                  <a:latin typeface="Arial Narrow" pitchFamily="34" charset="0"/>
                </a:rPr>
                <a:t> through them.</a:t>
              </a:r>
            </a:p>
          </p:txBody>
        </p:sp>
      </p:grpSp>
      <p:sp>
        <p:nvSpPr>
          <p:cNvPr id="804882" name="WordArt 18"/>
          <p:cNvSpPr>
            <a:spLocks noChangeArrowheads="1" noChangeShapeType="1"/>
          </p:cNvSpPr>
          <p:nvPr/>
        </p:nvSpPr>
        <p:spPr bwMode="auto">
          <a:xfrm>
            <a:off x="304800" y="152400"/>
            <a:ext cx="7162800" cy="381000"/>
          </a:xfrm>
          <a:prstGeom prst="rect">
            <a:avLst/>
          </a:prstGeom>
        </p:spPr>
        <p:txBody>
          <a:bodyPr wrap="none" fromWordArt="1">
            <a:prstTxWarp prst="textPlain">
              <a:avLst>
                <a:gd name="adj" fmla="val 50000"/>
              </a:avLst>
            </a:prstTxWarp>
          </a:bodyPr>
          <a:lstStyle/>
          <a:p>
            <a:pPr algn="ctr"/>
            <a:r>
              <a:rPr lang="en-US" sz="3600" kern="10">
                <a:ln w="9525">
                  <a:solidFill>
                    <a:schemeClr val="bg1"/>
                  </a:solidFill>
                  <a:round/>
                  <a:headEnd/>
                  <a:tailEnd/>
                </a:ln>
                <a:solidFill>
                  <a:srgbClr val="0000FF"/>
                </a:solidFill>
                <a:effectLst>
                  <a:outerShdw dist="25400" dir="2700000" algn="ctr" rotWithShape="0">
                    <a:schemeClr val="bg1"/>
                  </a:outerShdw>
                </a:effectLst>
                <a:latin typeface="Impact"/>
              </a:rPr>
              <a:t>3.2  Good Object Partners for the Joy of God</a:t>
            </a:r>
          </a:p>
        </p:txBody>
      </p:sp>
      <p:grpSp>
        <p:nvGrpSpPr>
          <p:cNvPr id="804883" name="Group 19"/>
          <p:cNvGrpSpPr>
            <a:grpSpLocks/>
          </p:cNvGrpSpPr>
          <p:nvPr/>
        </p:nvGrpSpPr>
        <p:grpSpPr bwMode="auto">
          <a:xfrm>
            <a:off x="688975" y="1416050"/>
            <a:ext cx="3114675" cy="1047750"/>
            <a:chOff x="96" y="832"/>
            <a:chExt cx="1692" cy="1626"/>
          </a:xfrm>
        </p:grpSpPr>
        <p:sp>
          <p:nvSpPr>
            <p:cNvPr id="804884" name="Freeform 20"/>
            <p:cNvSpPr>
              <a:spLocks/>
            </p:cNvSpPr>
            <p:nvPr/>
          </p:nvSpPr>
          <p:spPr bwMode="auto">
            <a:xfrm rot="5437268" flipH="1" flipV="1">
              <a:off x="348" y="580"/>
              <a:ext cx="1188" cy="1692"/>
            </a:xfrm>
            <a:custGeom>
              <a:avLst/>
              <a:gdLst/>
              <a:ahLst/>
              <a:cxnLst>
                <a:cxn ang="0">
                  <a:pos x="405" y="1335"/>
                </a:cxn>
                <a:cxn ang="0">
                  <a:pos x="625" y="1501"/>
                </a:cxn>
                <a:cxn ang="0">
                  <a:pos x="758" y="1645"/>
                </a:cxn>
                <a:cxn ang="0">
                  <a:pos x="850" y="1845"/>
                </a:cxn>
                <a:cxn ang="0">
                  <a:pos x="892" y="2022"/>
                </a:cxn>
                <a:cxn ang="0">
                  <a:pos x="889" y="2178"/>
                </a:cxn>
                <a:cxn ang="0">
                  <a:pos x="839" y="2372"/>
                </a:cxn>
                <a:cxn ang="0">
                  <a:pos x="743" y="2544"/>
                </a:cxn>
                <a:cxn ang="0">
                  <a:pos x="604" y="2696"/>
                </a:cxn>
                <a:cxn ang="0">
                  <a:pos x="477" y="2782"/>
                </a:cxn>
                <a:cxn ang="0">
                  <a:pos x="338" y="2834"/>
                </a:cxn>
                <a:cxn ang="0">
                  <a:pos x="209" y="2849"/>
                </a:cxn>
                <a:cxn ang="0">
                  <a:pos x="0" y="2840"/>
                </a:cxn>
                <a:cxn ang="0">
                  <a:pos x="189" y="2879"/>
                </a:cxn>
                <a:cxn ang="0">
                  <a:pos x="366" y="2895"/>
                </a:cxn>
                <a:cxn ang="0">
                  <a:pos x="521" y="2890"/>
                </a:cxn>
                <a:cxn ang="0">
                  <a:pos x="687" y="2867"/>
                </a:cxn>
                <a:cxn ang="0">
                  <a:pos x="885" y="2816"/>
                </a:cxn>
                <a:cxn ang="0">
                  <a:pos x="1064" y="2740"/>
                </a:cxn>
                <a:cxn ang="0">
                  <a:pos x="1242" y="2638"/>
                </a:cxn>
                <a:cxn ang="0">
                  <a:pos x="1373" y="2533"/>
                </a:cxn>
                <a:cxn ang="0">
                  <a:pos x="1502" y="2411"/>
                </a:cxn>
                <a:cxn ang="0">
                  <a:pos x="1605" y="2283"/>
                </a:cxn>
                <a:cxn ang="0">
                  <a:pos x="1700" y="2145"/>
                </a:cxn>
                <a:cxn ang="0">
                  <a:pos x="1774" y="1993"/>
                </a:cxn>
                <a:cxn ang="0">
                  <a:pos x="1835" y="1823"/>
                </a:cxn>
                <a:cxn ang="0">
                  <a:pos x="1877" y="1651"/>
                </a:cxn>
                <a:cxn ang="0">
                  <a:pos x="1896" y="1468"/>
                </a:cxn>
                <a:cxn ang="0">
                  <a:pos x="1896" y="1298"/>
                </a:cxn>
                <a:cxn ang="0">
                  <a:pos x="1868" y="1094"/>
                </a:cxn>
                <a:cxn ang="0">
                  <a:pos x="1822" y="917"/>
                </a:cxn>
                <a:cxn ang="0">
                  <a:pos x="1757" y="767"/>
                </a:cxn>
                <a:cxn ang="0">
                  <a:pos x="1678" y="612"/>
                </a:cxn>
                <a:cxn ang="0">
                  <a:pos x="1569" y="462"/>
                </a:cxn>
                <a:cxn ang="0">
                  <a:pos x="1458" y="334"/>
                </a:cxn>
                <a:cxn ang="0">
                  <a:pos x="1345" y="231"/>
                </a:cxn>
                <a:cxn ang="0">
                  <a:pos x="1208" y="133"/>
                </a:cxn>
                <a:cxn ang="0">
                  <a:pos x="1092" y="70"/>
                </a:cxn>
                <a:cxn ang="0">
                  <a:pos x="981" y="31"/>
                </a:cxn>
                <a:cxn ang="0">
                  <a:pos x="835" y="3"/>
                </a:cxn>
                <a:cxn ang="0">
                  <a:pos x="710" y="3"/>
                </a:cxn>
                <a:cxn ang="0">
                  <a:pos x="552" y="33"/>
                </a:cxn>
                <a:cxn ang="0">
                  <a:pos x="425" y="94"/>
                </a:cxn>
                <a:cxn ang="0">
                  <a:pos x="309" y="177"/>
                </a:cxn>
                <a:cxn ang="0">
                  <a:pos x="209" y="286"/>
                </a:cxn>
                <a:cxn ang="0">
                  <a:pos x="133" y="416"/>
                </a:cxn>
                <a:cxn ang="0">
                  <a:pos x="89" y="569"/>
                </a:cxn>
                <a:cxn ang="0">
                  <a:pos x="76" y="732"/>
                </a:cxn>
                <a:cxn ang="0">
                  <a:pos x="105" y="904"/>
                </a:cxn>
                <a:cxn ang="0">
                  <a:pos x="172" y="1054"/>
                </a:cxn>
                <a:cxn ang="0">
                  <a:pos x="272" y="1196"/>
                </a:cxn>
              </a:cxnLst>
              <a:rect l="0" t="0" r="r" b="b"/>
              <a:pathLst>
                <a:path w="1899" h="2895">
                  <a:moveTo>
                    <a:pt x="338" y="1270"/>
                  </a:moveTo>
                  <a:lnTo>
                    <a:pt x="405" y="1335"/>
                  </a:lnTo>
                  <a:lnTo>
                    <a:pt x="475" y="1390"/>
                  </a:lnTo>
                  <a:lnTo>
                    <a:pt x="625" y="1501"/>
                  </a:lnTo>
                  <a:lnTo>
                    <a:pt x="702" y="1573"/>
                  </a:lnTo>
                  <a:lnTo>
                    <a:pt x="758" y="1645"/>
                  </a:lnTo>
                  <a:lnTo>
                    <a:pt x="817" y="1756"/>
                  </a:lnTo>
                  <a:lnTo>
                    <a:pt x="850" y="1845"/>
                  </a:lnTo>
                  <a:lnTo>
                    <a:pt x="881" y="1937"/>
                  </a:lnTo>
                  <a:lnTo>
                    <a:pt x="892" y="2022"/>
                  </a:lnTo>
                  <a:lnTo>
                    <a:pt x="894" y="2106"/>
                  </a:lnTo>
                  <a:lnTo>
                    <a:pt x="889" y="2178"/>
                  </a:lnTo>
                  <a:lnTo>
                    <a:pt x="872" y="2278"/>
                  </a:lnTo>
                  <a:lnTo>
                    <a:pt x="839" y="2372"/>
                  </a:lnTo>
                  <a:lnTo>
                    <a:pt x="798" y="2455"/>
                  </a:lnTo>
                  <a:lnTo>
                    <a:pt x="743" y="2544"/>
                  </a:lnTo>
                  <a:lnTo>
                    <a:pt x="665" y="2634"/>
                  </a:lnTo>
                  <a:lnTo>
                    <a:pt x="604" y="2696"/>
                  </a:lnTo>
                  <a:lnTo>
                    <a:pt x="541" y="2744"/>
                  </a:lnTo>
                  <a:lnTo>
                    <a:pt x="477" y="2782"/>
                  </a:lnTo>
                  <a:lnTo>
                    <a:pt x="410" y="2812"/>
                  </a:lnTo>
                  <a:lnTo>
                    <a:pt x="338" y="2834"/>
                  </a:lnTo>
                  <a:lnTo>
                    <a:pt x="261" y="2845"/>
                  </a:lnTo>
                  <a:lnTo>
                    <a:pt x="209" y="2849"/>
                  </a:lnTo>
                  <a:lnTo>
                    <a:pt x="148" y="2851"/>
                  </a:lnTo>
                  <a:lnTo>
                    <a:pt x="0" y="2840"/>
                  </a:lnTo>
                  <a:lnTo>
                    <a:pt x="109" y="2866"/>
                  </a:lnTo>
                  <a:lnTo>
                    <a:pt x="189" y="2879"/>
                  </a:lnTo>
                  <a:lnTo>
                    <a:pt x="277" y="2890"/>
                  </a:lnTo>
                  <a:lnTo>
                    <a:pt x="366" y="2895"/>
                  </a:lnTo>
                  <a:lnTo>
                    <a:pt x="442" y="2895"/>
                  </a:lnTo>
                  <a:lnTo>
                    <a:pt x="521" y="2890"/>
                  </a:lnTo>
                  <a:lnTo>
                    <a:pt x="608" y="2882"/>
                  </a:lnTo>
                  <a:lnTo>
                    <a:pt x="687" y="2867"/>
                  </a:lnTo>
                  <a:lnTo>
                    <a:pt x="782" y="2845"/>
                  </a:lnTo>
                  <a:lnTo>
                    <a:pt x="885" y="2816"/>
                  </a:lnTo>
                  <a:lnTo>
                    <a:pt x="985" y="2777"/>
                  </a:lnTo>
                  <a:lnTo>
                    <a:pt x="1064" y="2740"/>
                  </a:lnTo>
                  <a:lnTo>
                    <a:pt x="1151" y="2694"/>
                  </a:lnTo>
                  <a:lnTo>
                    <a:pt x="1242" y="2638"/>
                  </a:lnTo>
                  <a:lnTo>
                    <a:pt x="1308" y="2586"/>
                  </a:lnTo>
                  <a:lnTo>
                    <a:pt x="1373" y="2533"/>
                  </a:lnTo>
                  <a:lnTo>
                    <a:pt x="1441" y="2470"/>
                  </a:lnTo>
                  <a:lnTo>
                    <a:pt x="1502" y="2411"/>
                  </a:lnTo>
                  <a:lnTo>
                    <a:pt x="1552" y="2350"/>
                  </a:lnTo>
                  <a:lnTo>
                    <a:pt x="1605" y="2283"/>
                  </a:lnTo>
                  <a:lnTo>
                    <a:pt x="1652" y="2217"/>
                  </a:lnTo>
                  <a:lnTo>
                    <a:pt x="1700" y="2145"/>
                  </a:lnTo>
                  <a:lnTo>
                    <a:pt x="1738" y="2071"/>
                  </a:lnTo>
                  <a:lnTo>
                    <a:pt x="1774" y="1993"/>
                  </a:lnTo>
                  <a:lnTo>
                    <a:pt x="1807" y="1912"/>
                  </a:lnTo>
                  <a:lnTo>
                    <a:pt x="1835" y="1823"/>
                  </a:lnTo>
                  <a:lnTo>
                    <a:pt x="1860" y="1738"/>
                  </a:lnTo>
                  <a:lnTo>
                    <a:pt x="1877" y="1651"/>
                  </a:lnTo>
                  <a:lnTo>
                    <a:pt x="1890" y="1551"/>
                  </a:lnTo>
                  <a:lnTo>
                    <a:pt x="1896" y="1468"/>
                  </a:lnTo>
                  <a:lnTo>
                    <a:pt x="1899" y="1385"/>
                  </a:lnTo>
                  <a:lnTo>
                    <a:pt x="1896" y="1298"/>
                  </a:lnTo>
                  <a:lnTo>
                    <a:pt x="1884" y="1198"/>
                  </a:lnTo>
                  <a:lnTo>
                    <a:pt x="1868" y="1094"/>
                  </a:lnTo>
                  <a:lnTo>
                    <a:pt x="1846" y="1006"/>
                  </a:lnTo>
                  <a:lnTo>
                    <a:pt x="1822" y="917"/>
                  </a:lnTo>
                  <a:lnTo>
                    <a:pt x="1794" y="845"/>
                  </a:lnTo>
                  <a:lnTo>
                    <a:pt x="1757" y="767"/>
                  </a:lnTo>
                  <a:lnTo>
                    <a:pt x="1724" y="695"/>
                  </a:lnTo>
                  <a:lnTo>
                    <a:pt x="1678" y="612"/>
                  </a:lnTo>
                  <a:lnTo>
                    <a:pt x="1624" y="530"/>
                  </a:lnTo>
                  <a:lnTo>
                    <a:pt x="1569" y="462"/>
                  </a:lnTo>
                  <a:lnTo>
                    <a:pt x="1517" y="397"/>
                  </a:lnTo>
                  <a:lnTo>
                    <a:pt x="1458" y="334"/>
                  </a:lnTo>
                  <a:lnTo>
                    <a:pt x="1397" y="275"/>
                  </a:lnTo>
                  <a:lnTo>
                    <a:pt x="1345" y="231"/>
                  </a:lnTo>
                  <a:lnTo>
                    <a:pt x="1279" y="177"/>
                  </a:lnTo>
                  <a:lnTo>
                    <a:pt x="1208" y="133"/>
                  </a:lnTo>
                  <a:lnTo>
                    <a:pt x="1151" y="99"/>
                  </a:lnTo>
                  <a:lnTo>
                    <a:pt x="1092" y="70"/>
                  </a:lnTo>
                  <a:lnTo>
                    <a:pt x="1036" y="48"/>
                  </a:lnTo>
                  <a:lnTo>
                    <a:pt x="981" y="31"/>
                  </a:lnTo>
                  <a:lnTo>
                    <a:pt x="898" y="11"/>
                  </a:lnTo>
                  <a:lnTo>
                    <a:pt x="835" y="3"/>
                  </a:lnTo>
                  <a:lnTo>
                    <a:pt x="770" y="0"/>
                  </a:lnTo>
                  <a:lnTo>
                    <a:pt x="710" y="3"/>
                  </a:lnTo>
                  <a:lnTo>
                    <a:pt x="630" y="14"/>
                  </a:lnTo>
                  <a:lnTo>
                    <a:pt x="552" y="33"/>
                  </a:lnTo>
                  <a:lnTo>
                    <a:pt x="482" y="61"/>
                  </a:lnTo>
                  <a:lnTo>
                    <a:pt x="425" y="94"/>
                  </a:lnTo>
                  <a:lnTo>
                    <a:pt x="360" y="133"/>
                  </a:lnTo>
                  <a:lnTo>
                    <a:pt x="309" y="177"/>
                  </a:lnTo>
                  <a:lnTo>
                    <a:pt x="255" y="227"/>
                  </a:lnTo>
                  <a:lnTo>
                    <a:pt x="209" y="286"/>
                  </a:lnTo>
                  <a:lnTo>
                    <a:pt x="166" y="349"/>
                  </a:lnTo>
                  <a:lnTo>
                    <a:pt x="133" y="416"/>
                  </a:lnTo>
                  <a:lnTo>
                    <a:pt x="109" y="491"/>
                  </a:lnTo>
                  <a:lnTo>
                    <a:pt x="89" y="569"/>
                  </a:lnTo>
                  <a:lnTo>
                    <a:pt x="78" y="649"/>
                  </a:lnTo>
                  <a:lnTo>
                    <a:pt x="76" y="732"/>
                  </a:lnTo>
                  <a:lnTo>
                    <a:pt x="87" y="824"/>
                  </a:lnTo>
                  <a:lnTo>
                    <a:pt x="105" y="904"/>
                  </a:lnTo>
                  <a:lnTo>
                    <a:pt x="137" y="981"/>
                  </a:lnTo>
                  <a:lnTo>
                    <a:pt x="172" y="1054"/>
                  </a:lnTo>
                  <a:lnTo>
                    <a:pt x="216" y="1118"/>
                  </a:lnTo>
                  <a:lnTo>
                    <a:pt x="272" y="1196"/>
                  </a:lnTo>
                  <a:lnTo>
                    <a:pt x="338" y="1270"/>
                  </a:lnTo>
                  <a:close/>
                </a:path>
              </a:pathLst>
            </a:custGeom>
            <a:gradFill rotWithShape="0">
              <a:gsLst>
                <a:gs pos="0">
                  <a:srgbClr val="FFCCFF"/>
                </a:gs>
                <a:gs pos="100000">
                  <a:srgbClr val="FF7C80"/>
                </a:gs>
              </a:gsLst>
              <a:path path="rect">
                <a:fillToRect t="100000" r="100000"/>
              </a:path>
            </a:gradFill>
            <a:ln w="9525" cmpd="sng">
              <a:solidFill>
                <a:srgbClr val="FF7C80"/>
              </a:solidFill>
              <a:prstDash val="solid"/>
              <a:round/>
              <a:headEnd/>
              <a:tailEnd/>
            </a:ln>
          </p:spPr>
          <p:txBody>
            <a:bodyPr/>
            <a:lstStyle/>
            <a:p>
              <a:endParaRPr lang="en-US"/>
            </a:p>
          </p:txBody>
        </p:sp>
        <p:sp>
          <p:nvSpPr>
            <p:cNvPr id="804885" name="Freeform 21"/>
            <p:cNvSpPr>
              <a:spLocks/>
            </p:cNvSpPr>
            <p:nvPr/>
          </p:nvSpPr>
          <p:spPr bwMode="auto">
            <a:xfrm rot="5435238" flipH="1" flipV="1">
              <a:off x="394" y="1064"/>
              <a:ext cx="1096" cy="1692"/>
            </a:xfrm>
            <a:custGeom>
              <a:avLst/>
              <a:gdLst/>
              <a:ahLst/>
              <a:cxnLst>
                <a:cxn ang="0">
                  <a:pos x="1494" y="1560"/>
                </a:cxn>
                <a:cxn ang="0">
                  <a:pos x="1274" y="1394"/>
                </a:cxn>
                <a:cxn ang="0">
                  <a:pos x="1141" y="1250"/>
                </a:cxn>
                <a:cxn ang="0">
                  <a:pos x="1049" y="1050"/>
                </a:cxn>
                <a:cxn ang="0">
                  <a:pos x="1007" y="873"/>
                </a:cxn>
                <a:cxn ang="0">
                  <a:pos x="1010" y="717"/>
                </a:cxn>
                <a:cxn ang="0">
                  <a:pos x="1060" y="523"/>
                </a:cxn>
                <a:cxn ang="0">
                  <a:pos x="1156" y="351"/>
                </a:cxn>
                <a:cxn ang="0">
                  <a:pos x="1295" y="199"/>
                </a:cxn>
                <a:cxn ang="0">
                  <a:pos x="1422" y="113"/>
                </a:cxn>
                <a:cxn ang="0">
                  <a:pos x="1561" y="61"/>
                </a:cxn>
                <a:cxn ang="0">
                  <a:pos x="1690" y="46"/>
                </a:cxn>
                <a:cxn ang="0">
                  <a:pos x="1899" y="55"/>
                </a:cxn>
                <a:cxn ang="0">
                  <a:pos x="1710" y="16"/>
                </a:cxn>
                <a:cxn ang="0">
                  <a:pos x="1533" y="0"/>
                </a:cxn>
                <a:cxn ang="0">
                  <a:pos x="1378" y="5"/>
                </a:cxn>
                <a:cxn ang="0">
                  <a:pos x="1212" y="28"/>
                </a:cxn>
                <a:cxn ang="0">
                  <a:pos x="1014" y="79"/>
                </a:cxn>
                <a:cxn ang="0">
                  <a:pos x="835" y="155"/>
                </a:cxn>
                <a:cxn ang="0">
                  <a:pos x="657" y="257"/>
                </a:cxn>
                <a:cxn ang="0">
                  <a:pos x="526" y="362"/>
                </a:cxn>
                <a:cxn ang="0">
                  <a:pos x="397" y="484"/>
                </a:cxn>
                <a:cxn ang="0">
                  <a:pos x="294" y="612"/>
                </a:cxn>
                <a:cxn ang="0">
                  <a:pos x="199" y="750"/>
                </a:cxn>
                <a:cxn ang="0">
                  <a:pos x="125" y="902"/>
                </a:cxn>
                <a:cxn ang="0">
                  <a:pos x="64" y="1072"/>
                </a:cxn>
                <a:cxn ang="0">
                  <a:pos x="22" y="1244"/>
                </a:cxn>
                <a:cxn ang="0">
                  <a:pos x="3" y="1427"/>
                </a:cxn>
                <a:cxn ang="0">
                  <a:pos x="3" y="1597"/>
                </a:cxn>
                <a:cxn ang="0">
                  <a:pos x="31" y="1801"/>
                </a:cxn>
                <a:cxn ang="0">
                  <a:pos x="77" y="1978"/>
                </a:cxn>
                <a:cxn ang="0">
                  <a:pos x="142" y="2128"/>
                </a:cxn>
                <a:cxn ang="0">
                  <a:pos x="221" y="2283"/>
                </a:cxn>
                <a:cxn ang="0">
                  <a:pos x="330" y="2433"/>
                </a:cxn>
                <a:cxn ang="0">
                  <a:pos x="441" y="2561"/>
                </a:cxn>
                <a:cxn ang="0">
                  <a:pos x="554" y="2664"/>
                </a:cxn>
                <a:cxn ang="0">
                  <a:pos x="691" y="2762"/>
                </a:cxn>
                <a:cxn ang="0">
                  <a:pos x="807" y="2825"/>
                </a:cxn>
                <a:cxn ang="0">
                  <a:pos x="918" y="2864"/>
                </a:cxn>
                <a:cxn ang="0">
                  <a:pos x="1064" y="2892"/>
                </a:cxn>
                <a:cxn ang="0">
                  <a:pos x="1189" y="2892"/>
                </a:cxn>
                <a:cxn ang="0">
                  <a:pos x="1347" y="2862"/>
                </a:cxn>
                <a:cxn ang="0">
                  <a:pos x="1474" y="2801"/>
                </a:cxn>
                <a:cxn ang="0">
                  <a:pos x="1590" y="2718"/>
                </a:cxn>
                <a:cxn ang="0">
                  <a:pos x="1690" y="2609"/>
                </a:cxn>
                <a:cxn ang="0">
                  <a:pos x="1766" y="2479"/>
                </a:cxn>
                <a:cxn ang="0">
                  <a:pos x="1810" y="2326"/>
                </a:cxn>
                <a:cxn ang="0">
                  <a:pos x="1823" y="2163"/>
                </a:cxn>
                <a:cxn ang="0">
                  <a:pos x="1794" y="1991"/>
                </a:cxn>
                <a:cxn ang="0">
                  <a:pos x="1727" y="1841"/>
                </a:cxn>
                <a:cxn ang="0">
                  <a:pos x="1627" y="1699"/>
                </a:cxn>
              </a:cxnLst>
              <a:rect l="0" t="0" r="r" b="b"/>
              <a:pathLst>
                <a:path w="1899" h="2895">
                  <a:moveTo>
                    <a:pt x="1561" y="1625"/>
                  </a:moveTo>
                  <a:lnTo>
                    <a:pt x="1494" y="1560"/>
                  </a:lnTo>
                  <a:lnTo>
                    <a:pt x="1424" y="1505"/>
                  </a:lnTo>
                  <a:lnTo>
                    <a:pt x="1274" y="1394"/>
                  </a:lnTo>
                  <a:lnTo>
                    <a:pt x="1197" y="1322"/>
                  </a:lnTo>
                  <a:lnTo>
                    <a:pt x="1141" y="1250"/>
                  </a:lnTo>
                  <a:lnTo>
                    <a:pt x="1082" y="1139"/>
                  </a:lnTo>
                  <a:lnTo>
                    <a:pt x="1049" y="1050"/>
                  </a:lnTo>
                  <a:lnTo>
                    <a:pt x="1018" y="958"/>
                  </a:lnTo>
                  <a:lnTo>
                    <a:pt x="1007" y="873"/>
                  </a:lnTo>
                  <a:lnTo>
                    <a:pt x="1005" y="789"/>
                  </a:lnTo>
                  <a:lnTo>
                    <a:pt x="1010" y="717"/>
                  </a:lnTo>
                  <a:lnTo>
                    <a:pt x="1027" y="617"/>
                  </a:lnTo>
                  <a:lnTo>
                    <a:pt x="1060" y="523"/>
                  </a:lnTo>
                  <a:lnTo>
                    <a:pt x="1101" y="440"/>
                  </a:lnTo>
                  <a:lnTo>
                    <a:pt x="1156" y="351"/>
                  </a:lnTo>
                  <a:lnTo>
                    <a:pt x="1234" y="261"/>
                  </a:lnTo>
                  <a:lnTo>
                    <a:pt x="1295" y="199"/>
                  </a:lnTo>
                  <a:lnTo>
                    <a:pt x="1358" y="151"/>
                  </a:lnTo>
                  <a:lnTo>
                    <a:pt x="1422" y="113"/>
                  </a:lnTo>
                  <a:lnTo>
                    <a:pt x="1489" y="83"/>
                  </a:lnTo>
                  <a:lnTo>
                    <a:pt x="1561" y="61"/>
                  </a:lnTo>
                  <a:lnTo>
                    <a:pt x="1638" y="50"/>
                  </a:lnTo>
                  <a:lnTo>
                    <a:pt x="1690" y="46"/>
                  </a:lnTo>
                  <a:lnTo>
                    <a:pt x="1751" y="44"/>
                  </a:lnTo>
                  <a:lnTo>
                    <a:pt x="1899" y="55"/>
                  </a:lnTo>
                  <a:lnTo>
                    <a:pt x="1790" y="29"/>
                  </a:lnTo>
                  <a:lnTo>
                    <a:pt x="1710" y="16"/>
                  </a:lnTo>
                  <a:lnTo>
                    <a:pt x="1622" y="5"/>
                  </a:lnTo>
                  <a:lnTo>
                    <a:pt x="1533" y="0"/>
                  </a:lnTo>
                  <a:lnTo>
                    <a:pt x="1457" y="0"/>
                  </a:lnTo>
                  <a:lnTo>
                    <a:pt x="1378" y="5"/>
                  </a:lnTo>
                  <a:lnTo>
                    <a:pt x="1291" y="13"/>
                  </a:lnTo>
                  <a:lnTo>
                    <a:pt x="1212" y="28"/>
                  </a:lnTo>
                  <a:lnTo>
                    <a:pt x="1117" y="50"/>
                  </a:lnTo>
                  <a:lnTo>
                    <a:pt x="1014" y="79"/>
                  </a:lnTo>
                  <a:lnTo>
                    <a:pt x="914" y="118"/>
                  </a:lnTo>
                  <a:lnTo>
                    <a:pt x="835" y="155"/>
                  </a:lnTo>
                  <a:lnTo>
                    <a:pt x="748" y="201"/>
                  </a:lnTo>
                  <a:lnTo>
                    <a:pt x="657" y="257"/>
                  </a:lnTo>
                  <a:lnTo>
                    <a:pt x="591" y="309"/>
                  </a:lnTo>
                  <a:lnTo>
                    <a:pt x="526" y="362"/>
                  </a:lnTo>
                  <a:lnTo>
                    <a:pt x="458" y="425"/>
                  </a:lnTo>
                  <a:lnTo>
                    <a:pt x="397" y="484"/>
                  </a:lnTo>
                  <a:lnTo>
                    <a:pt x="347" y="545"/>
                  </a:lnTo>
                  <a:lnTo>
                    <a:pt x="294" y="612"/>
                  </a:lnTo>
                  <a:lnTo>
                    <a:pt x="247" y="678"/>
                  </a:lnTo>
                  <a:lnTo>
                    <a:pt x="199" y="750"/>
                  </a:lnTo>
                  <a:lnTo>
                    <a:pt x="161" y="824"/>
                  </a:lnTo>
                  <a:lnTo>
                    <a:pt x="125" y="902"/>
                  </a:lnTo>
                  <a:lnTo>
                    <a:pt x="92" y="983"/>
                  </a:lnTo>
                  <a:lnTo>
                    <a:pt x="64" y="1072"/>
                  </a:lnTo>
                  <a:lnTo>
                    <a:pt x="39" y="1157"/>
                  </a:lnTo>
                  <a:lnTo>
                    <a:pt x="22" y="1244"/>
                  </a:lnTo>
                  <a:lnTo>
                    <a:pt x="9" y="1344"/>
                  </a:lnTo>
                  <a:lnTo>
                    <a:pt x="3" y="1427"/>
                  </a:lnTo>
                  <a:lnTo>
                    <a:pt x="0" y="1510"/>
                  </a:lnTo>
                  <a:lnTo>
                    <a:pt x="3" y="1597"/>
                  </a:lnTo>
                  <a:lnTo>
                    <a:pt x="15" y="1697"/>
                  </a:lnTo>
                  <a:lnTo>
                    <a:pt x="31" y="1801"/>
                  </a:lnTo>
                  <a:lnTo>
                    <a:pt x="53" y="1889"/>
                  </a:lnTo>
                  <a:lnTo>
                    <a:pt x="77" y="1978"/>
                  </a:lnTo>
                  <a:lnTo>
                    <a:pt x="105" y="2050"/>
                  </a:lnTo>
                  <a:lnTo>
                    <a:pt x="142" y="2128"/>
                  </a:lnTo>
                  <a:lnTo>
                    <a:pt x="175" y="2200"/>
                  </a:lnTo>
                  <a:lnTo>
                    <a:pt x="221" y="2283"/>
                  </a:lnTo>
                  <a:lnTo>
                    <a:pt x="275" y="2365"/>
                  </a:lnTo>
                  <a:lnTo>
                    <a:pt x="330" y="2433"/>
                  </a:lnTo>
                  <a:lnTo>
                    <a:pt x="382" y="2498"/>
                  </a:lnTo>
                  <a:lnTo>
                    <a:pt x="441" y="2561"/>
                  </a:lnTo>
                  <a:lnTo>
                    <a:pt x="502" y="2620"/>
                  </a:lnTo>
                  <a:lnTo>
                    <a:pt x="554" y="2664"/>
                  </a:lnTo>
                  <a:lnTo>
                    <a:pt x="620" y="2718"/>
                  </a:lnTo>
                  <a:lnTo>
                    <a:pt x="691" y="2762"/>
                  </a:lnTo>
                  <a:lnTo>
                    <a:pt x="748" y="2796"/>
                  </a:lnTo>
                  <a:lnTo>
                    <a:pt x="807" y="2825"/>
                  </a:lnTo>
                  <a:lnTo>
                    <a:pt x="863" y="2847"/>
                  </a:lnTo>
                  <a:lnTo>
                    <a:pt x="918" y="2864"/>
                  </a:lnTo>
                  <a:lnTo>
                    <a:pt x="1001" y="2884"/>
                  </a:lnTo>
                  <a:lnTo>
                    <a:pt x="1064" y="2892"/>
                  </a:lnTo>
                  <a:lnTo>
                    <a:pt x="1129" y="2895"/>
                  </a:lnTo>
                  <a:lnTo>
                    <a:pt x="1189" y="2892"/>
                  </a:lnTo>
                  <a:lnTo>
                    <a:pt x="1269" y="2881"/>
                  </a:lnTo>
                  <a:lnTo>
                    <a:pt x="1347" y="2862"/>
                  </a:lnTo>
                  <a:lnTo>
                    <a:pt x="1417" y="2834"/>
                  </a:lnTo>
                  <a:lnTo>
                    <a:pt x="1474" y="2801"/>
                  </a:lnTo>
                  <a:lnTo>
                    <a:pt x="1539" y="2762"/>
                  </a:lnTo>
                  <a:lnTo>
                    <a:pt x="1590" y="2718"/>
                  </a:lnTo>
                  <a:lnTo>
                    <a:pt x="1644" y="2668"/>
                  </a:lnTo>
                  <a:lnTo>
                    <a:pt x="1690" y="2609"/>
                  </a:lnTo>
                  <a:lnTo>
                    <a:pt x="1733" y="2546"/>
                  </a:lnTo>
                  <a:lnTo>
                    <a:pt x="1766" y="2479"/>
                  </a:lnTo>
                  <a:lnTo>
                    <a:pt x="1790" y="2404"/>
                  </a:lnTo>
                  <a:lnTo>
                    <a:pt x="1810" y="2326"/>
                  </a:lnTo>
                  <a:lnTo>
                    <a:pt x="1821" y="2246"/>
                  </a:lnTo>
                  <a:lnTo>
                    <a:pt x="1823" y="2163"/>
                  </a:lnTo>
                  <a:lnTo>
                    <a:pt x="1812" y="2071"/>
                  </a:lnTo>
                  <a:lnTo>
                    <a:pt x="1794" y="1991"/>
                  </a:lnTo>
                  <a:lnTo>
                    <a:pt x="1762" y="1914"/>
                  </a:lnTo>
                  <a:lnTo>
                    <a:pt x="1727" y="1841"/>
                  </a:lnTo>
                  <a:lnTo>
                    <a:pt x="1683" y="1777"/>
                  </a:lnTo>
                  <a:lnTo>
                    <a:pt x="1627" y="1699"/>
                  </a:lnTo>
                  <a:lnTo>
                    <a:pt x="1561" y="1625"/>
                  </a:lnTo>
                  <a:close/>
                </a:path>
              </a:pathLst>
            </a:custGeom>
            <a:gradFill rotWithShape="0">
              <a:gsLst>
                <a:gs pos="0">
                  <a:srgbClr val="CCFF99"/>
                </a:gs>
                <a:gs pos="100000">
                  <a:srgbClr val="33CC33"/>
                </a:gs>
              </a:gsLst>
              <a:path path="rect">
                <a:fillToRect l="100000" t="100000"/>
              </a:path>
            </a:gradFill>
            <a:ln w="3175" cmpd="sng">
              <a:solidFill>
                <a:srgbClr val="00FF00"/>
              </a:solidFill>
              <a:prstDash val="solid"/>
              <a:round/>
              <a:headEnd/>
              <a:tailEnd/>
            </a:ln>
          </p:spPr>
          <p:txBody>
            <a:bodyPr/>
            <a:lstStyle/>
            <a:p>
              <a:endParaRPr lang="en-US"/>
            </a:p>
          </p:txBody>
        </p:sp>
      </p:grpSp>
      <p:sp>
        <p:nvSpPr>
          <p:cNvPr id="804886" name="Rectangle 22"/>
          <p:cNvSpPr>
            <a:spLocks noChangeArrowheads="1"/>
          </p:cNvSpPr>
          <p:nvPr/>
        </p:nvSpPr>
        <p:spPr bwMode="auto">
          <a:xfrm rot="-352924">
            <a:off x="914400" y="1473200"/>
            <a:ext cx="2070100" cy="482600"/>
          </a:xfrm>
          <a:prstGeom prst="rect">
            <a:avLst/>
          </a:prstGeom>
          <a:noFill/>
          <a:ln w="9525">
            <a:noFill/>
            <a:miter lim="800000"/>
            <a:headEnd/>
            <a:tailEnd/>
          </a:ln>
          <a:effectLst/>
        </p:spPr>
        <p:txBody>
          <a:bodyPr>
            <a:spAutoFit/>
          </a:bodyPr>
          <a:lstStyle/>
          <a:p>
            <a:pPr>
              <a:lnSpc>
                <a:spcPct val="80000"/>
              </a:lnSpc>
            </a:pPr>
            <a:r>
              <a:rPr lang="en-US" sz="3200">
                <a:latin typeface="Fette Engschrift" pitchFamily="2" charset="0"/>
              </a:rPr>
              <a:t>Internal nature</a:t>
            </a:r>
          </a:p>
        </p:txBody>
      </p:sp>
      <p:sp>
        <p:nvSpPr>
          <p:cNvPr id="804887" name="Rectangle 23"/>
          <p:cNvSpPr>
            <a:spLocks noChangeArrowheads="1"/>
          </p:cNvSpPr>
          <p:nvPr/>
        </p:nvSpPr>
        <p:spPr bwMode="auto">
          <a:xfrm rot="-352527">
            <a:off x="1797050" y="1954213"/>
            <a:ext cx="1860550" cy="482600"/>
          </a:xfrm>
          <a:prstGeom prst="rect">
            <a:avLst/>
          </a:prstGeom>
          <a:noFill/>
          <a:ln w="9525">
            <a:noFill/>
            <a:miter lim="800000"/>
            <a:headEnd/>
            <a:tailEnd/>
          </a:ln>
          <a:effectLst>
            <a:outerShdw dist="35921" dir="2700000" algn="ctr" rotWithShape="0">
              <a:srgbClr val="FFFF99"/>
            </a:outerShdw>
          </a:effectLst>
        </p:spPr>
        <p:txBody>
          <a:bodyPr>
            <a:spAutoFit/>
          </a:bodyPr>
          <a:lstStyle/>
          <a:p>
            <a:pPr>
              <a:lnSpc>
                <a:spcPct val="80000"/>
              </a:lnSpc>
            </a:pPr>
            <a:r>
              <a:rPr lang="en-US" sz="3200">
                <a:solidFill>
                  <a:srgbClr val="001C00"/>
                </a:solidFill>
                <a:latin typeface="Fette Engschrift" pitchFamily="2" charset="0"/>
              </a:rPr>
              <a:t>External form</a:t>
            </a:r>
          </a:p>
        </p:txBody>
      </p:sp>
      <p:sp>
        <p:nvSpPr>
          <p:cNvPr id="804889" name="Rectangle 25"/>
          <p:cNvSpPr>
            <a:spLocks noChangeArrowheads="1"/>
          </p:cNvSpPr>
          <p:nvPr/>
        </p:nvSpPr>
        <p:spPr bwMode="auto">
          <a:xfrm>
            <a:off x="152400" y="762000"/>
            <a:ext cx="1371600" cy="774700"/>
          </a:xfrm>
          <a:prstGeom prst="rect">
            <a:avLst/>
          </a:prstGeom>
          <a:noFill/>
          <a:ln w="9525">
            <a:noFill/>
            <a:miter lim="800000"/>
            <a:headEnd/>
            <a:tailEnd/>
          </a:ln>
          <a:effectLst/>
        </p:spPr>
        <p:txBody>
          <a:bodyPr>
            <a:spAutoFit/>
          </a:bodyPr>
          <a:lstStyle/>
          <a:p>
            <a:pPr>
              <a:lnSpc>
                <a:spcPct val="80000"/>
              </a:lnSpc>
            </a:pPr>
            <a:r>
              <a:rPr lang="en-US" sz="2800">
                <a:solidFill>
                  <a:srgbClr val="990099"/>
                </a:solidFill>
              </a:rPr>
              <a:t>Subject Partner</a:t>
            </a:r>
          </a:p>
        </p:txBody>
      </p:sp>
      <p:grpSp>
        <p:nvGrpSpPr>
          <p:cNvPr id="804890" name="Group 26"/>
          <p:cNvGrpSpPr>
            <a:grpSpLocks/>
          </p:cNvGrpSpPr>
          <p:nvPr/>
        </p:nvGrpSpPr>
        <p:grpSpPr bwMode="auto">
          <a:xfrm>
            <a:off x="152400" y="2632075"/>
            <a:ext cx="3651250" cy="1693863"/>
            <a:chOff x="96" y="1658"/>
            <a:chExt cx="2300" cy="1067"/>
          </a:xfrm>
        </p:grpSpPr>
        <p:grpSp>
          <p:nvGrpSpPr>
            <p:cNvPr id="804891" name="Group 27"/>
            <p:cNvGrpSpPr>
              <a:grpSpLocks/>
            </p:cNvGrpSpPr>
            <p:nvPr/>
          </p:nvGrpSpPr>
          <p:grpSpPr bwMode="auto">
            <a:xfrm>
              <a:off x="434" y="2065"/>
              <a:ext cx="1962" cy="660"/>
              <a:chOff x="96" y="832"/>
              <a:chExt cx="1692" cy="1626"/>
            </a:xfrm>
          </p:grpSpPr>
          <p:sp>
            <p:nvSpPr>
              <p:cNvPr id="804892" name="Freeform 28"/>
              <p:cNvSpPr>
                <a:spLocks/>
              </p:cNvSpPr>
              <p:nvPr/>
            </p:nvSpPr>
            <p:spPr bwMode="auto">
              <a:xfrm rot="5437268" flipH="1" flipV="1">
                <a:off x="348" y="580"/>
                <a:ext cx="1188" cy="1692"/>
              </a:xfrm>
              <a:custGeom>
                <a:avLst/>
                <a:gdLst/>
                <a:ahLst/>
                <a:cxnLst>
                  <a:cxn ang="0">
                    <a:pos x="405" y="1335"/>
                  </a:cxn>
                  <a:cxn ang="0">
                    <a:pos x="625" y="1501"/>
                  </a:cxn>
                  <a:cxn ang="0">
                    <a:pos x="758" y="1645"/>
                  </a:cxn>
                  <a:cxn ang="0">
                    <a:pos x="850" y="1845"/>
                  </a:cxn>
                  <a:cxn ang="0">
                    <a:pos x="892" y="2022"/>
                  </a:cxn>
                  <a:cxn ang="0">
                    <a:pos x="889" y="2178"/>
                  </a:cxn>
                  <a:cxn ang="0">
                    <a:pos x="839" y="2372"/>
                  </a:cxn>
                  <a:cxn ang="0">
                    <a:pos x="743" y="2544"/>
                  </a:cxn>
                  <a:cxn ang="0">
                    <a:pos x="604" y="2696"/>
                  </a:cxn>
                  <a:cxn ang="0">
                    <a:pos x="477" y="2782"/>
                  </a:cxn>
                  <a:cxn ang="0">
                    <a:pos x="338" y="2834"/>
                  </a:cxn>
                  <a:cxn ang="0">
                    <a:pos x="209" y="2849"/>
                  </a:cxn>
                  <a:cxn ang="0">
                    <a:pos x="0" y="2840"/>
                  </a:cxn>
                  <a:cxn ang="0">
                    <a:pos x="189" y="2879"/>
                  </a:cxn>
                  <a:cxn ang="0">
                    <a:pos x="366" y="2895"/>
                  </a:cxn>
                  <a:cxn ang="0">
                    <a:pos x="521" y="2890"/>
                  </a:cxn>
                  <a:cxn ang="0">
                    <a:pos x="687" y="2867"/>
                  </a:cxn>
                  <a:cxn ang="0">
                    <a:pos x="885" y="2816"/>
                  </a:cxn>
                  <a:cxn ang="0">
                    <a:pos x="1064" y="2740"/>
                  </a:cxn>
                  <a:cxn ang="0">
                    <a:pos x="1242" y="2638"/>
                  </a:cxn>
                  <a:cxn ang="0">
                    <a:pos x="1373" y="2533"/>
                  </a:cxn>
                  <a:cxn ang="0">
                    <a:pos x="1502" y="2411"/>
                  </a:cxn>
                  <a:cxn ang="0">
                    <a:pos x="1605" y="2283"/>
                  </a:cxn>
                  <a:cxn ang="0">
                    <a:pos x="1700" y="2145"/>
                  </a:cxn>
                  <a:cxn ang="0">
                    <a:pos x="1774" y="1993"/>
                  </a:cxn>
                  <a:cxn ang="0">
                    <a:pos x="1835" y="1823"/>
                  </a:cxn>
                  <a:cxn ang="0">
                    <a:pos x="1877" y="1651"/>
                  </a:cxn>
                  <a:cxn ang="0">
                    <a:pos x="1896" y="1468"/>
                  </a:cxn>
                  <a:cxn ang="0">
                    <a:pos x="1896" y="1298"/>
                  </a:cxn>
                  <a:cxn ang="0">
                    <a:pos x="1868" y="1094"/>
                  </a:cxn>
                  <a:cxn ang="0">
                    <a:pos x="1822" y="917"/>
                  </a:cxn>
                  <a:cxn ang="0">
                    <a:pos x="1757" y="767"/>
                  </a:cxn>
                  <a:cxn ang="0">
                    <a:pos x="1678" y="612"/>
                  </a:cxn>
                  <a:cxn ang="0">
                    <a:pos x="1569" y="462"/>
                  </a:cxn>
                  <a:cxn ang="0">
                    <a:pos x="1458" y="334"/>
                  </a:cxn>
                  <a:cxn ang="0">
                    <a:pos x="1345" y="231"/>
                  </a:cxn>
                  <a:cxn ang="0">
                    <a:pos x="1208" y="133"/>
                  </a:cxn>
                  <a:cxn ang="0">
                    <a:pos x="1092" y="70"/>
                  </a:cxn>
                  <a:cxn ang="0">
                    <a:pos x="981" y="31"/>
                  </a:cxn>
                  <a:cxn ang="0">
                    <a:pos x="835" y="3"/>
                  </a:cxn>
                  <a:cxn ang="0">
                    <a:pos x="710" y="3"/>
                  </a:cxn>
                  <a:cxn ang="0">
                    <a:pos x="552" y="33"/>
                  </a:cxn>
                  <a:cxn ang="0">
                    <a:pos x="425" y="94"/>
                  </a:cxn>
                  <a:cxn ang="0">
                    <a:pos x="309" y="177"/>
                  </a:cxn>
                  <a:cxn ang="0">
                    <a:pos x="209" y="286"/>
                  </a:cxn>
                  <a:cxn ang="0">
                    <a:pos x="133" y="416"/>
                  </a:cxn>
                  <a:cxn ang="0">
                    <a:pos x="89" y="569"/>
                  </a:cxn>
                  <a:cxn ang="0">
                    <a:pos x="76" y="732"/>
                  </a:cxn>
                  <a:cxn ang="0">
                    <a:pos x="105" y="904"/>
                  </a:cxn>
                  <a:cxn ang="0">
                    <a:pos x="172" y="1054"/>
                  </a:cxn>
                  <a:cxn ang="0">
                    <a:pos x="272" y="1196"/>
                  </a:cxn>
                </a:cxnLst>
                <a:rect l="0" t="0" r="r" b="b"/>
                <a:pathLst>
                  <a:path w="1899" h="2895">
                    <a:moveTo>
                      <a:pt x="338" y="1270"/>
                    </a:moveTo>
                    <a:lnTo>
                      <a:pt x="405" y="1335"/>
                    </a:lnTo>
                    <a:lnTo>
                      <a:pt x="475" y="1390"/>
                    </a:lnTo>
                    <a:lnTo>
                      <a:pt x="625" y="1501"/>
                    </a:lnTo>
                    <a:lnTo>
                      <a:pt x="702" y="1573"/>
                    </a:lnTo>
                    <a:lnTo>
                      <a:pt x="758" y="1645"/>
                    </a:lnTo>
                    <a:lnTo>
                      <a:pt x="817" y="1756"/>
                    </a:lnTo>
                    <a:lnTo>
                      <a:pt x="850" y="1845"/>
                    </a:lnTo>
                    <a:lnTo>
                      <a:pt x="881" y="1937"/>
                    </a:lnTo>
                    <a:lnTo>
                      <a:pt x="892" y="2022"/>
                    </a:lnTo>
                    <a:lnTo>
                      <a:pt x="894" y="2106"/>
                    </a:lnTo>
                    <a:lnTo>
                      <a:pt x="889" y="2178"/>
                    </a:lnTo>
                    <a:lnTo>
                      <a:pt x="872" y="2278"/>
                    </a:lnTo>
                    <a:lnTo>
                      <a:pt x="839" y="2372"/>
                    </a:lnTo>
                    <a:lnTo>
                      <a:pt x="798" y="2455"/>
                    </a:lnTo>
                    <a:lnTo>
                      <a:pt x="743" y="2544"/>
                    </a:lnTo>
                    <a:lnTo>
                      <a:pt x="665" y="2634"/>
                    </a:lnTo>
                    <a:lnTo>
                      <a:pt x="604" y="2696"/>
                    </a:lnTo>
                    <a:lnTo>
                      <a:pt x="541" y="2744"/>
                    </a:lnTo>
                    <a:lnTo>
                      <a:pt x="477" y="2782"/>
                    </a:lnTo>
                    <a:lnTo>
                      <a:pt x="410" y="2812"/>
                    </a:lnTo>
                    <a:lnTo>
                      <a:pt x="338" y="2834"/>
                    </a:lnTo>
                    <a:lnTo>
                      <a:pt x="261" y="2845"/>
                    </a:lnTo>
                    <a:lnTo>
                      <a:pt x="209" y="2849"/>
                    </a:lnTo>
                    <a:lnTo>
                      <a:pt x="148" y="2851"/>
                    </a:lnTo>
                    <a:lnTo>
                      <a:pt x="0" y="2840"/>
                    </a:lnTo>
                    <a:lnTo>
                      <a:pt x="109" y="2866"/>
                    </a:lnTo>
                    <a:lnTo>
                      <a:pt x="189" y="2879"/>
                    </a:lnTo>
                    <a:lnTo>
                      <a:pt x="277" y="2890"/>
                    </a:lnTo>
                    <a:lnTo>
                      <a:pt x="366" y="2895"/>
                    </a:lnTo>
                    <a:lnTo>
                      <a:pt x="442" y="2895"/>
                    </a:lnTo>
                    <a:lnTo>
                      <a:pt x="521" y="2890"/>
                    </a:lnTo>
                    <a:lnTo>
                      <a:pt x="608" y="2882"/>
                    </a:lnTo>
                    <a:lnTo>
                      <a:pt x="687" y="2867"/>
                    </a:lnTo>
                    <a:lnTo>
                      <a:pt x="782" y="2845"/>
                    </a:lnTo>
                    <a:lnTo>
                      <a:pt x="885" y="2816"/>
                    </a:lnTo>
                    <a:lnTo>
                      <a:pt x="985" y="2777"/>
                    </a:lnTo>
                    <a:lnTo>
                      <a:pt x="1064" y="2740"/>
                    </a:lnTo>
                    <a:lnTo>
                      <a:pt x="1151" y="2694"/>
                    </a:lnTo>
                    <a:lnTo>
                      <a:pt x="1242" y="2638"/>
                    </a:lnTo>
                    <a:lnTo>
                      <a:pt x="1308" y="2586"/>
                    </a:lnTo>
                    <a:lnTo>
                      <a:pt x="1373" y="2533"/>
                    </a:lnTo>
                    <a:lnTo>
                      <a:pt x="1441" y="2470"/>
                    </a:lnTo>
                    <a:lnTo>
                      <a:pt x="1502" y="2411"/>
                    </a:lnTo>
                    <a:lnTo>
                      <a:pt x="1552" y="2350"/>
                    </a:lnTo>
                    <a:lnTo>
                      <a:pt x="1605" y="2283"/>
                    </a:lnTo>
                    <a:lnTo>
                      <a:pt x="1652" y="2217"/>
                    </a:lnTo>
                    <a:lnTo>
                      <a:pt x="1700" y="2145"/>
                    </a:lnTo>
                    <a:lnTo>
                      <a:pt x="1738" y="2071"/>
                    </a:lnTo>
                    <a:lnTo>
                      <a:pt x="1774" y="1993"/>
                    </a:lnTo>
                    <a:lnTo>
                      <a:pt x="1807" y="1912"/>
                    </a:lnTo>
                    <a:lnTo>
                      <a:pt x="1835" y="1823"/>
                    </a:lnTo>
                    <a:lnTo>
                      <a:pt x="1860" y="1738"/>
                    </a:lnTo>
                    <a:lnTo>
                      <a:pt x="1877" y="1651"/>
                    </a:lnTo>
                    <a:lnTo>
                      <a:pt x="1890" y="1551"/>
                    </a:lnTo>
                    <a:lnTo>
                      <a:pt x="1896" y="1468"/>
                    </a:lnTo>
                    <a:lnTo>
                      <a:pt x="1899" y="1385"/>
                    </a:lnTo>
                    <a:lnTo>
                      <a:pt x="1896" y="1298"/>
                    </a:lnTo>
                    <a:lnTo>
                      <a:pt x="1884" y="1198"/>
                    </a:lnTo>
                    <a:lnTo>
                      <a:pt x="1868" y="1094"/>
                    </a:lnTo>
                    <a:lnTo>
                      <a:pt x="1846" y="1006"/>
                    </a:lnTo>
                    <a:lnTo>
                      <a:pt x="1822" y="917"/>
                    </a:lnTo>
                    <a:lnTo>
                      <a:pt x="1794" y="845"/>
                    </a:lnTo>
                    <a:lnTo>
                      <a:pt x="1757" y="767"/>
                    </a:lnTo>
                    <a:lnTo>
                      <a:pt x="1724" y="695"/>
                    </a:lnTo>
                    <a:lnTo>
                      <a:pt x="1678" y="612"/>
                    </a:lnTo>
                    <a:lnTo>
                      <a:pt x="1624" y="530"/>
                    </a:lnTo>
                    <a:lnTo>
                      <a:pt x="1569" y="462"/>
                    </a:lnTo>
                    <a:lnTo>
                      <a:pt x="1517" y="397"/>
                    </a:lnTo>
                    <a:lnTo>
                      <a:pt x="1458" y="334"/>
                    </a:lnTo>
                    <a:lnTo>
                      <a:pt x="1397" y="275"/>
                    </a:lnTo>
                    <a:lnTo>
                      <a:pt x="1345" y="231"/>
                    </a:lnTo>
                    <a:lnTo>
                      <a:pt x="1279" y="177"/>
                    </a:lnTo>
                    <a:lnTo>
                      <a:pt x="1208" y="133"/>
                    </a:lnTo>
                    <a:lnTo>
                      <a:pt x="1151" y="99"/>
                    </a:lnTo>
                    <a:lnTo>
                      <a:pt x="1092" y="70"/>
                    </a:lnTo>
                    <a:lnTo>
                      <a:pt x="1036" y="48"/>
                    </a:lnTo>
                    <a:lnTo>
                      <a:pt x="981" y="31"/>
                    </a:lnTo>
                    <a:lnTo>
                      <a:pt x="898" y="11"/>
                    </a:lnTo>
                    <a:lnTo>
                      <a:pt x="835" y="3"/>
                    </a:lnTo>
                    <a:lnTo>
                      <a:pt x="770" y="0"/>
                    </a:lnTo>
                    <a:lnTo>
                      <a:pt x="710" y="3"/>
                    </a:lnTo>
                    <a:lnTo>
                      <a:pt x="630" y="14"/>
                    </a:lnTo>
                    <a:lnTo>
                      <a:pt x="552" y="33"/>
                    </a:lnTo>
                    <a:lnTo>
                      <a:pt x="482" y="61"/>
                    </a:lnTo>
                    <a:lnTo>
                      <a:pt x="425" y="94"/>
                    </a:lnTo>
                    <a:lnTo>
                      <a:pt x="360" y="133"/>
                    </a:lnTo>
                    <a:lnTo>
                      <a:pt x="309" y="177"/>
                    </a:lnTo>
                    <a:lnTo>
                      <a:pt x="255" y="227"/>
                    </a:lnTo>
                    <a:lnTo>
                      <a:pt x="209" y="286"/>
                    </a:lnTo>
                    <a:lnTo>
                      <a:pt x="166" y="349"/>
                    </a:lnTo>
                    <a:lnTo>
                      <a:pt x="133" y="416"/>
                    </a:lnTo>
                    <a:lnTo>
                      <a:pt x="109" y="491"/>
                    </a:lnTo>
                    <a:lnTo>
                      <a:pt x="89" y="569"/>
                    </a:lnTo>
                    <a:lnTo>
                      <a:pt x="78" y="649"/>
                    </a:lnTo>
                    <a:lnTo>
                      <a:pt x="76" y="732"/>
                    </a:lnTo>
                    <a:lnTo>
                      <a:pt x="87" y="824"/>
                    </a:lnTo>
                    <a:lnTo>
                      <a:pt x="105" y="904"/>
                    </a:lnTo>
                    <a:lnTo>
                      <a:pt x="137" y="981"/>
                    </a:lnTo>
                    <a:lnTo>
                      <a:pt x="172" y="1054"/>
                    </a:lnTo>
                    <a:lnTo>
                      <a:pt x="216" y="1118"/>
                    </a:lnTo>
                    <a:lnTo>
                      <a:pt x="272" y="1196"/>
                    </a:lnTo>
                    <a:lnTo>
                      <a:pt x="338" y="1270"/>
                    </a:lnTo>
                    <a:close/>
                  </a:path>
                </a:pathLst>
              </a:custGeom>
              <a:gradFill rotWithShape="0">
                <a:gsLst>
                  <a:gs pos="0">
                    <a:srgbClr val="FFCCFF"/>
                  </a:gs>
                  <a:gs pos="100000">
                    <a:srgbClr val="FF7C80"/>
                  </a:gs>
                </a:gsLst>
                <a:path path="rect">
                  <a:fillToRect t="100000" r="100000"/>
                </a:path>
              </a:gradFill>
              <a:ln w="9525" cmpd="sng">
                <a:solidFill>
                  <a:srgbClr val="FF7C80"/>
                </a:solidFill>
                <a:prstDash val="solid"/>
                <a:round/>
                <a:headEnd/>
                <a:tailEnd/>
              </a:ln>
            </p:spPr>
            <p:txBody>
              <a:bodyPr/>
              <a:lstStyle/>
              <a:p>
                <a:endParaRPr lang="en-US"/>
              </a:p>
            </p:txBody>
          </p:sp>
          <p:sp>
            <p:nvSpPr>
              <p:cNvPr id="804893" name="Freeform 29"/>
              <p:cNvSpPr>
                <a:spLocks/>
              </p:cNvSpPr>
              <p:nvPr/>
            </p:nvSpPr>
            <p:spPr bwMode="auto">
              <a:xfrm rot="5435238" flipH="1" flipV="1">
                <a:off x="394" y="1064"/>
                <a:ext cx="1096" cy="1692"/>
              </a:xfrm>
              <a:custGeom>
                <a:avLst/>
                <a:gdLst/>
                <a:ahLst/>
                <a:cxnLst>
                  <a:cxn ang="0">
                    <a:pos x="1494" y="1560"/>
                  </a:cxn>
                  <a:cxn ang="0">
                    <a:pos x="1274" y="1394"/>
                  </a:cxn>
                  <a:cxn ang="0">
                    <a:pos x="1141" y="1250"/>
                  </a:cxn>
                  <a:cxn ang="0">
                    <a:pos x="1049" y="1050"/>
                  </a:cxn>
                  <a:cxn ang="0">
                    <a:pos x="1007" y="873"/>
                  </a:cxn>
                  <a:cxn ang="0">
                    <a:pos x="1010" y="717"/>
                  </a:cxn>
                  <a:cxn ang="0">
                    <a:pos x="1060" y="523"/>
                  </a:cxn>
                  <a:cxn ang="0">
                    <a:pos x="1156" y="351"/>
                  </a:cxn>
                  <a:cxn ang="0">
                    <a:pos x="1295" y="199"/>
                  </a:cxn>
                  <a:cxn ang="0">
                    <a:pos x="1422" y="113"/>
                  </a:cxn>
                  <a:cxn ang="0">
                    <a:pos x="1561" y="61"/>
                  </a:cxn>
                  <a:cxn ang="0">
                    <a:pos x="1690" y="46"/>
                  </a:cxn>
                  <a:cxn ang="0">
                    <a:pos x="1899" y="55"/>
                  </a:cxn>
                  <a:cxn ang="0">
                    <a:pos x="1710" y="16"/>
                  </a:cxn>
                  <a:cxn ang="0">
                    <a:pos x="1533" y="0"/>
                  </a:cxn>
                  <a:cxn ang="0">
                    <a:pos x="1378" y="5"/>
                  </a:cxn>
                  <a:cxn ang="0">
                    <a:pos x="1212" y="28"/>
                  </a:cxn>
                  <a:cxn ang="0">
                    <a:pos x="1014" y="79"/>
                  </a:cxn>
                  <a:cxn ang="0">
                    <a:pos x="835" y="155"/>
                  </a:cxn>
                  <a:cxn ang="0">
                    <a:pos x="657" y="257"/>
                  </a:cxn>
                  <a:cxn ang="0">
                    <a:pos x="526" y="362"/>
                  </a:cxn>
                  <a:cxn ang="0">
                    <a:pos x="397" y="484"/>
                  </a:cxn>
                  <a:cxn ang="0">
                    <a:pos x="294" y="612"/>
                  </a:cxn>
                  <a:cxn ang="0">
                    <a:pos x="199" y="750"/>
                  </a:cxn>
                  <a:cxn ang="0">
                    <a:pos x="125" y="902"/>
                  </a:cxn>
                  <a:cxn ang="0">
                    <a:pos x="64" y="1072"/>
                  </a:cxn>
                  <a:cxn ang="0">
                    <a:pos x="22" y="1244"/>
                  </a:cxn>
                  <a:cxn ang="0">
                    <a:pos x="3" y="1427"/>
                  </a:cxn>
                  <a:cxn ang="0">
                    <a:pos x="3" y="1597"/>
                  </a:cxn>
                  <a:cxn ang="0">
                    <a:pos x="31" y="1801"/>
                  </a:cxn>
                  <a:cxn ang="0">
                    <a:pos x="77" y="1978"/>
                  </a:cxn>
                  <a:cxn ang="0">
                    <a:pos x="142" y="2128"/>
                  </a:cxn>
                  <a:cxn ang="0">
                    <a:pos x="221" y="2283"/>
                  </a:cxn>
                  <a:cxn ang="0">
                    <a:pos x="330" y="2433"/>
                  </a:cxn>
                  <a:cxn ang="0">
                    <a:pos x="441" y="2561"/>
                  </a:cxn>
                  <a:cxn ang="0">
                    <a:pos x="554" y="2664"/>
                  </a:cxn>
                  <a:cxn ang="0">
                    <a:pos x="691" y="2762"/>
                  </a:cxn>
                  <a:cxn ang="0">
                    <a:pos x="807" y="2825"/>
                  </a:cxn>
                  <a:cxn ang="0">
                    <a:pos x="918" y="2864"/>
                  </a:cxn>
                  <a:cxn ang="0">
                    <a:pos x="1064" y="2892"/>
                  </a:cxn>
                  <a:cxn ang="0">
                    <a:pos x="1189" y="2892"/>
                  </a:cxn>
                  <a:cxn ang="0">
                    <a:pos x="1347" y="2862"/>
                  </a:cxn>
                  <a:cxn ang="0">
                    <a:pos x="1474" y="2801"/>
                  </a:cxn>
                  <a:cxn ang="0">
                    <a:pos x="1590" y="2718"/>
                  </a:cxn>
                  <a:cxn ang="0">
                    <a:pos x="1690" y="2609"/>
                  </a:cxn>
                  <a:cxn ang="0">
                    <a:pos x="1766" y="2479"/>
                  </a:cxn>
                  <a:cxn ang="0">
                    <a:pos x="1810" y="2326"/>
                  </a:cxn>
                  <a:cxn ang="0">
                    <a:pos x="1823" y="2163"/>
                  </a:cxn>
                  <a:cxn ang="0">
                    <a:pos x="1794" y="1991"/>
                  </a:cxn>
                  <a:cxn ang="0">
                    <a:pos x="1727" y="1841"/>
                  </a:cxn>
                  <a:cxn ang="0">
                    <a:pos x="1627" y="1699"/>
                  </a:cxn>
                </a:cxnLst>
                <a:rect l="0" t="0" r="r" b="b"/>
                <a:pathLst>
                  <a:path w="1899" h="2895">
                    <a:moveTo>
                      <a:pt x="1561" y="1625"/>
                    </a:moveTo>
                    <a:lnTo>
                      <a:pt x="1494" y="1560"/>
                    </a:lnTo>
                    <a:lnTo>
                      <a:pt x="1424" y="1505"/>
                    </a:lnTo>
                    <a:lnTo>
                      <a:pt x="1274" y="1394"/>
                    </a:lnTo>
                    <a:lnTo>
                      <a:pt x="1197" y="1322"/>
                    </a:lnTo>
                    <a:lnTo>
                      <a:pt x="1141" y="1250"/>
                    </a:lnTo>
                    <a:lnTo>
                      <a:pt x="1082" y="1139"/>
                    </a:lnTo>
                    <a:lnTo>
                      <a:pt x="1049" y="1050"/>
                    </a:lnTo>
                    <a:lnTo>
                      <a:pt x="1018" y="958"/>
                    </a:lnTo>
                    <a:lnTo>
                      <a:pt x="1007" y="873"/>
                    </a:lnTo>
                    <a:lnTo>
                      <a:pt x="1005" y="789"/>
                    </a:lnTo>
                    <a:lnTo>
                      <a:pt x="1010" y="717"/>
                    </a:lnTo>
                    <a:lnTo>
                      <a:pt x="1027" y="617"/>
                    </a:lnTo>
                    <a:lnTo>
                      <a:pt x="1060" y="523"/>
                    </a:lnTo>
                    <a:lnTo>
                      <a:pt x="1101" y="440"/>
                    </a:lnTo>
                    <a:lnTo>
                      <a:pt x="1156" y="351"/>
                    </a:lnTo>
                    <a:lnTo>
                      <a:pt x="1234" y="261"/>
                    </a:lnTo>
                    <a:lnTo>
                      <a:pt x="1295" y="199"/>
                    </a:lnTo>
                    <a:lnTo>
                      <a:pt x="1358" y="151"/>
                    </a:lnTo>
                    <a:lnTo>
                      <a:pt x="1422" y="113"/>
                    </a:lnTo>
                    <a:lnTo>
                      <a:pt x="1489" y="83"/>
                    </a:lnTo>
                    <a:lnTo>
                      <a:pt x="1561" y="61"/>
                    </a:lnTo>
                    <a:lnTo>
                      <a:pt x="1638" y="50"/>
                    </a:lnTo>
                    <a:lnTo>
                      <a:pt x="1690" y="46"/>
                    </a:lnTo>
                    <a:lnTo>
                      <a:pt x="1751" y="44"/>
                    </a:lnTo>
                    <a:lnTo>
                      <a:pt x="1899" y="55"/>
                    </a:lnTo>
                    <a:lnTo>
                      <a:pt x="1790" y="29"/>
                    </a:lnTo>
                    <a:lnTo>
                      <a:pt x="1710" y="16"/>
                    </a:lnTo>
                    <a:lnTo>
                      <a:pt x="1622" y="5"/>
                    </a:lnTo>
                    <a:lnTo>
                      <a:pt x="1533" y="0"/>
                    </a:lnTo>
                    <a:lnTo>
                      <a:pt x="1457" y="0"/>
                    </a:lnTo>
                    <a:lnTo>
                      <a:pt x="1378" y="5"/>
                    </a:lnTo>
                    <a:lnTo>
                      <a:pt x="1291" y="13"/>
                    </a:lnTo>
                    <a:lnTo>
                      <a:pt x="1212" y="28"/>
                    </a:lnTo>
                    <a:lnTo>
                      <a:pt x="1117" y="50"/>
                    </a:lnTo>
                    <a:lnTo>
                      <a:pt x="1014" y="79"/>
                    </a:lnTo>
                    <a:lnTo>
                      <a:pt x="914" y="118"/>
                    </a:lnTo>
                    <a:lnTo>
                      <a:pt x="835" y="155"/>
                    </a:lnTo>
                    <a:lnTo>
                      <a:pt x="748" y="201"/>
                    </a:lnTo>
                    <a:lnTo>
                      <a:pt x="657" y="257"/>
                    </a:lnTo>
                    <a:lnTo>
                      <a:pt x="591" y="309"/>
                    </a:lnTo>
                    <a:lnTo>
                      <a:pt x="526" y="362"/>
                    </a:lnTo>
                    <a:lnTo>
                      <a:pt x="458" y="425"/>
                    </a:lnTo>
                    <a:lnTo>
                      <a:pt x="397" y="484"/>
                    </a:lnTo>
                    <a:lnTo>
                      <a:pt x="347" y="545"/>
                    </a:lnTo>
                    <a:lnTo>
                      <a:pt x="294" y="612"/>
                    </a:lnTo>
                    <a:lnTo>
                      <a:pt x="247" y="678"/>
                    </a:lnTo>
                    <a:lnTo>
                      <a:pt x="199" y="750"/>
                    </a:lnTo>
                    <a:lnTo>
                      <a:pt x="161" y="824"/>
                    </a:lnTo>
                    <a:lnTo>
                      <a:pt x="125" y="902"/>
                    </a:lnTo>
                    <a:lnTo>
                      <a:pt x="92" y="983"/>
                    </a:lnTo>
                    <a:lnTo>
                      <a:pt x="64" y="1072"/>
                    </a:lnTo>
                    <a:lnTo>
                      <a:pt x="39" y="1157"/>
                    </a:lnTo>
                    <a:lnTo>
                      <a:pt x="22" y="1244"/>
                    </a:lnTo>
                    <a:lnTo>
                      <a:pt x="9" y="1344"/>
                    </a:lnTo>
                    <a:lnTo>
                      <a:pt x="3" y="1427"/>
                    </a:lnTo>
                    <a:lnTo>
                      <a:pt x="0" y="1510"/>
                    </a:lnTo>
                    <a:lnTo>
                      <a:pt x="3" y="1597"/>
                    </a:lnTo>
                    <a:lnTo>
                      <a:pt x="15" y="1697"/>
                    </a:lnTo>
                    <a:lnTo>
                      <a:pt x="31" y="1801"/>
                    </a:lnTo>
                    <a:lnTo>
                      <a:pt x="53" y="1889"/>
                    </a:lnTo>
                    <a:lnTo>
                      <a:pt x="77" y="1978"/>
                    </a:lnTo>
                    <a:lnTo>
                      <a:pt x="105" y="2050"/>
                    </a:lnTo>
                    <a:lnTo>
                      <a:pt x="142" y="2128"/>
                    </a:lnTo>
                    <a:lnTo>
                      <a:pt x="175" y="2200"/>
                    </a:lnTo>
                    <a:lnTo>
                      <a:pt x="221" y="2283"/>
                    </a:lnTo>
                    <a:lnTo>
                      <a:pt x="275" y="2365"/>
                    </a:lnTo>
                    <a:lnTo>
                      <a:pt x="330" y="2433"/>
                    </a:lnTo>
                    <a:lnTo>
                      <a:pt x="382" y="2498"/>
                    </a:lnTo>
                    <a:lnTo>
                      <a:pt x="441" y="2561"/>
                    </a:lnTo>
                    <a:lnTo>
                      <a:pt x="502" y="2620"/>
                    </a:lnTo>
                    <a:lnTo>
                      <a:pt x="554" y="2664"/>
                    </a:lnTo>
                    <a:lnTo>
                      <a:pt x="620" y="2718"/>
                    </a:lnTo>
                    <a:lnTo>
                      <a:pt x="691" y="2762"/>
                    </a:lnTo>
                    <a:lnTo>
                      <a:pt x="748" y="2796"/>
                    </a:lnTo>
                    <a:lnTo>
                      <a:pt x="807" y="2825"/>
                    </a:lnTo>
                    <a:lnTo>
                      <a:pt x="863" y="2847"/>
                    </a:lnTo>
                    <a:lnTo>
                      <a:pt x="918" y="2864"/>
                    </a:lnTo>
                    <a:lnTo>
                      <a:pt x="1001" y="2884"/>
                    </a:lnTo>
                    <a:lnTo>
                      <a:pt x="1064" y="2892"/>
                    </a:lnTo>
                    <a:lnTo>
                      <a:pt x="1129" y="2895"/>
                    </a:lnTo>
                    <a:lnTo>
                      <a:pt x="1189" y="2892"/>
                    </a:lnTo>
                    <a:lnTo>
                      <a:pt x="1269" y="2881"/>
                    </a:lnTo>
                    <a:lnTo>
                      <a:pt x="1347" y="2862"/>
                    </a:lnTo>
                    <a:lnTo>
                      <a:pt x="1417" y="2834"/>
                    </a:lnTo>
                    <a:lnTo>
                      <a:pt x="1474" y="2801"/>
                    </a:lnTo>
                    <a:lnTo>
                      <a:pt x="1539" y="2762"/>
                    </a:lnTo>
                    <a:lnTo>
                      <a:pt x="1590" y="2718"/>
                    </a:lnTo>
                    <a:lnTo>
                      <a:pt x="1644" y="2668"/>
                    </a:lnTo>
                    <a:lnTo>
                      <a:pt x="1690" y="2609"/>
                    </a:lnTo>
                    <a:lnTo>
                      <a:pt x="1733" y="2546"/>
                    </a:lnTo>
                    <a:lnTo>
                      <a:pt x="1766" y="2479"/>
                    </a:lnTo>
                    <a:lnTo>
                      <a:pt x="1790" y="2404"/>
                    </a:lnTo>
                    <a:lnTo>
                      <a:pt x="1810" y="2326"/>
                    </a:lnTo>
                    <a:lnTo>
                      <a:pt x="1821" y="2246"/>
                    </a:lnTo>
                    <a:lnTo>
                      <a:pt x="1823" y="2163"/>
                    </a:lnTo>
                    <a:lnTo>
                      <a:pt x="1812" y="2071"/>
                    </a:lnTo>
                    <a:lnTo>
                      <a:pt x="1794" y="1991"/>
                    </a:lnTo>
                    <a:lnTo>
                      <a:pt x="1762" y="1914"/>
                    </a:lnTo>
                    <a:lnTo>
                      <a:pt x="1727" y="1841"/>
                    </a:lnTo>
                    <a:lnTo>
                      <a:pt x="1683" y="1777"/>
                    </a:lnTo>
                    <a:lnTo>
                      <a:pt x="1627" y="1699"/>
                    </a:lnTo>
                    <a:lnTo>
                      <a:pt x="1561" y="1625"/>
                    </a:lnTo>
                    <a:close/>
                  </a:path>
                </a:pathLst>
              </a:custGeom>
              <a:gradFill rotWithShape="0">
                <a:gsLst>
                  <a:gs pos="0">
                    <a:srgbClr val="CCFF99"/>
                  </a:gs>
                  <a:gs pos="100000">
                    <a:srgbClr val="33CC33"/>
                  </a:gs>
                </a:gsLst>
                <a:path path="rect">
                  <a:fillToRect l="100000" t="100000"/>
                </a:path>
              </a:gradFill>
              <a:ln w="3175" cmpd="sng">
                <a:solidFill>
                  <a:srgbClr val="00FF00"/>
                </a:solidFill>
                <a:prstDash val="solid"/>
                <a:round/>
                <a:headEnd/>
                <a:tailEnd/>
              </a:ln>
            </p:spPr>
            <p:txBody>
              <a:bodyPr/>
              <a:lstStyle/>
              <a:p>
                <a:endParaRPr lang="en-US"/>
              </a:p>
            </p:txBody>
          </p:sp>
        </p:grpSp>
        <p:sp>
          <p:nvSpPr>
            <p:cNvPr id="804894" name="Rectangle 30"/>
            <p:cNvSpPr>
              <a:spLocks noChangeArrowheads="1"/>
            </p:cNvSpPr>
            <p:nvPr/>
          </p:nvSpPr>
          <p:spPr bwMode="auto">
            <a:xfrm>
              <a:off x="96" y="1658"/>
              <a:ext cx="815" cy="488"/>
            </a:xfrm>
            <a:prstGeom prst="rect">
              <a:avLst/>
            </a:prstGeom>
            <a:noFill/>
            <a:ln w="9525">
              <a:noFill/>
              <a:miter lim="800000"/>
              <a:headEnd/>
              <a:tailEnd/>
            </a:ln>
            <a:effectLst/>
          </p:spPr>
          <p:txBody>
            <a:bodyPr>
              <a:spAutoFit/>
            </a:bodyPr>
            <a:lstStyle/>
            <a:p>
              <a:pPr>
                <a:lnSpc>
                  <a:spcPct val="80000"/>
                </a:lnSpc>
              </a:pPr>
              <a:r>
                <a:rPr lang="en-US" sz="2800"/>
                <a:t>Object Partner</a:t>
              </a:r>
            </a:p>
          </p:txBody>
        </p:sp>
      </p:grpSp>
      <p:sp>
        <p:nvSpPr>
          <p:cNvPr id="804936" name="Rectangle 72"/>
          <p:cNvSpPr>
            <a:spLocks noChangeArrowheads="1"/>
          </p:cNvSpPr>
          <p:nvPr/>
        </p:nvSpPr>
        <p:spPr bwMode="auto">
          <a:xfrm>
            <a:off x="76200" y="4649788"/>
            <a:ext cx="4419600" cy="531812"/>
          </a:xfrm>
          <a:prstGeom prst="rect">
            <a:avLst/>
          </a:prstGeom>
          <a:noFill/>
          <a:ln w="9525">
            <a:noFill/>
            <a:miter lim="800000"/>
            <a:headEnd/>
            <a:tailEnd/>
          </a:ln>
          <a:effectLst>
            <a:outerShdw dist="12700" dir="2700000" algn="ctr" rotWithShape="0">
              <a:schemeClr val="bg1"/>
            </a:outerShdw>
          </a:effectLst>
        </p:spPr>
        <p:txBody>
          <a:bodyPr>
            <a:spAutoFit/>
          </a:bodyPr>
          <a:lstStyle/>
          <a:p>
            <a:pPr algn="ctr">
              <a:lnSpc>
                <a:spcPct val="80000"/>
              </a:lnSpc>
              <a:spcBef>
                <a:spcPct val="50000"/>
              </a:spcBef>
            </a:pPr>
            <a:r>
              <a:rPr lang="en-US" sz="3600" dirty="0">
                <a:solidFill>
                  <a:srgbClr val="0000FF"/>
                </a:solidFill>
                <a:latin typeface="Arial" charset="0"/>
              </a:rPr>
              <a:t>(</a:t>
            </a:r>
            <a:r>
              <a:rPr lang="en-US" sz="3200" dirty="0">
                <a:solidFill>
                  <a:srgbClr val="0000FF"/>
                </a:solidFill>
              </a:rPr>
              <a:t>Intangible • substantial</a:t>
            </a:r>
            <a:r>
              <a:rPr lang="en-US" sz="3600" dirty="0">
                <a:solidFill>
                  <a:srgbClr val="0000FF"/>
                </a:solidFill>
                <a:latin typeface="Arial" charset="0"/>
              </a:rPr>
              <a:t>)</a:t>
            </a:r>
          </a:p>
        </p:txBody>
      </p:sp>
      <p:sp>
        <p:nvSpPr>
          <p:cNvPr id="804937" name="Line 73"/>
          <p:cNvSpPr>
            <a:spLocks noChangeShapeType="1"/>
          </p:cNvSpPr>
          <p:nvPr/>
        </p:nvSpPr>
        <p:spPr bwMode="auto">
          <a:xfrm flipV="1">
            <a:off x="2133600" y="2557463"/>
            <a:ext cx="0" cy="666750"/>
          </a:xfrm>
          <a:prstGeom prst="line">
            <a:avLst/>
          </a:prstGeom>
          <a:noFill/>
          <a:ln w="57150">
            <a:solidFill>
              <a:srgbClr val="660066"/>
            </a:solidFill>
            <a:round/>
            <a:headEnd/>
            <a:tailEnd type="triangle" w="med" len="med"/>
          </a:ln>
          <a:effectLst/>
        </p:spPr>
        <p:txBody>
          <a:bodyPr/>
          <a:lstStyle/>
          <a:p>
            <a:endParaRPr lang="en-US"/>
          </a:p>
        </p:txBody>
      </p:sp>
      <p:sp>
        <p:nvSpPr>
          <p:cNvPr id="804938" name="Line 74"/>
          <p:cNvSpPr>
            <a:spLocks noChangeShapeType="1"/>
          </p:cNvSpPr>
          <p:nvPr/>
        </p:nvSpPr>
        <p:spPr bwMode="auto">
          <a:xfrm rot="10800000" flipV="1">
            <a:off x="2438400" y="2568575"/>
            <a:ext cx="0" cy="639763"/>
          </a:xfrm>
          <a:prstGeom prst="line">
            <a:avLst/>
          </a:prstGeom>
          <a:noFill/>
          <a:ln w="57150">
            <a:solidFill>
              <a:srgbClr val="660066"/>
            </a:solidFill>
            <a:round/>
            <a:headEnd/>
            <a:tailEnd type="triangle" w="med" len="med"/>
          </a:ln>
          <a:effectLst/>
        </p:spPr>
        <p:txBody>
          <a:bodyPr/>
          <a:lstStyle/>
          <a:p>
            <a:endParaRPr lang="en-US"/>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804976"/>
                                        </p:tgtEl>
                                        <p:attrNameLst>
                                          <p:attrName>style.visibility</p:attrName>
                                        </p:attrNameLst>
                                      </p:cBhvr>
                                      <p:to>
                                        <p:strVal val="visible"/>
                                      </p:to>
                                    </p:set>
                                    <p:animEffect transition="in" filter="barn(outVertical)">
                                      <p:cBhvr>
                                        <p:cTn id="7" dur="500"/>
                                        <p:tgtEl>
                                          <p:spTgt spid="80497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04877"/>
                                        </p:tgtEl>
                                        <p:attrNameLst>
                                          <p:attrName>style.visibility</p:attrName>
                                        </p:attrNameLst>
                                      </p:cBhvr>
                                      <p:to>
                                        <p:strVal val="visible"/>
                                      </p:to>
                                    </p:set>
                                    <p:animEffect transition="in" filter="fade">
                                      <p:cBhvr>
                                        <p:cTn id="10" dur="1000"/>
                                        <p:tgtEl>
                                          <p:spTgt spid="804877"/>
                                        </p:tgtEl>
                                      </p:cBhvr>
                                    </p:animEffect>
                                  </p:childTnLst>
                                </p:cTn>
                              </p:par>
                            </p:childTnLst>
                          </p:cTn>
                        </p:par>
                      </p:childTnLst>
                    </p:cTn>
                  </p:par>
                  <p:par>
                    <p:cTn id="11" fill="hold">
                      <p:stCondLst>
                        <p:cond delay="indefinite"/>
                      </p:stCondLst>
                      <p:childTnLst>
                        <p:par>
                          <p:cTn id="12" fill="hold">
                            <p:stCondLst>
                              <p:cond delay="0"/>
                            </p:stCondLst>
                            <p:childTnLst>
                              <p:par>
                                <p:cTn id="13" presetID="17" presetClass="entr" presetSubtype="10" fill="hold" grpId="0" nodeType="clickEffect">
                                  <p:stCondLst>
                                    <p:cond delay="0"/>
                                  </p:stCondLst>
                                  <p:childTnLst>
                                    <p:set>
                                      <p:cBhvr>
                                        <p:cTn id="14" dur="1" fill="hold">
                                          <p:stCondLst>
                                            <p:cond delay="0"/>
                                          </p:stCondLst>
                                        </p:cTn>
                                        <p:tgtEl>
                                          <p:spTgt spid="804878"/>
                                        </p:tgtEl>
                                        <p:attrNameLst>
                                          <p:attrName>style.visibility</p:attrName>
                                        </p:attrNameLst>
                                      </p:cBhvr>
                                      <p:to>
                                        <p:strVal val="visible"/>
                                      </p:to>
                                    </p:set>
                                    <p:anim calcmode="lin" valueType="num">
                                      <p:cBhvr>
                                        <p:cTn id="15" dur="1000" fill="hold"/>
                                        <p:tgtEl>
                                          <p:spTgt spid="804878"/>
                                        </p:tgtEl>
                                        <p:attrNameLst>
                                          <p:attrName>ppt_w</p:attrName>
                                        </p:attrNameLst>
                                      </p:cBhvr>
                                      <p:tavLst>
                                        <p:tav tm="0">
                                          <p:val>
                                            <p:fltVal val="0"/>
                                          </p:val>
                                        </p:tav>
                                        <p:tav tm="100000">
                                          <p:val>
                                            <p:strVal val="#ppt_w"/>
                                          </p:val>
                                        </p:tav>
                                      </p:tavLst>
                                    </p:anim>
                                    <p:anim calcmode="lin" valueType="num">
                                      <p:cBhvr>
                                        <p:cTn id="16" dur="1000" fill="hold"/>
                                        <p:tgtEl>
                                          <p:spTgt spid="804878"/>
                                        </p:tgtEl>
                                        <p:attrNameLst>
                                          <p:attrName>ppt_h</p:attrName>
                                        </p:attrNameLst>
                                      </p:cBhvr>
                                      <p:tavLst>
                                        <p:tav tm="0">
                                          <p:val>
                                            <p:strVal val="#ppt_h"/>
                                          </p:val>
                                        </p:tav>
                                        <p:tav tm="100000">
                                          <p:val>
                                            <p:strVal val="#ppt_h"/>
                                          </p:val>
                                        </p:tav>
                                      </p:tavLst>
                                    </p:anim>
                                  </p:childTnLst>
                                </p:cTn>
                              </p:par>
                              <p:par>
                                <p:cTn id="17" presetID="10" presetClass="entr" presetSubtype="0" fill="hold" nodeType="withEffect">
                                  <p:stCondLst>
                                    <p:cond delay="0"/>
                                  </p:stCondLst>
                                  <p:childTnLst>
                                    <p:set>
                                      <p:cBhvr>
                                        <p:cTn id="18" dur="1" fill="hold">
                                          <p:stCondLst>
                                            <p:cond delay="0"/>
                                          </p:stCondLst>
                                        </p:cTn>
                                        <p:tgtEl>
                                          <p:spTgt spid="804866"/>
                                        </p:tgtEl>
                                        <p:attrNameLst>
                                          <p:attrName>style.visibility</p:attrName>
                                        </p:attrNameLst>
                                      </p:cBhvr>
                                      <p:to>
                                        <p:strVal val="visible"/>
                                      </p:to>
                                    </p:set>
                                    <p:animEffect transition="in" filter="fade">
                                      <p:cBhvr>
                                        <p:cTn id="19" dur="1000"/>
                                        <p:tgtEl>
                                          <p:spTgt spid="804866"/>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52"/>
                                        </p:tgtEl>
                                        <p:attrNameLst>
                                          <p:attrName>style.visibility</p:attrName>
                                        </p:attrNameLst>
                                      </p:cBhvr>
                                      <p:to>
                                        <p:strVal val="visible"/>
                                      </p:to>
                                    </p:set>
                                    <p:animEffect transition="in" filter="fade">
                                      <p:cBhvr>
                                        <p:cTn id="24" dur="1000"/>
                                        <p:tgtEl>
                                          <p:spTgt spid="52"/>
                                        </p:tgtEl>
                                      </p:cBhvr>
                                    </p:animEffect>
                                  </p:childTnLst>
                                </p:cTn>
                              </p:par>
                            </p:childTnLst>
                          </p:cTn>
                        </p:par>
                      </p:childTnLst>
                    </p:cTn>
                  </p:par>
                  <p:par>
                    <p:cTn id="25" fill="hold">
                      <p:stCondLst>
                        <p:cond delay="indefinite"/>
                      </p:stCondLst>
                      <p:childTnLst>
                        <p:par>
                          <p:cTn id="26" fill="hold">
                            <p:stCondLst>
                              <p:cond delay="0"/>
                            </p:stCondLst>
                            <p:childTnLst>
                              <p:par>
                                <p:cTn id="27" presetID="17" presetClass="entr" presetSubtype="10" fill="hold" grpId="0" nodeType="clickEffect">
                                  <p:stCondLst>
                                    <p:cond delay="0"/>
                                  </p:stCondLst>
                                  <p:childTnLst>
                                    <p:set>
                                      <p:cBhvr>
                                        <p:cTn id="28" dur="1" fill="hold">
                                          <p:stCondLst>
                                            <p:cond delay="0"/>
                                          </p:stCondLst>
                                        </p:cTn>
                                        <p:tgtEl>
                                          <p:spTgt spid="804870"/>
                                        </p:tgtEl>
                                        <p:attrNameLst>
                                          <p:attrName>style.visibility</p:attrName>
                                        </p:attrNameLst>
                                      </p:cBhvr>
                                      <p:to>
                                        <p:strVal val="visible"/>
                                      </p:to>
                                    </p:set>
                                    <p:anim calcmode="lin" valueType="num">
                                      <p:cBhvr>
                                        <p:cTn id="29" dur="1000" fill="hold"/>
                                        <p:tgtEl>
                                          <p:spTgt spid="804870"/>
                                        </p:tgtEl>
                                        <p:attrNameLst>
                                          <p:attrName>ppt_w</p:attrName>
                                        </p:attrNameLst>
                                      </p:cBhvr>
                                      <p:tavLst>
                                        <p:tav tm="0">
                                          <p:val>
                                            <p:fltVal val="0"/>
                                          </p:val>
                                        </p:tav>
                                        <p:tav tm="100000">
                                          <p:val>
                                            <p:strVal val="#ppt_w"/>
                                          </p:val>
                                        </p:tav>
                                      </p:tavLst>
                                    </p:anim>
                                    <p:anim calcmode="lin" valueType="num">
                                      <p:cBhvr>
                                        <p:cTn id="30" dur="1000" fill="hold"/>
                                        <p:tgtEl>
                                          <p:spTgt spid="804870"/>
                                        </p:tgtEl>
                                        <p:attrNameLst>
                                          <p:attrName>ppt_h</p:attrName>
                                        </p:attrNameLst>
                                      </p:cBhvr>
                                      <p:tavLst>
                                        <p:tav tm="0">
                                          <p:val>
                                            <p:strVal val="#ppt_h"/>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17" presetClass="entr" presetSubtype="10" fill="hold" grpId="1" nodeType="clickEffect">
                                  <p:stCondLst>
                                    <p:cond delay="0"/>
                                  </p:stCondLst>
                                  <p:childTnLst>
                                    <p:set>
                                      <p:cBhvr>
                                        <p:cTn id="34" dur="1" fill="hold">
                                          <p:stCondLst>
                                            <p:cond delay="0"/>
                                          </p:stCondLst>
                                        </p:cTn>
                                        <p:tgtEl>
                                          <p:spTgt spid="804871"/>
                                        </p:tgtEl>
                                        <p:attrNameLst>
                                          <p:attrName>style.visibility</p:attrName>
                                        </p:attrNameLst>
                                      </p:cBhvr>
                                      <p:to>
                                        <p:strVal val="visible"/>
                                      </p:to>
                                    </p:set>
                                    <p:anim calcmode="lin" valueType="num">
                                      <p:cBhvr>
                                        <p:cTn id="35" dur="1000" fill="hold"/>
                                        <p:tgtEl>
                                          <p:spTgt spid="804871"/>
                                        </p:tgtEl>
                                        <p:attrNameLst>
                                          <p:attrName>ppt_w</p:attrName>
                                        </p:attrNameLst>
                                      </p:cBhvr>
                                      <p:tavLst>
                                        <p:tav tm="0">
                                          <p:val>
                                            <p:fltVal val="0"/>
                                          </p:val>
                                        </p:tav>
                                        <p:tav tm="100000">
                                          <p:val>
                                            <p:strVal val="#ppt_w"/>
                                          </p:val>
                                        </p:tav>
                                      </p:tavLst>
                                    </p:anim>
                                    <p:anim calcmode="lin" valueType="num">
                                      <p:cBhvr>
                                        <p:cTn id="36" dur="1000" fill="hold"/>
                                        <p:tgtEl>
                                          <p:spTgt spid="804871"/>
                                        </p:tgtEl>
                                        <p:attrNameLst>
                                          <p:attrName>ppt_h</p:attrName>
                                        </p:attrNameLst>
                                      </p:cBhvr>
                                      <p:tavLst>
                                        <p:tav tm="0">
                                          <p:val>
                                            <p:strVal val="#ppt_h"/>
                                          </p:val>
                                        </p:tav>
                                        <p:tav tm="100000">
                                          <p:val>
                                            <p:strVal val="#ppt_h"/>
                                          </p:val>
                                        </p:tav>
                                      </p:tavLst>
                                    </p:anim>
                                  </p:childTnLst>
                                </p:cTn>
                              </p:par>
                              <p:par>
                                <p:cTn id="37" presetID="10" presetClass="entr" presetSubtype="0" fill="hold" nodeType="withEffect">
                                  <p:stCondLst>
                                    <p:cond delay="0"/>
                                  </p:stCondLst>
                                  <p:childTnLst>
                                    <p:set>
                                      <p:cBhvr>
                                        <p:cTn id="38" dur="1" fill="hold">
                                          <p:stCondLst>
                                            <p:cond delay="0"/>
                                          </p:stCondLst>
                                        </p:cTn>
                                        <p:tgtEl>
                                          <p:spTgt spid="804872"/>
                                        </p:tgtEl>
                                        <p:attrNameLst>
                                          <p:attrName>style.visibility</p:attrName>
                                        </p:attrNameLst>
                                      </p:cBhvr>
                                      <p:to>
                                        <p:strVal val="visible"/>
                                      </p:to>
                                    </p:set>
                                    <p:animEffect transition="in" filter="fade">
                                      <p:cBhvr>
                                        <p:cTn id="39" dur="1000"/>
                                        <p:tgtEl>
                                          <p:spTgt spid="804872"/>
                                        </p:tgtEl>
                                      </p:cBhvr>
                                    </p:animEffect>
                                  </p:childTnLst>
                                </p:cTn>
                              </p:par>
                            </p:childTnLst>
                          </p:cTn>
                        </p:par>
                        <p:par>
                          <p:cTn id="40" fill="hold">
                            <p:stCondLst>
                              <p:cond delay="1000"/>
                            </p:stCondLst>
                            <p:childTnLst>
                              <p:par>
                                <p:cTn id="41" presetID="22" presetClass="entr" presetSubtype="4" fill="hold" grpId="0" nodeType="afterEffect">
                                  <p:stCondLst>
                                    <p:cond delay="0"/>
                                  </p:stCondLst>
                                  <p:childTnLst>
                                    <p:set>
                                      <p:cBhvr>
                                        <p:cTn id="42" dur="1" fill="hold">
                                          <p:stCondLst>
                                            <p:cond delay="0"/>
                                          </p:stCondLst>
                                        </p:cTn>
                                        <p:tgtEl>
                                          <p:spTgt spid="804875"/>
                                        </p:tgtEl>
                                        <p:attrNameLst>
                                          <p:attrName>style.visibility</p:attrName>
                                        </p:attrNameLst>
                                      </p:cBhvr>
                                      <p:to>
                                        <p:strVal val="visible"/>
                                      </p:to>
                                    </p:set>
                                    <p:animEffect transition="in" filter="wipe(down)">
                                      <p:cBhvr>
                                        <p:cTn id="43" dur="500"/>
                                        <p:tgtEl>
                                          <p:spTgt spid="804875"/>
                                        </p:tgtEl>
                                      </p:cBhvr>
                                    </p:animEffect>
                                  </p:childTnLst>
                                  <p:subTnLst>
                                    <p:set>
                                      <p:cBhvr override="childStyle">
                                        <p:cTn dur="1" fill="hold" display="0" masterRel="sameClick" afterEffect="1">
                                          <p:stCondLst>
                                            <p:cond evt="end" delay="0">
                                              <p:tn val="41"/>
                                            </p:cond>
                                          </p:stCondLst>
                                        </p:cTn>
                                        <p:tgtEl>
                                          <p:spTgt spid="804875"/>
                                        </p:tgtEl>
                                        <p:attrNameLst>
                                          <p:attrName>style.visibility</p:attrName>
                                        </p:attrNameLst>
                                      </p:cBhvr>
                                      <p:to>
                                        <p:strVal val="hidden"/>
                                      </p:to>
                                    </p:set>
                                  </p:subTnLst>
                                </p:cTn>
                              </p:par>
                            </p:childTnLst>
                          </p:cTn>
                        </p:par>
                        <p:par>
                          <p:cTn id="44" fill="hold">
                            <p:stCondLst>
                              <p:cond delay="1500"/>
                            </p:stCondLst>
                            <p:childTnLst>
                              <p:par>
                                <p:cTn id="45" presetID="22" presetClass="entr" presetSubtype="1" fill="hold" grpId="0" nodeType="afterEffect">
                                  <p:stCondLst>
                                    <p:cond delay="0"/>
                                  </p:stCondLst>
                                  <p:childTnLst>
                                    <p:set>
                                      <p:cBhvr>
                                        <p:cTn id="46" dur="1" fill="hold">
                                          <p:stCondLst>
                                            <p:cond delay="0"/>
                                          </p:stCondLst>
                                        </p:cTn>
                                        <p:tgtEl>
                                          <p:spTgt spid="804876"/>
                                        </p:tgtEl>
                                        <p:attrNameLst>
                                          <p:attrName>style.visibility</p:attrName>
                                        </p:attrNameLst>
                                      </p:cBhvr>
                                      <p:to>
                                        <p:strVal val="visible"/>
                                      </p:to>
                                    </p:set>
                                    <p:animEffect transition="in" filter="wipe(up)">
                                      <p:cBhvr>
                                        <p:cTn id="47" dur="500"/>
                                        <p:tgtEl>
                                          <p:spTgt spid="804876"/>
                                        </p:tgtEl>
                                      </p:cBhvr>
                                    </p:animEffect>
                                  </p:childTnLst>
                                  <p:subTnLst>
                                    <p:set>
                                      <p:cBhvr override="childStyle">
                                        <p:cTn dur="1" fill="hold" display="0" masterRel="sameClick" afterEffect="1">
                                          <p:stCondLst>
                                            <p:cond evt="end" delay="0">
                                              <p:tn val="45"/>
                                            </p:cond>
                                          </p:stCondLst>
                                        </p:cTn>
                                        <p:tgtEl>
                                          <p:spTgt spid="804876"/>
                                        </p:tgtEl>
                                        <p:attrNameLst>
                                          <p:attrName>style.visibility</p:attrName>
                                        </p:attrNameLst>
                                      </p:cBhvr>
                                      <p:to>
                                        <p:strVal val="hidden"/>
                                      </p:to>
                                    </p:set>
                                  </p:subTnLst>
                                </p:cTn>
                              </p:par>
                            </p:childTnLst>
                          </p:cTn>
                        </p:par>
                        <p:par>
                          <p:cTn id="48" fill="hold">
                            <p:stCondLst>
                              <p:cond delay="2000"/>
                            </p:stCondLst>
                            <p:childTnLst>
                              <p:par>
                                <p:cTn id="49" presetID="22" presetClass="entr" presetSubtype="4" fill="hold" grpId="1" nodeType="afterEffect">
                                  <p:stCondLst>
                                    <p:cond delay="0"/>
                                  </p:stCondLst>
                                  <p:childTnLst>
                                    <p:set>
                                      <p:cBhvr>
                                        <p:cTn id="50" dur="1" fill="hold">
                                          <p:stCondLst>
                                            <p:cond delay="0"/>
                                          </p:stCondLst>
                                        </p:cTn>
                                        <p:tgtEl>
                                          <p:spTgt spid="804875"/>
                                        </p:tgtEl>
                                        <p:attrNameLst>
                                          <p:attrName>style.visibility</p:attrName>
                                        </p:attrNameLst>
                                      </p:cBhvr>
                                      <p:to>
                                        <p:strVal val="visible"/>
                                      </p:to>
                                    </p:set>
                                    <p:animEffect transition="in" filter="wipe(down)">
                                      <p:cBhvr>
                                        <p:cTn id="51" dur="500"/>
                                        <p:tgtEl>
                                          <p:spTgt spid="804875"/>
                                        </p:tgtEl>
                                      </p:cBhvr>
                                    </p:animEffect>
                                  </p:childTnLst>
                                  <p:subTnLst>
                                    <p:set>
                                      <p:cBhvr override="childStyle">
                                        <p:cTn dur="1" fill="hold" display="0" masterRel="sameClick" afterEffect="1">
                                          <p:stCondLst>
                                            <p:cond evt="end" delay="0">
                                              <p:tn val="49"/>
                                            </p:cond>
                                          </p:stCondLst>
                                        </p:cTn>
                                        <p:tgtEl>
                                          <p:spTgt spid="804875"/>
                                        </p:tgtEl>
                                        <p:attrNameLst>
                                          <p:attrName>style.visibility</p:attrName>
                                        </p:attrNameLst>
                                      </p:cBhvr>
                                      <p:to>
                                        <p:strVal val="hidden"/>
                                      </p:to>
                                    </p:set>
                                  </p:subTnLst>
                                </p:cTn>
                              </p:par>
                            </p:childTnLst>
                          </p:cTn>
                        </p:par>
                        <p:par>
                          <p:cTn id="52" fill="hold">
                            <p:stCondLst>
                              <p:cond delay="2500"/>
                            </p:stCondLst>
                            <p:childTnLst>
                              <p:par>
                                <p:cTn id="53" presetID="22" presetClass="entr" presetSubtype="1" fill="hold" grpId="1" nodeType="afterEffect">
                                  <p:stCondLst>
                                    <p:cond delay="0"/>
                                  </p:stCondLst>
                                  <p:childTnLst>
                                    <p:set>
                                      <p:cBhvr>
                                        <p:cTn id="54" dur="1" fill="hold">
                                          <p:stCondLst>
                                            <p:cond delay="0"/>
                                          </p:stCondLst>
                                        </p:cTn>
                                        <p:tgtEl>
                                          <p:spTgt spid="804876"/>
                                        </p:tgtEl>
                                        <p:attrNameLst>
                                          <p:attrName>style.visibility</p:attrName>
                                        </p:attrNameLst>
                                      </p:cBhvr>
                                      <p:to>
                                        <p:strVal val="visible"/>
                                      </p:to>
                                    </p:set>
                                    <p:animEffect transition="in" filter="wipe(up)">
                                      <p:cBhvr>
                                        <p:cTn id="55" dur="500"/>
                                        <p:tgtEl>
                                          <p:spTgt spid="804876"/>
                                        </p:tgtEl>
                                      </p:cBhvr>
                                    </p:animEffect>
                                  </p:childTnLst>
                                  <p:subTnLst>
                                    <p:set>
                                      <p:cBhvr override="childStyle">
                                        <p:cTn dur="1" fill="hold" display="0" masterRel="sameClick" afterEffect="1">
                                          <p:stCondLst>
                                            <p:cond evt="end" delay="0">
                                              <p:tn val="53"/>
                                            </p:cond>
                                          </p:stCondLst>
                                        </p:cTn>
                                        <p:tgtEl>
                                          <p:spTgt spid="804876"/>
                                        </p:tgtEl>
                                        <p:attrNameLst>
                                          <p:attrName>style.visibility</p:attrName>
                                        </p:attrNameLst>
                                      </p:cBhvr>
                                      <p:to>
                                        <p:strVal val="hidden"/>
                                      </p:to>
                                    </p:set>
                                  </p:subTnLst>
                                </p:cTn>
                              </p:par>
                            </p:childTnLst>
                          </p:cTn>
                        </p:par>
                        <p:par>
                          <p:cTn id="56" fill="hold">
                            <p:stCondLst>
                              <p:cond delay="3000"/>
                            </p:stCondLst>
                            <p:childTnLst>
                              <p:par>
                                <p:cTn id="57" presetID="22" presetClass="entr" presetSubtype="4" fill="hold" grpId="2" nodeType="afterEffect">
                                  <p:stCondLst>
                                    <p:cond delay="0"/>
                                  </p:stCondLst>
                                  <p:childTnLst>
                                    <p:set>
                                      <p:cBhvr>
                                        <p:cTn id="58" dur="1" fill="hold">
                                          <p:stCondLst>
                                            <p:cond delay="0"/>
                                          </p:stCondLst>
                                        </p:cTn>
                                        <p:tgtEl>
                                          <p:spTgt spid="804875"/>
                                        </p:tgtEl>
                                        <p:attrNameLst>
                                          <p:attrName>style.visibility</p:attrName>
                                        </p:attrNameLst>
                                      </p:cBhvr>
                                      <p:to>
                                        <p:strVal val="visible"/>
                                      </p:to>
                                    </p:set>
                                    <p:animEffect transition="in" filter="wipe(down)">
                                      <p:cBhvr>
                                        <p:cTn id="59" dur="500"/>
                                        <p:tgtEl>
                                          <p:spTgt spid="804875"/>
                                        </p:tgtEl>
                                      </p:cBhvr>
                                    </p:animEffect>
                                  </p:childTnLst>
                                </p:cTn>
                              </p:par>
                            </p:childTnLst>
                          </p:cTn>
                        </p:par>
                        <p:par>
                          <p:cTn id="60" fill="hold">
                            <p:stCondLst>
                              <p:cond delay="3500"/>
                            </p:stCondLst>
                            <p:childTnLst>
                              <p:par>
                                <p:cTn id="61" presetID="22" presetClass="entr" presetSubtype="1" fill="hold" nodeType="afterEffect">
                                  <p:stCondLst>
                                    <p:cond delay="0"/>
                                  </p:stCondLst>
                                  <p:childTnLst>
                                    <p:set>
                                      <p:cBhvr>
                                        <p:cTn id="62" dur="1" fill="hold">
                                          <p:stCondLst>
                                            <p:cond delay="0"/>
                                          </p:stCondLst>
                                        </p:cTn>
                                        <p:tgtEl>
                                          <p:spTgt spid="804876"/>
                                        </p:tgtEl>
                                        <p:attrNameLst>
                                          <p:attrName>style.visibility</p:attrName>
                                        </p:attrNameLst>
                                      </p:cBhvr>
                                      <p:to>
                                        <p:strVal val="visible"/>
                                      </p:to>
                                    </p:set>
                                    <p:animEffect transition="in" filter="wipe(up)">
                                      <p:cBhvr>
                                        <p:cTn id="63" dur="500"/>
                                        <p:tgtEl>
                                          <p:spTgt spid="8048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4870" grpId="0" autoUpdateAnimBg="0"/>
      <p:bldP spid="804871" grpId="1"/>
      <p:bldP spid="804875" grpId="0" animBg="1"/>
      <p:bldP spid="804875" grpId="1" animBg="1"/>
      <p:bldP spid="804875" grpId="2" animBg="1"/>
      <p:bldP spid="804876" grpId="0" animBg="1"/>
      <p:bldP spid="804876" grpId="1" animBg="1"/>
      <p:bldP spid="804877" grpId="0" animBg="1"/>
      <p:bldP spid="804878"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CC99FF"/>
            </a:gs>
          </a:gsLst>
          <a:lin ang="2700000" scaled="1"/>
        </a:gradFill>
        <a:effectLst/>
      </p:bgPr>
    </p:bg>
    <p:spTree>
      <p:nvGrpSpPr>
        <p:cNvPr id="1" name=""/>
        <p:cNvGrpSpPr/>
        <p:nvPr/>
      </p:nvGrpSpPr>
      <p:grpSpPr>
        <a:xfrm>
          <a:off x="0" y="0"/>
          <a:ext cx="0" cy="0"/>
          <a:chOff x="0" y="0"/>
          <a:chExt cx="0" cy="0"/>
        </a:xfrm>
      </p:grpSpPr>
      <p:grpSp>
        <p:nvGrpSpPr>
          <p:cNvPr id="49" name="Group 48"/>
          <p:cNvGrpSpPr/>
          <p:nvPr/>
        </p:nvGrpSpPr>
        <p:grpSpPr>
          <a:xfrm>
            <a:off x="4934866" y="2590801"/>
            <a:ext cx="3514615" cy="1828799"/>
            <a:chOff x="4934866" y="2608412"/>
            <a:chExt cx="3514615" cy="1828799"/>
          </a:xfrm>
        </p:grpSpPr>
        <p:pic>
          <p:nvPicPr>
            <p:cNvPr id="50" name="Picture 154" descr="Man casual_blue"/>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6311900" y="2611586"/>
              <a:ext cx="622300" cy="1825625"/>
            </a:xfrm>
            <a:prstGeom prst="rect">
              <a:avLst/>
            </a:prstGeom>
            <a:noFill/>
          </p:spPr>
        </p:pic>
        <p:pic>
          <p:nvPicPr>
            <p:cNvPr id="51" name="Picture 50" descr="Man business_blue.gif"/>
            <p:cNvPicPr>
              <a:picLocks noChangeAspect="1"/>
            </p:cNvPicPr>
            <p:nvPr/>
          </p:nvPicPr>
          <p:blipFill>
            <a:blip r:embed="rId4">
              <a:clrChange>
                <a:clrFrom>
                  <a:srgbClr val="FFFFFF"/>
                </a:clrFrom>
                <a:clrTo>
                  <a:srgbClr val="FFFFFF">
                    <a:alpha val="0"/>
                  </a:srgbClr>
                </a:clrTo>
              </a:clrChange>
            </a:blip>
            <a:stretch>
              <a:fillRect/>
            </a:stretch>
          </p:blipFill>
          <p:spPr>
            <a:xfrm>
              <a:off x="4934866" y="2608412"/>
              <a:ext cx="627734" cy="1828799"/>
            </a:xfrm>
            <a:prstGeom prst="rect">
              <a:avLst/>
            </a:prstGeom>
            <a:noFill/>
            <a:ln>
              <a:noFill/>
            </a:ln>
          </p:spPr>
        </p:pic>
        <p:pic>
          <p:nvPicPr>
            <p:cNvPr id="52" name="Picture 51" descr="Woman Asian_blue.gif"/>
            <p:cNvPicPr>
              <a:picLocks noChangeAspect="1"/>
            </p:cNvPicPr>
            <p:nvPr/>
          </p:nvPicPr>
          <p:blipFill>
            <a:blip r:embed="rId5">
              <a:clrChange>
                <a:clrFrom>
                  <a:srgbClr val="FFFFFF"/>
                </a:clrFrom>
                <a:clrTo>
                  <a:srgbClr val="FFFFFF">
                    <a:alpha val="0"/>
                  </a:srgbClr>
                </a:clrTo>
              </a:clrChange>
            </a:blip>
            <a:stretch>
              <a:fillRect/>
            </a:stretch>
          </p:blipFill>
          <p:spPr>
            <a:xfrm>
              <a:off x="7696200" y="2713035"/>
              <a:ext cx="753281" cy="1724176"/>
            </a:xfrm>
            <a:prstGeom prst="rect">
              <a:avLst/>
            </a:prstGeom>
            <a:noFill/>
            <a:ln>
              <a:noFill/>
            </a:ln>
          </p:spPr>
        </p:pic>
        <p:pic>
          <p:nvPicPr>
            <p:cNvPr id="53" name="Picture 52" descr="Woman business_blue.gif"/>
            <p:cNvPicPr>
              <a:picLocks noChangeAspect="1"/>
            </p:cNvPicPr>
            <p:nvPr/>
          </p:nvPicPr>
          <p:blipFill>
            <a:blip r:embed="rId6">
              <a:clrChange>
                <a:clrFrom>
                  <a:srgbClr val="FFFFFF"/>
                </a:clrFrom>
                <a:clrTo>
                  <a:srgbClr val="FFFFFF">
                    <a:alpha val="0"/>
                  </a:srgbClr>
                </a:clrTo>
              </a:clrChange>
            </a:blip>
            <a:stretch>
              <a:fillRect/>
            </a:stretch>
          </p:blipFill>
          <p:spPr>
            <a:xfrm>
              <a:off x="7010400" y="2667000"/>
              <a:ext cx="669583" cy="1770211"/>
            </a:xfrm>
            <a:prstGeom prst="rect">
              <a:avLst/>
            </a:prstGeom>
            <a:noFill/>
            <a:ln>
              <a:noFill/>
            </a:ln>
          </p:spPr>
        </p:pic>
        <p:pic>
          <p:nvPicPr>
            <p:cNvPr id="54" name="Picture 53" descr="Woman casual_blue.gif"/>
            <p:cNvPicPr>
              <a:picLocks noChangeAspect="1"/>
            </p:cNvPicPr>
            <p:nvPr/>
          </p:nvPicPr>
          <p:blipFill>
            <a:blip r:embed="rId7">
              <a:clrChange>
                <a:clrFrom>
                  <a:srgbClr val="FFFFFF"/>
                </a:clrFrom>
                <a:clrTo>
                  <a:srgbClr val="FFFFFF">
                    <a:alpha val="0"/>
                  </a:srgbClr>
                </a:clrTo>
              </a:clrChange>
            </a:blip>
            <a:stretch>
              <a:fillRect/>
            </a:stretch>
          </p:blipFill>
          <p:spPr>
            <a:xfrm>
              <a:off x="5637405" y="2708849"/>
              <a:ext cx="610995" cy="1728362"/>
            </a:xfrm>
            <a:prstGeom prst="rect">
              <a:avLst/>
            </a:prstGeom>
            <a:noFill/>
            <a:ln>
              <a:noFill/>
            </a:ln>
          </p:spPr>
        </p:pic>
      </p:grpSp>
      <p:pic>
        <p:nvPicPr>
          <p:cNvPr id="806029" name="Picture 141" descr="Man casual_blue"/>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968500" y="2670175"/>
            <a:ext cx="622300" cy="1825625"/>
          </a:xfrm>
          <a:prstGeom prst="rect">
            <a:avLst/>
          </a:prstGeom>
          <a:noFill/>
        </p:spPr>
      </p:pic>
      <p:pic>
        <p:nvPicPr>
          <p:cNvPr id="806030" name="Picture 142" descr="Man casual_pink"/>
          <p:cNvPicPr>
            <a:picLocks noChangeAspect="1" noChangeArrowheads="1"/>
          </p:cNvPicPr>
          <p:nvPr/>
        </p:nvPicPr>
        <p:blipFill>
          <a:blip r:embed="rId8">
            <a:clrChange>
              <a:clrFrom>
                <a:srgbClr val="FFFFFF"/>
              </a:clrFrom>
              <a:clrTo>
                <a:srgbClr val="FFFFFF">
                  <a:alpha val="0"/>
                </a:srgbClr>
              </a:clrTo>
            </a:clrChange>
          </a:blip>
          <a:srcRect/>
          <a:stretch>
            <a:fillRect/>
          </a:stretch>
        </p:blipFill>
        <p:spPr bwMode="auto">
          <a:xfrm>
            <a:off x="1981200" y="762000"/>
            <a:ext cx="625475" cy="1828800"/>
          </a:xfrm>
          <a:prstGeom prst="rect">
            <a:avLst/>
          </a:prstGeom>
          <a:noFill/>
        </p:spPr>
      </p:pic>
      <p:sp>
        <p:nvSpPr>
          <p:cNvPr id="805890" name="Rectangle 2"/>
          <p:cNvSpPr>
            <a:spLocks noChangeArrowheads="1"/>
          </p:cNvSpPr>
          <p:nvPr/>
        </p:nvSpPr>
        <p:spPr bwMode="auto">
          <a:xfrm>
            <a:off x="0" y="5257800"/>
            <a:ext cx="9144000" cy="1600200"/>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805891" name="AutoShape 3"/>
          <p:cNvSpPr>
            <a:spLocks noChangeArrowheads="1"/>
          </p:cNvSpPr>
          <p:nvPr/>
        </p:nvSpPr>
        <p:spPr bwMode="auto">
          <a:xfrm rot="-5400000">
            <a:off x="3955256" y="2261394"/>
            <a:ext cx="668338" cy="1111250"/>
          </a:xfrm>
          <a:prstGeom prst="downArrow">
            <a:avLst>
              <a:gd name="adj1" fmla="val 50000"/>
              <a:gd name="adj2" fmla="val 72743"/>
            </a:avLst>
          </a:prstGeom>
          <a:gradFill rotWithShape="0">
            <a:gsLst>
              <a:gs pos="0">
                <a:srgbClr val="FFFFFF"/>
              </a:gs>
              <a:gs pos="100000">
                <a:srgbClr val="9900FF"/>
              </a:gs>
            </a:gsLst>
            <a:path path="rect">
              <a:fillToRect l="50000" t="50000" r="50000" b="50000"/>
            </a:path>
          </a:gradFill>
          <a:ln w="9525">
            <a:solidFill>
              <a:srgbClr val="6600CC"/>
            </a:solidFill>
            <a:miter lim="800000"/>
            <a:headEnd/>
            <a:tailEnd/>
          </a:ln>
          <a:effectLst/>
        </p:spPr>
        <p:txBody>
          <a:bodyPr wrap="none" anchor="ctr"/>
          <a:lstStyle/>
          <a:p>
            <a:endParaRPr lang="en-US"/>
          </a:p>
        </p:txBody>
      </p:sp>
      <p:sp>
        <p:nvSpPr>
          <p:cNvPr id="805892" name="WordArt 4"/>
          <p:cNvSpPr>
            <a:spLocks noChangeArrowheads="1" noChangeShapeType="1" noTextEdit="1"/>
          </p:cNvSpPr>
          <p:nvPr/>
        </p:nvSpPr>
        <p:spPr bwMode="auto">
          <a:xfrm>
            <a:off x="5257800" y="685800"/>
            <a:ext cx="2743200" cy="533400"/>
          </a:xfrm>
          <a:prstGeom prst="rect">
            <a:avLst/>
          </a:prstGeom>
        </p:spPr>
        <p:txBody>
          <a:bodyPr wrap="none" fromWordArt="1">
            <a:prstTxWarp prst="textCanUp">
              <a:avLst>
                <a:gd name="adj" fmla="val 85713"/>
              </a:avLst>
            </a:prstTxWarp>
          </a:bodyPr>
          <a:lstStyle/>
          <a:p>
            <a:pPr algn="ctr"/>
            <a:r>
              <a:rPr lang="en-US" sz="3600" kern="10">
                <a:ln w="38100">
                  <a:solidFill>
                    <a:srgbClr val="0000FF"/>
                  </a:solidFill>
                  <a:round/>
                  <a:headEnd/>
                  <a:tailEnd/>
                </a:ln>
                <a:gradFill rotWithShape="0">
                  <a:gsLst>
                    <a:gs pos="0">
                      <a:schemeClr val="bg1"/>
                    </a:gs>
                    <a:gs pos="50000">
                      <a:srgbClr val="FFFFFF"/>
                    </a:gs>
                    <a:gs pos="100000">
                      <a:schemeClr val="bg1"/>
                    </a:gs>
                  </a:gsLst>
                  <a:lin ang="2700000" scaled="1"/>
                </a:gradFill>
                <a:effectLst>
                  <a:outerShdw dist="127000" dir="19387806" algn="ctr" rotWithShape="0">
                    <a:srgbClr val="6600CC"/>
                  </a:outerShdw>
                </a:effectLst>
                <a:latin typeface="Impact"/>
              </a:rPr>
              <a:t>God</a:t>
            </a:r>
          </a:p>
        </p:txBody>
      </p:sp>
      <p:sp>
        <p:nvSpPr>
          <p:cNvPr id="805893" name="WordArt 5"/>
          <p:cNvSpPr>
            <a:spLocks noChangeArrowheads="1" noChangeShapeType="1"/>
          </p:cNvSpPr>
          <p:nvPr/>
        </p:nvSpPr>
        <p:spPr bwMode="auto">
          <a:xfrm>
            <a:off x="304800" y="152400"/>
            <a:ext cx="7162800" cy="381000"/>
          </a:xfrm>
          <a:prstGeom prst="rect">
            <a:avLst/>
          </a:prstGeom>
        </p:spPr>
        <p:txBody>
          <a:bodyPr wrap="none" fromWordArt="1">
            <a:prstTxWarp prst="textPlain">
              <a:avLst>
                <a:gd name="adj" fmla="val 50000"/>
              </a:avLst>
            </a:prstTxWarp>
          </a:bodyPr>
          <a:lstStyle/>
          <a:p>
            <a:pPr algn="ctr"/>
            <a:r>
              <a:rPr lang="en-US" sz="3600" kern="10" dirty="0">
                <a:ln w="9525">
                  <a:solidFill>
                    <a:schemeClr val="bg1"/>
                  </a:solidFill>
                  <a:round/>
                  <a:headEnd/>
                  <a:tailEnd/>
                </a:ln>
                <a:solidFill>
                  <a:srgbClr val="0000FF"/>
                </a:solidFill>
                <a:effectLst>
                  <a:outerShdw dist="25400" dir="2700000" algn="ctr" rotWithShape="0">
                    <a:schemeClr val="bg1"/>
                  </a:outerShdw>
                </a:effectLst>
                <a:latin typeface="Impact"/>
              </a:rPr>
              <a:t>3.2  Good Object Partners for the Joy of God</a:t>
            </a:r>
          </a:p>
        </p:txBody>
      </p:sp>
      <p:grpSp>
        <p:nvGrpSpPr>
          <p:cNvPr id="805894" name="Group 6"/>
          <p:cNvGrpSpPr>
            <a:grpSpLocks/>
          </p:cNvGrpSpPr>
          <p:nvPr/>
        </p:nvGrpSpPr>
        <p:grpSpPr bwMode="auto">
          <a:xfrm>
            <a:off x="304800" y="5383213"/>
            <a:ext cx="8372475" cy="1322387"/>
            <a:chOff x="150" y="3331"/>
            <a:chExt cx="5466" cy="833"/>
          </a:xfrm>
        </p:grpSpPr>
        <p:sp>
          <p:nvSpPr>
            <p:cNvPr id="805895" name="Text Box 7"/>
            <p:cNvSpPr txBox="1">
              <a:spLocks noChangeArrowheads="1"/>
            </p:cNvSpPr>
            <p:nvPr/>
          </p:nvSpPr>
          <p:spPr bwMode="auto">
            <a:xfrm>
              <a:off x="384" y="3354"/>
              <a:ext cx="5232" cy="810"/>
            </a:xfrm>
            <a:prstGeom prst="rect">
              <a:avLst/>
            </a:prstGeom>
            <a:noFill/>
            <a:ln w="9525">
              <a:noFill/>
              <a:miter lim="800000"/>
              <a:headEnd/>
              <a:tailEnd/>
            </a:ln>
            <a:effectLst/>
          </p:spPr>
          <p:txBody>
            <a:bodyPr>
              <a:spAutoFit/>
            </a:bodyPr>
            <a:lstStyle/>
            <a:p>
              <a:pPr>
                <a:lnSpc>
                  <a:spcPct val="80000"/>
                </a:lnSpc>
              </a:pPr>
              <a:r>
                <a:rPr lang="en-US" sz="2600" b="1">
                  <a:solidFill>
                    <a:schemeClr val="bg1"/>
                  </a:solidFill>
                  <a:latin typeface="Arial Narrow" pitchFamily="34" charset="0"/>
                </a:rPr>
                <a:t>When the </a:t>
              </a:r>
              <a:r>
                <a:rPr lang="en-US" sz="2600" b="1" u="sng">
                  <a:solidFill>
                    <a:schemeClr val="bg1"/>
                  </a:solidFill>
                  <a:latin typeface="Arial Narrow" pitchFamily="34" charset="0"/>
                </a:rPr>
                <a:t>Kingdom of Heaven</a:t>
              </a:r>
              <a:r>
                <a:rPr lang="en-US" sz="2600" b="1">
                  <a:solidFill>
                    <a:schemeClr val="bg1"/>
                  </a:solidFill>
                  <a:latin typeface="Arial Narrow" pitchFamily="34" charset="0"/>
                </a:rPr>
                <a:t> is realized – through the </a:t>
              </a:r>
              <a:r>
                <a:rPr lang="en-US" sz="2400" b="1">
                  <a:solidFill>
                    <a:schemeClr val="bg1"/>
                  </a:solidFill>
                  <a:latin typeface="Arial Narrow" pitchFamily="34" charset="0"/>
                </a:rPr>
                <a:t>fulfillment of the three great blessings and the establishment of the four position foundation – it becomes the </a:t>
              </a:r>
              <a:r>
                <a:rPr lang="en-US" sz="2400" b="1" u="sng">
                  <a:solidFill>
                    <a:schemeClr val="bg1"/>
                  </a:solidFill>
                  <a:latin typeface="Arial Narrow" pitchFamily="34" charset="0"/>
                </a:rPr>
                <a:t>good object partner</a:t>
              </a:r>
              <a:r>
                <a:rPr lang="en-US" sz="2400" b="1">
                  <a:solidFill>
                    <a:schemeClr val="bg1"/>
                  </a:solidFill>
                  <a:latin typeface="Arial Narrow" pitchFamily="34" charset="0"/>
                </a:rPr>
                <a:t> that gives joy to God.</a:t>
              </a:r>
            </a:p>
          </p:txBody>
        </p:sp>
        <p:sp>
          <p:nvSpPr>
            <p:cNvPr id="805896" name="Text Box 8"/>
            <p:cNvSpPr txBox="1">
              <a:spLocks noChangeArrowheads="1"/>
            </p:cNvSpPr>
            <p:nvPr/>
          </p:nvSpPr>
          <p:spPr bwMode="auto">
            <a:xfrm>
              <a:off x="150" y="3331"/>
              <a:ext cx="234" cy="269"/>
            </a:xfrm>
            <a:prstGeom prst="rect">
              <a:avLst/>
            </a:prstGeom>
            <a:noFill/>
            <a:ln w="9525">
              <a:noFill/>
              <a:miter lim="800000"/>
              <a:headEnd/>
              <a:tailEnd/>
            </a:ln>
            <a:effectLst/>
          </p:spPr>
          <p:txBody>
            <a:bodyPr>
              <a:spAutoFit/>
            </a:bodyPr>
            <a:lstStyle/>
            <a:p>
              <a:pPr>
                <a:lnSpc>
                  <a:spcPct val="55000"/>
                </a:lnSpc>
              </a:pPr>
              <a:r>
                <a:rPr lang="en-US" sz="4000" b="1">
                  <a:solidFill>
                    <a:schemeClr val="bg1"/>
                  </a:solidFill>
                  <a:latin typeface="Times New Roman" pitchFamily="18" charset="0"/>
                  <a:sym typeface="CommonBullets" pitchFamily="34" charset="2"/>
                </a:rPr>
                <a:t></a:t>
              </a:r>
              <a:endParaRPr lang="en-US" sz="4000" b="1">
                <a:solidFill>
                  <a:schemeClr val="bg1"/>
                </a:solidFill>
                <a:latin typeface="Times New Roman" pitchFamily="18" charset="0"/>
              </a:endParaRPr>
            </a:p>
          </p:txBody>
        </p:sp>
      </p:grpSp>
      <p:sp>
        <p:nvSpPr>
          <p:cNvPr id="805897" name="Rectangle 9"/>
          <p:cNvSpPr>
            <a:spLocks noChangeArrowheads="1"/>
          </p:cNvSpPr>
          <p:nvPr/>
        </p:nvSpPr>
        <p:spPr bwMode="auto">
          <a:xfrm>
            <a:off x="5200650" y="4443413"/>
            <a:ext cx="3200400" cy="433387"/>
          </a:xfrm>
          <a:prstGeom prst="rect">
            <a:avLst/>
          </a:prstGeom>
          <a:noFill/>
          <a:ln w="9525">
            <a:noFill/>
            <a:miter lim="800000"/>
            <a:headEnd/>
            <a:tailEnd/>
          </a:ln>
          <a:effectLst>
            <a:outerShdw dist="28398" dir="1593903" algn="ctr" rotWithShape="0">
              <a:schemeClr val="bg1"/>
            </a:outerShdw>
          </a:effectLst>
        </p:spPr>
        <p:txBody>
          <a:bodyPr>
            <a:spAutoFit/>
          </a:bodyPr>
          <a:lstStyle/>
          <a:p>
            <a:pPr algn="ctr">
              <a:lnSpc>
                <a:spcPct val="80000"/>
              </a:lnSpc>
              <a:spcBef>
                <a:spcPct val="50000"/>
              </a:spcBef>
            </a:pPr>
            <a:r>
              <a:rPr lang="en-US" sz="2800" dirty="0">
                <a:solidFill>
                  <a:srgbClr val="45008A"/>
                </a:solidFill>
              </a:rPr>
              <a:t>Kingdom of Heaven :</a:t>
            </a:r>
          </a:p>
        </p:txBody>
      </p:sp>
      <p:sp>
        <p:nvSpPr>
          <p:cNvPr id="805898" name="Rectangle 10"/>
          <p:cNvSpPr>
            <a:spLocks noChangeArrowheads="1"/>
          </p:cNvSpPr>
          <p:nvPr/>
        </p:nvSpPr>
        <p:spPr bwMode="auto">
          <a:xfrm>
            <a:off x="4953000" y="4800600"/>
            <a:ext cx="3695700" cy="433388"/>
          </a:xfrm>
          <a:prstGeom prst="rect">
            <a:avLst/>
          </a:prstGeom>
          <a:noFill/>
          <a:ln w="9525">
            <a:noFill/>
            <a:miter lim="800000"/>
            <a:headEnd/>
            <a:tailEnd/>
          </a:ln>
          <a:effectLst>
            <a:outerShdw dist="25400" dir="1593903" algn="ctr" rotWithShape="0">
              <a:schemeClr val="bg1"/>
            </a:outerShdw>
          </a:effectLst>
        </p:spPr>
        <p:txBody>
          <a:bodyPr>
            <a:spAutoFit/>
          </a:bodyPr>
          <a:lstStyle/>
          <a:p>
            <a:pPr algn="ctr">
              <a:lnSpc>
                <a:spcPct val="80000"/>
              </a:lnSpc>
              <a:spcBef>
                <a:spcPct val="50000"/>
              </a:spcBef>
            </a:pPr>
            <a:r>
              <a:rPr lang="en-US" sz="2800" b="1" dirty="0">
                <a:solidFill>
                  <a:srgbClr val="660066"/>
                </a:solidFill>
                <a:latin typeface="Arial" charset="0"/>
              </a:rPr>
              <a:t>Good Object Partner</a:t>
            </a:r>
          </a:p>
        </p:txBody>
      </p:sp>
      <p:grpSp>
        <p:nvGrpSpPr>
          <p:cNvPr id="805899" name="Group 11"/>
          <p:cNvGrpSpPr>
            <a:grpSpLocks/>
          </p:cNvGrpSpPr>
          <p:nvPr/>
        </p:nvGrpSpPr>
        <p:grpSpPr bwMode="auto">
          <a:xfrm>
            <a:off x="688975" y="1416050"/>
            <a:ext cx="3114675" cy="1047750"/>
            <a:chOff x="96" y="832"/>
            <a:chExt cx="1692" cy="1626"/>
          </a:xfrm>
        </p:grpSpPr>
        <p:sp>
          <p:nvSpPr>
            <p:cNvPr id="805900" name="Freeform 12"/>
            <p:cNvSpPr>
              <a:spLocks/>
            </p:cNvSpPr>
            <p:nvPr/>
          </p:nvSpPr>
          <p:spPr bwMode="auto">
            <a:xfrm rot="5437268" flipH="1" flipV="1">
              <a:off x="348" y="580"/>
              <a:ext cx="1188" cy="1692"/>
            </a:xfrm>
            <a:custGeom>
              <a:avLst/>
              <a:gdLst/>
              <a:ahLst/>
              <a:cxnLst>
                <a:cxn ang="0">
                  <a:pos x="405" y="1335"/>
                </a:cxn>
                <a:cxn ang="0">
                  <a:pos x="625" y="1501"/>
                </a:cxn>
                <a:cxn ang="0">
                  <a:pos x="758" y="1645"/>
                </a:cxn>
                <a:cxn ang="0">
                  <a:pos x="850" y="1845"/>
                </a:cxn>
                <a:cxn ang="0">
                  <a:pos x="892" y="2022"/>
                </a:cxn>
                <a:cxn ang="0">
                  <a:pos x="889" y="2178"/>
                </a:cxn>
                <a:cxn ang="0">
                  <a:pos x="839" y="2372"/>
                </a:cxn>
                <a:cxn ang="0">
                  <a:pos x="743" y="2544"/>
                </a:cxn>
                <a:cxn ang="0">
                  <a:pos x="604" y="2696"/>
                </a:cxn>
                <a:cxn ang="0">
                  <a:pos x="477" y="2782"/>
                </a:cxn>
                <a:cxn ang="0">
                  <a:pos x="338" y="2834"/>
                </a:cxn>
                <a:cxn ang="0">
                  <a:pos x="209" y="2849"/>
                </a:cxn>
                <a:cxn ang="0">
                  <a:pos x="0" y="2840"/>
                </a:cxn>
                <a:cxn ang="0">
                  <a:pos x="189" y="2879"/>
                </a:cxn>
                <a:cxn ang="0">
                  <a:pos x="366" y="2895"/>
                </a:cxn>
                <a:cxn ang="0">
                  <a:pos x="521" y="2890"/>
                </a:cxn>
                <a:cxn ang="0">
                  <a:pos x="687" y="2867"/>
                </a:cxn>
                <a:cxn ang="0">
                  <a:pos x="885" y="2816"/>
                </a:cxn>
                <a:cxn ang="0">
                  <a:pos x="1064" y="2740"/>
                </a:cxn>
                <a:cxn ang="0">
                  <a:pos x="1242" y="2638"/>
                </a:cxn>
                <a:cxn ang="0">
                  <a:pos x="1373" y="2533"/>
                </a:cxn>
                <a:cxn ang="0">
                  <a:pos x="1502" y="2411"/>
                </a:cxn>
                <a:cxn ang="0">
                  <a:pos x="1605" y="2283"/>
                </a:cxn>
                <a:cxn ang="0">
                  <a:pos x="1700" y="2145"/>
                </a:cxn>
                <a:cxn ang="0">
                  <a:pos x="1774" y="1993"/>
                </a:cxn>
                <a:cxn ang="0">
                  <a:pos x="1835" y="1823"/>
                </a:cxn>
                <a:cxn ang="0">
                  <a:pos x="1877" y="1651"/>
                </a:cxn>
                <a:cxn ang="0">
                  <a:pos x="1896" y="1468"/>
                </a:cxn>
                <a:cxn ang="0">
                  <a:pos x="1896" y="1298"/>
                </a:cxn>
                <a:cxn ang="0">
                  <a:pos x="1868" y="1094"/>
                </a:cxn>
                <a:cxn ang="0">
                  <a:pos x="1822" y="917"/>
                </a:cxn>
                <a:cxn ang="0">
                  <a:pos x="1757" y="767"/>
                </a:cxn>
                <a:cxn ang="0">
                  <a:pos x="1678" y="612"/>
                </a:cxn>
                <a:cxn ang="0">
                  <a:pos x="1569" y="462"/>
                </a:cxn>
                <a:cxn ang="0">
                  <a:pos x="1458" y="334"/>
                </a:cxn>
                <a:cxn ang="0">
                  <a:pos x="1345" y="231"/>
                </a:cxn>
                <a:cxn ang="0">
                  <a:pos x="1208" y="133"/>
                </a:cxn>
                <a:cxn ang="0">
                  <a:pos x="1092" y="70"/>
                </a:cxn>
                <a:cxn ang="0">
                  <a:pos x="981" y="31"/>
                </a:cxn>
                <a:cxn ang="0">
                  <a:pos x="835" y="3"/>
                </a:cxn>
                <a:cxn ang="0">
                  <a:pos x="710" y="3"/>
                </a:cxn>
                <a:cxn ang="0">
                  <a:pos x="552" y="33"/>
                </a:cxn>
                <a:cxn ang="0">
                  <a:pos x="425" y="94"/>
                </a:cxn>
                <a:cxn ang="0">
                  <a:pos x="309" y="177"/>
                </a:cxn>
                <a:cxn ang="0">
                  <a:pos x="209" y="286"/>
                </a:cxn>
                <a:cxn ang="0">
                  <a:pos x="133" y="416"/>
                </a:cxn>
                <a:cxn ang="0">
                  <a:pos x="89" y="569"/>
                </a:cxn>
                <a:cxn ang="0">
                  <a:pos x="76" y="732"/>
                </a:cxn>
                <a:cxn ang="0">
                  <a:pos x="105" y="904"/>
                </a:cxn>
                <a:cxn ang="0">
                  <a:pos x="172" y="1054"/>
                </a:cxn>
                <a:cxn ang="0">
                  <a:pos x="272" y="1196"/>
                </a:cxn>
              </a:cxnLst>
              <a:rect l="0" t="0" r="r" b="b"/>
              <a:pathLst>
                <a:path w="1899" h="2895">
                  <a:moveTo>
                    <a:pt x="338" y="1270"/>
                  </a:moveTo>
                  <a:lnTo>
                    <a:pt x="405" y="1335"/>
                  </a:lnTo>
                  <a:lnTo>
                    <a:pt x="475" y="1390"/>
                  </a:lnTo>
                  <a:lnTo>
                    <a:pt x="625" y="1501"/>
                  </a:lnTo>
                  <a:lnTo>
                    <a:pt x="702" y="1573"/>
                  </a:lnTo>
                  <a:lnTo>
                    <a:pt x="758" y="1645"/>
                  </a:lnTo>
                  <a:lnTo>
                    <a:pt x="817" y="1756"/>
                  </a:lnTo>
                  <a:lnTo>
                    <a:pt x="850" y="1845"/>
                  </a:lnTo>
                  <a:lnTo>
                    <a:pt x="881" y="1937"/>
                  </a:lnTo>
                  <a:lnTo>
                    <a:pt x="892" y="2022"/>
                  </a:lnTo>
                  <a:lnTo>
                    <a:pt x="894" y="2106"/>
                  </a:lnTo>
                  <a:lnTo>
                    <a:pt x="889" y="2178"/>
                  </a:lnTo>
                  <a:lnTo>
                    <a:pt x="872" y="2278"/>
                  </a:lnTo>
                  <a:lnTo>
                    <a:pt x="839" y="2372"/>
                  </a:lnTo>
                  <a:lnTo>
                    <a:pt x="798" y="2455"/>
                  </a:lnTo>
                  <a:lnTo>
                    <a:pt x="743" y="2544"/>
                  </a:lnTo>
                  <a:lnTo>
                    <a:pt x="665" y="2634"/>
                  </a:lnTo>
                  <a:lnTo>
                    <a:pt x="604" y="2696"/>
                  </a:lnTo>
                  <a:lnTo>
                    <a:pt x="541" y="2744"/>
                  </a:lnTo>
                  <a:lnTo>
                    <a:pt x="477" y="2782"/>
                  </a:lnTo>
                  <a:lnTo>
                    <a:pt x="410" y="2812"/>
                  </a:lnTo>
                  <a:lnTo>
                    <a:pt x="338" y="2834"/>
                  </a:lnTo>
                  <a:lnTo>
                    <a:pt x="261" y="2845"/>
                  </a:lnTo>
                  <a:lnTo>
                    <a:pt x="209" y="2849"/>
                  </a:lnTo>
                  <a:lnTo>
                    <a:pt x="148" y="2851"/>
                  </a:lnTo>
                  <a:lnTo>
                    <a:pt x="0" y="2840"/>
                  </a:lnTo>
                  <a:lnTo>
                    <a:pt x="109" y="2866"/>
                  </a:lnTo>
                  <a:lnTo>
                    <a:pt x="189" y="2879"/>
                  </a:lnTo>
                  <a:lnTo>
                    <a:pt x="277" y="2890"/>
                  </a:lnTo>
                  <a:lnTo>
                    <a:pt x="366" y="2895"/>
                  </a:lnTo>
                  <a:lnTo>
                    <a:pt x="442" y="2895"/>
                  </a:lnTo>
                  <a:lnTo>
                    <a:pt x="521" y="2890"/>
                  </a:lnTo>
                  <a:lnTo>
                    <a:pt x="608" y="2882"/>
                  </a:lnTo>
                  <a:lnTo>
                    <a:pt x="687" y="2867"/>
                  </a:lnTo>
                  <a:lnTo>
                    <a:pt x="782" y="2845"/>
                  </a:lnTo>
                  <a:lnTo>
                    <a:pt x="885" y="2816"/>
                  </a:lnTo>
                  <a:lnTo>
                    <a:pt x="985" y="2777"/>
                  </a:lnTo>
                  <a:lnTo>
                    <a:pt x="1064" y="2740"/>
                  </a:lnTo>
                  <a:lnTo>
                    <a:pt x="1151" y="2694"/>
                  </a:lnTo>
                  <a:lnTo>
                    <a:pt x="1242" y="2638"/>
                  </a:lnTo>
                  <a:lnTo>
                    <a:pt x="1308" y="2586"/>
                  </a:lnTo>
                  <a:lnTo>
                    <a:pt x="1373" y="2533"/>
                  </a:lnTo>
                  <a:lnTo>
                    <a:pt x="1441" y="2470"/>
                  </a:lnTo>
                  <a:lnTo>
                    <a:pt x="1502" y="2411"/>
                  </a:lnTo>
                  <a:lnTo>
                    <a:pt x="1552" y="2350"/>
                  </a:lnTo>
                  <a:lnTo>
                    <a:pt x="1605" y="2283"/>
                  </a:lnTo>
                  <a:lnTo>
                    <a:pt x="1652" y="2217"/>
                  </a:lnTo>
                  <a:lnTo>
                    <a:pt x="1700" y="2145"/>
                  </a:lnTo>
                  <a:lnTo>
                    <a:pt x="1738" y="2071"/>
                  </a:lnTo>
                  <a:lnTo>
                    <a:pt x="1774" y="1993"/>
                  </a:lnTo>
                  <a:lnTo>
                    <a:pt x="1807" y="1912"/>
                  </a:lnTo>
                  <a:lnTo>
                    <a:pt x="1835" y="1823"/>
                  </a:lnTo>
                  <a:lnTo>
                    <a:pt x="1860" y="1738"/>
                  </a:lnTo>
                  <a:lnTo>
                    <a:pt x="1877" y="1651"/>
                  </a:lnTo>
                  <a:lnTo>
                    <a:pt x="1890" y="1551"/>
                  </a:lnTo>
                  <a:lnTo>
                    <a:pt x="1896" y="1468"/>
                  </a:lnTo>
                  <a:lnTo>
                    <a:pt x="1899" y="1385"/>
                  </a:lnTo>
                  <a:lnTo>
                    <a:pt x="1896" y="1298"/>
                  </a:lnTo>
                  <a:lnTo>
                    <a:pt x="1884" y="1198"/>
                  </a:lnTo>
                  <a:lnTo>
                    <a:pt x="1868" y="1094"/>
                  </a:lnTo>
                  <a:lnTo>
                    <a:pt x="1846" y="1006"/>
                  </a:lnTo>
                  <a:lnTo>
                    <a:pt x="1822" y="917"/>
                  </a:lnTo>
                  <a:lnTo>
                    <a:pt x="1794" y="845"/>
                  </a:lnTo>
                  <a:lnTo>
                    <a:pt x="1757" y="767"/>
                  </a:lnTo>
                  <a:lnTo>
                    <a:pt x="1724" y="695"/>
                  </a:lnTo>
                  <a:lnTo>
                    <a:pt x="1678" y="612"/>
                  </a:lnTo>
                  <a:lnTo>
                    <a:pt x="1624" y="530"/>
                  </a:lnTo>
                  <a:lnTo>
                    <a:pt x="1569" y="462"/>
                  </a:lnTo>
                  <a:lnTo>
                    <a:pt x="1517" y="397"/>
                  </a:lnTo>
                  <a:lnTo>
                    <a:pt x="1458" y="334"/>
                  </a:lnTo>
                  <a:lnTo>
                    <a:pt x="1397" y="275"/>
                  </a:lnTo>
                  <a:lnTo>
                    <a:pt x="1345" y="231"/>
                  </a:lnTo>
                  <a:lnTo>
                    <a:pt x="1279" y="177"/>
                  </a:lnTo>
                  <a:lnTo>
                    <a:pt x="1208" y="133"/>
                  </a:lnTo>
                  <a:lnTo>
                    <a:pt x="1151" y="99"/>
                  </a:lnTo>
                  <a:lnTo>
                    <a:pt x="1092" y="70"/>
                  </a:lnTo>
                  <a:lnTo>
                    <a:pt x="1036" y="48"/>
                  </a:lnTo>
                  <a:lnTo>
                    <a:pt x="981" y="31"/>
                  </a:lnTo>
                  <a:lnTo>
                    <a:pt x="898" y="11"/>
                  </a:lnTo>
                  <a:lnTo>
                    <a:pt x="835" y="3"/>
                  </a:lnTo>
                  <a:lnTo>
                    <a:pt x="770" y="0"/>
                  </a:lnTo>
                  <a:lnTo>
                    <a:pt x="710" y="3"/>
                  </a:lnTo>
                  <a:lnTo>
                    <a:pt x="630" y="14"/>
                  </a:lnTo>
                  <a:lnTo>
                    <a:pt x="552" y="33"/>
                  </a:lnTo>
                  <a:lnTo>
                    <a:pt x="482" y="61"/>
                  </a:lnTo>
                  <a:lnTo>
                    <a:pt x="425" y="94"/>
                  </a:lnTo>
                  <a:lnTo>
                    <a:pt x="360" y="133"/>
                  </a:lnTo>
                  <a:lnTo>
                    <a:pt x="309" y="177"/>
                  </a:lnTo>
                  <a:lnTo>
                    <a:pt x="255" y="227"/>
                  </a:lnTo>
                  <a:lnTo>
                    <a:pt x="209" y="286"/>
                  </a:lnTo>
                  <a:lnTo>
                    <a:pt x="166" y="349"/>
                  </a:lnTo>
                  <a:lnTo>
                    <a:pt x="133" y="416"/>
                  </a:lnTo>
                  <a:lnTo>
                    <a:pt x="109" y="491"/>
                  </a:lnTo>
                  <a:lnTo>
                    <a:pt x="89" y="569"/>
                  </a:lnTo>
                  <a:lnTo>
                    <a:pt x="78" y="649"/>
                  </a:lnTo>
                  <a:lnTo>
                    <a:pt x="76" y="732"/>
                  </a:lnTo>
                  <a:lnTo>
                    <a:pt x="87" y="824"/>
                  </a:lnTo>
                  <a:lnTo>
                    <a:pt x="105" y="904"/>
                  </a:lnTo>
                  <a:lnTo>
                    <a:pt x="137" y="981"/>
                  </a:lnTo>
                  <a:lnTo>
                    <a:pt x="172" y="1054"/>
                  </a:lnTo>
                  <a:lnTo>
                    <a:pt x="216" y="1118"/>
                  </a:lnTo>
                  <a:lnTo>
                    <a:pt x="272" y="1196"/>
                  </a:lnTo>
                  <a:lnTo>
                    <a:pt x="338" y="1270"/>
                  </a:lnTo>
                  <a:close/>
                </a:path>
              </a:pathLst>
            </a:custGeom>
            <a:gradFill rotWithShape="0">
              <a:gsLst>
                <a:gs pos="0">
                  <a:srgbClr val="FFCCFF"/>
                </a:gs>
                <a:gs pos="100000">
                  <a:srgbClr val="FF7C80"/>
                </a:gs>
              </a:gsLst>
              <a:path path="rect">
                <a:fillToRect t="100000" r="100000"/>
              </a:path>
            </a:gradFill>
            <a:ln w="9525" cmpd="sng">
              <a:solidFill>
                <a:srgbClr val="FF7C80"/>
              </a:solidFill>
              <a:prstDash val="solid"/>
              <a:round/>
              <a:headEnd/>
              <a:tailEnd/>
            </a:ln>
          </p:spPr>
          <p:txBody>
            <a:bodyPr/>
            <a:lstStyle/>
            <a:p>
              <a:endParaRPr lang="en-US"/>
            </a:p>
          </p:txBody>
        </p:sp>
        <p:sp>
          <p:nvSpPr>
            <p:cNvPr id="805901" name="Freeform 13"/>
            <p:cNvSpPr>
              <a:spLocks/>
            </p:cNvSpPr>
            <p:nvPr/>
          </p:nvSpPr>
          <p:spPr bwMode="auto">
            <a:xfrm rot="5435238" flipH="1" flipV="1">
              <a:off x="394" y="1064"/>
              <a:ext cx="1096" cy="1692"/>
            </a:xfrm>
            <a:custGeom>
              <a:avLst/>
              <a:gdLst/>
              <a:ahLst/>
              <a:cxnLst>
                <a:cxn ang="0">
                  <a:pos x="1494" y="1560"/>
                </a:cxn>
                <a:cxn ang="0">
                  <a:pos x="1274" y="1394"/>
                </a:cxn>
                <a:cxn ang="0">
                  <a:pos x="1141" y="1250"/>
                </a:cxn>
                <a:cxn ang="0">
                  <a:pos x="1049" y="1050"/>
                </a:cxn>
                <a:cxn ang="0">
                  <a:pos x="1007" y="873"/>
                </a:cxn>
                <a:cxn ang="0">
                  <a:pos x="1010" y="717"/>
                </a:cxn>
                <a:cxn ang="0">
                  <a:pos x="1060" y="523"/>
                </a:cxn>
                <a:cxn ang="0">
                  <a:pos x="1156" y="351"/>
                </a:cxn>
                <a:cxn ang="0">
                  <a:pos x="1295" y="199"/>
                </a:cxn>
                <a:cxn ang="0">
                  <a:pos x="1422" y="113"/>
                </a:cxn>
                <a:cxn ang="0">
                  <a:pos x="1561" y="61"/>
                </a:cxn>
                <a:cxn ang="0">
                  <a:pos x="1690" y="46"/>
                </a:cxn>
                <a:cxn ang="0">
                  <a:pos x="1899" y="55"/>
                </a:cxn>
                <a:cxn ang="0">
                  <a:pos x="1710" y="16"/>
                </a:cxn>
                <a:cxn ang="0">
                  <a:pos x="1533" y="0"/>
                </a:cxn>
                <a:cxn ang="0">
                  <a:pos x="1378" y="5"/>
                </a:cxn>
                <a:cxn ang="0">
                  <a:pos x="1212" y="28"/>
                </a:cxn>
                <a:cxn ang="0">
                  <a:pos x="1014" y="79"/>
                </a:cxn>
                <a:cxn ang="0">
                  <a:pos x="835" y="155"/>
                </a:cxn>
                <a:cxn ang="0">
                  <a:pos x="657" y="257"/>
                </a:cxn>
                <a:cxn ang="0">
                  <a:pos x="526" y="362"/>
                </a:cxn>
                <a:cxn ang="0">
                  <a:pos x="397" y="484"/>
                </a:cxn>
                <a:cxn ang="0">
                  <a:pos x="294" y="612"/>
                </a:cxn>
                <a:cxn ang="0">
                  <a:pos x="199" y="750"/>
                </a:cxn>
                <a:cxn ang="0">
                  <a:pos x="125" y="902"/>
                </a:cxn>
                <a:cxn ang="0">
                  <a:pos x="64" y="1072"/>
                </a:cxn>
                <a:cxn ang="0">
                  <a:pos x="22" y="1244"/>
                </a:cxn>
                <a:cxn ang="0">
                  <a:pos x="3" y="1427"/>
                </a:cxn>
                <a:cxn ang="0">
                  <a:pos x="3" y="1597"/>
                </a:cxn>
                <a:cxn ang="0">
                  <a:pos x="31" y="1801"/>
                </a:cxn>
                <a:cxn ang="0">
                  <a:pos x="77" y="1978"/>
                </a:cxn>
                <a:cxn ang="0">
                  <a:pos x="142" y="2128"/>
                </a:cxn>
                <a:cxn ang="0">
                  <a:pos x="221" y="2283"/>
                </a:cxn>
                <a:cxn ang="0">
                  <a:pos x="330" y="2433"/>
                </a:cxn>
                <a:cxn ang="0">
                  <a:pos x="441" y="2561"/>
                </a:cxn>
                <a:cxn ang="0">
                  <a:pos x="554" y="2664"/>
                </a:cxn>
                <a:cxn ang="0">
                  <a:pos x="691" y="2762"/>
                </a:cxn>
                <a:cxn ang="0">
                  <a:pos x="807" y="2825"/>
                </a:cxn>
                <a:cxn ang="0">
                  <a:pos x="918" y="2864"/>
                </a:cxn>
                <a:cxn ang="0">
                  <a:pos x="1064" y="2892"/>
                </a:cxn>
                <a:cxn ang="0">
                  <a:pos x="1189" y="2892"/>
                </a:cxn>
                <a:cxn ang="0">
                  <a:pos x="1347" y="2862"/>
                </a:cxn>
                <a:cxn ang="0">
                  <a:pos x="1474" y="2801"/>
                </a:cxn>
                <a:cxn ang="0">
                  <a:pos x="1590" y="2718"/>
                </a:cxn>
                <a:cxn ang="0">
                  <a:pos x="1690" y="2609"/>
                </a:cxn>
                <a:cxn ang="0">
                  <a:pos x="1766" y="2479"/>
                </a:cxn>
                <a:cxn ang="0">
                  <a:pos x="1810" y="2326"/>
                </a:cxn>
                <a:cxn ang="0">
                  <a:pos x="1823" y="2163"/>
                </a:cxn>
                <a:cxn ang="0">
                  <a:pos x="1794" y="1991"/>
                </a:cxn>
                <a:cxn ang="0">
                  <a:pos x="1727" y="1841"/>
                </a:cxn>
                <a:cxn ang="0">
                  <a:pos x="1627" y="1699"/>
                </a:cxn>
              </a:cxnLst>
              <a:rect l="0" t="0" r="r" b="b"/>
              <a:pathLst>
                <a:path w="1899" h="2895">
                  <a:moveTo>
                    <a:pt x="1561" y="1625"/>
                  </a:moveTo>
                  <a:lnTo>
                    <a:pt x="1494" y="1560"/>
                  </a:lnTo>
                  <a:lnTo>
                    <a:pt x="1424" y="1505"/>
                  </a:lnTo>
                  <a:lnTo>
                    <a:pt x="1274" y="1394"/>
                  </a:lnTo>
                  <a:lnTo>
                    <a:pt x="1197" y="1322"/>
                  </a:lnTo>
                  <a:lnTo>
                    <a:pt x="1141" y="1250"/>
                  </a:lnTo>
                  <a:lnTo>
                    <a:pt x="1082" y="1139"/>
                  </a:lnTo>
                  <a:lnTo>
                    <a:pt x="1049" y="1050"/>
                  </a:lnTo>
                  <a:lnTo>
                    <a:pt x="1018" y="958"/>
                  </a:lnTo>
                  <a:lnTo>
                    <a:pt x="1007" y="873"/>
                  </a:lnTo>
                  <a:lnTo>
                    <a:pt x="1005" y="789"/>
                  </a:lnTo>
                  <a:lnTo>
                    <a:pt x="1010" y="717"/>
                  </a:lnTo>
                  <a:lnTo>
                    <a:pt x="1027" y="617"/>
                  </a:lnTo>
                  <a:lnTo>
                    <a:pt x="1060" y="523"/>
                  </a:lnTo>
                  <a:lnTo>
                    <a:pt x="1101" y="440"/>
                  </a:lnTo>
                  <a:lnTo>
                    <a:pt x="1156" y="351"/>
                  </a:lnTo>
                  <a:lnTo>
                    <a:pt x="1234" y="261"/>
                  </a:lnTo>
                  <a:lnTo>
                    <a:pt x="1295" y="199"/>
                  </a:lnTo>
                  <a:lnTo>
                    <a:pt x="1358" y="151"/>
                  </a:lnTo>
                  <a:lnTo>
                    <a:pt x="1422" y="113"/>
                  </a:lnTo>
                  <a:lnTo>
                    <a:pt x="1489" y="83"/>
                  </a:lnTo>
                  <a:lnTo>
                    <a:pt x="1561" y="61"/>
                  </a:lnTo>
                  <a:lnTo>
                    <a:pt x="1638" y="50"/>
                  </a:lnTo>
                  <a:lnTo>
                    <a:pt x="1690" y="46"/>
                  </a:lnTo>
                  <a:lnTo>
                    <a:pt x="1751" y="44"/>
                  </a:lnTo>
                  <a:lnTo>
                    <a:pt x="1899" y="55"/>
                  </a:lnTo>
                  <a:lnTo>
                    <a:pt x="1790" y="29"/>
                  </a:lnTo>
                  <a:lnTo>
                    <a:pt x="1710" y="16"/>
                  </a:lnTo>
                  <a:lnTo>
                    <a:pt x="1622" y="5"/>
                  </a:lnTo>
                  <a:lnTo>
                    <a:pt x="1533" y="0"/>
                  </a:lnTo>
                  <a:lnTo>
                    <a:pt x="1457" y="0"/>
                  </a:lnTo>
                  <a:lnTo>
                    <a:pt x="1378" y="5"/>
                  </a:lnTo>
                  <a:lnTo>
                    <a:pt x="1291" y="13"/>
                  </a:lnTo>
                  <a:lnTo>
                    <a:pt x="1212" y="28"/>
                  </a:lnTo>
                  <a:lnTo>
                    <a:pt x="1117" y="50"/>
                  </a:lnTo>
                  <a:lnTo>
                    <a:pt x="1014" y="79"/>
                  </a:lnTo>
                  <a:lnTo>
                    <a:pt x="914" y="118"/>
                  </a:lnTo>
                  <a:lnTo>
                    <a:pt x="835" y="155"/>
                  </a:lnTo>
                  <a:lnTo>
                    <a:pt x="748" y="201"/>
                  </a:lnTo>
                  <a:lnTo>
                    <a:pt x="657" y="257"/>
                  </a:lnTo>
                  <a:lnTo>
                    <a:pt x="591" y="309"/>
                  </a:lnTo>
                  <a:lnTo>
                    <a:pt x="526" y="362"/>
                  </a:lnTo>
                  <a:lnTo>
                    <a:pt x="458" y="425"/>
                  </a:lnTo>
                  <a:lnTo>
                    <a:pt x="397" y="484"/>
                  </a:lnTo>
                  <a:lnTo>
                    <a:pt x="347" y="545"/>
                  </a:lnTo>
                  <a:lnTo>
                    <a:pt x="294" y="612"/>
                  </a:lnTo>
                  <a:lnTo>
                    <a:pt x="247" y="678"/>
                  </a:lnTo>
                  <a:lnTo>
                    <a:pt x="199" y="750"/>
                  </a:lnTo>
                  <a:lnTo>
                    <a:pt x="161" y="824"/>
                  </a:lnTo>
                  <a:lnTo>
                    <a:pt x="125" y="902"/>
                  </a:lnTo>
                  <a:lnTo>
                    <a:pt x="92" y="983"/>
                  </a:lnTo>
                  <a:lnTo>
                    <a:pt x="64" y="1072"/>
                  </a:lnTo>
                  <a:lnTo>
                    <a:pt x="39" y="1157"/>
                  </a:lnTo>
                  <a:lnTo>
                    <a:pt x="22" y="1244"/>
                  </a:lnTo>
                  <a:lnTo>
                    <a:pt x="9" y="1344"/>
                  </a:lnTo>
                  <a:lnTo>
                    <a:pt x="3" y="1427"/>
                  </a:lnTo>
                  <a:lnTo>
                    <a:pt x="0" y="1510"/>
                  </a:lnTo>
                  <a:lnTo>
                    <a:pt x="3" y="1597"/>
                  </a:lnTo>
                  <a:lnTo>
                    <a:pt x="15" y="1697"/>
                  </a:lnTo>
                  <a:lnTo>
                    <a:pt x="31" y="1801"/>
                  </a:lnTo>
                  <a:lnTo>
                    <a:pt x="53" y="1889"/>
                  </a:lnTo>
                  <a:lnTo>
                    <a:pt x="77" y="1978"/>
                  </a:lnTo>
                  <a:lnTo>
                    <a:pt x="105" y="2050"/>
                  </a:lnTo>
                  <a:lnTo>
                    <a:pt x="142" y="2128"/>
                  </a:lnTo>
                  <a:lnTo>
                    <a:pt x="175" y="2200"/>
                  </a:lnTo>
                  <a:lnTo>
                    <a:pt x="221" y="2283"/>
                  </a:lnTo>
                  <a:lnTo>
                    <a:pt x="275" y="2365"/>
                  </a:lnTo>
                  <a:lnTo>
                    <a:pt x="330" y="2433"/>
                  </a:lnTo>
                  <a:lnTo>
                    <a:pt x="382" y="2498"/>
                  </a:lnTo>
                  <a:lnTo>
                    <a:pt x="441" y="2561"/>
                  </a:lnTo>
                  <a:lnTo>
                    <a:pt x="502" y="2620"/>
                  </a:lnTo>
                  <a:lnTo>
                    <a:pt x="554" y="2664"/>
                  </a:lnTo>
                  <a:lnTo>
                    <a:pt x="620" y="2718"/>
                  </a:lnTo>
                  <a:lnTo>
                    <a:pt x="691" y="2762"/>
                  </a:lnTo>
                  <a:lnTo>
                    <a:pt x="748" y="2796"/>
                  </a:lnTo>
                  <a:lnTo>
                    <a:pt x="807" y="2825"/>
                  </a:lnTo>
                  <a:lnTo>
                    <a:pt x="863" y="2847"/>
                  </a:lnTo>
                  <a:lnTo>
                    <a:pt x="918" y="2864"/>
                  </a:lnTo>
                  <a:lnTo>
                    <a:pt x="1001" y="2884"/>
                  </a:lnTo>
                  <a:lnTo>
                    <a:pt x="1064" y="2892"/>
                  </a:lnTo>
                  <a:lnTo>
                    <a:pt x="1129" y="2895"/>
                  </a:lnTo>
                  <a:lnTo>
                    <a:pt x="1189" y="2892"/>
                  </a:lnTo>
                  <a:lnTo>
                    <a:pt x="1269" y="2881"/>
                  </a:lnTo>
                  <a:lnTo>
                    <a:pt x="1347" y="2862"/>
                  </a:lnTo>
                  <a:lnTo>
                    <a:pt x="1417" y="2834"/>
                  </a:lnTo>
                  <a:lnTo>
                    <a:pt x="1474" y="2801"/>
                  </a:lnTo>
                  <a:lnTo>
                    <a:pt x="1539" y="2762"/>
                  </a:lnTo>
                  <a:lnTo>
                    <a:pt x="1590" y="2718"/>
                  </a:lnTo>
                  <a:lnTo>
                    <a:pt x="1644" y="2668"/>
                  </a:lnTo>
                  <a:lnTo>
                    <a:pt x="1690" y="2609"/>
                  </a:lnTo>
                  <a:lnTo>
                    <a:pt x="1733" y="2546"/>
                  </a:lnTo>
                  <a:lnTo>
                    <a:pt x="1766" y="2479"/>
                  </a:lnTo>
                  <a:lnTo>
                    <a:pt x="1790" y="2404"/>
                  </a:lnTo>
                  <a:lnTo>
                    <a:pt x="1810" y="2326"/>
                  </a:lnTo>
                  <a:lnTo>
                    <a:pt x="1821" y="2246"/>
                  </a:lnTo>
                  <a:lnTo>
                    <a:pt x="1823" y="2163"/>
                  </a:lnTo>
                  <a:lnTo>
                    <a:pt x="1812" y="2071"/>
                  </a:lnTo>
                  <a:lnTo>
                    <a:pt x="1794" y="1991"/>
                  </a:lnTo>
                  <a:lnTo>
                    <a:pt x="1762" y="1914"/>
                  </a:lnTo>
                  <a:lnTo>
                    <a:pt x="1727" y="1841"/>
                  </a:lnTo>
                  <a:lnTo>
                    <a:pt x="1683" y="1777"/>
                  </a:lnTo>
                  <a:lnTo>
                    <a:pt x="1627" y="1699"/>
                  </a:lnTo>
                  <a:lnTo>
                    <a:pt x="1561" y="1625"/>
                  </a:lnTo>
                  <a:close/>
                </a:path>
              </a:pathLst>
            </a:custGeom>
            <a:gradFill rotWithShape="0">
              <a:gsLst>
                <a:gs pos="0">
                  <a:srgbClr val="CCFF99"/>
                </a:gs>
                <a:gs pos="100000">
                  <a:srgbClr val="33CC33"/>
                </a:gs>
              </a:gsLst>
              <a:path path="rect">
                <a:fillToRect l="100000" t="100000"/>
              </a:path>
            </a:gradFill>
            <a:ln w="3175" cmpd="sng">
              <a:solidFill>
                <a:srgbClr val="00FF00"/>
              </a:solidFill>
              <a:prstDash val="solid"/>
              <a:round/>
              <a:headEnd/>
              <a:tailEnd/>
            </a:ln>
          </p:spPr>
          <p:txBody>
            <a:bodyPr/>
            <a:lstStyle/>
            <a:p>
              <a:endParaRPr lang="en-US"/>
            </a:p>
          </p:txBody>
        </p:sp>
      </p:grpSp>
      <p:sp>
        <p:nvSpPr>
          <p:cNvPr id="805902" name="Rectangle 14"/>
          <p:cNvSpPr>
            <a:spLocks noChangeArrowheads="1"/>
          </p:cNvSpPr>
          <p:nvPr/>
        </p:nvSpPr>
        <p:spPr bwMode="auto">
          <a:xfrm rot="-352924">
            <a:off x="914400" y="1473200"/>
            <a:ext cx="2070100" cy="482600"/>
          </a:xfrm>
          <a:prstGeom prst="rect">
            <a:avLst/>
          </a:prstGeom>
          <a:noFill/>
          <a:ln w="9525">
            <a:noFill/>
            <a:miter lim="800000"/>
            <a:headEnd/>
            <a:tailEnd/>
          </a:ln>
          <a:effectLst/>
        </p:spPr>
        <p:txBody>
          <a:bodyPr>
            <a:spAutoFit/>
          </a:bodyPr>
          <a:lstStyle/>
          <a:p>
            <a:pPr>
              <a:lnSpc>
                <a:spcPct val="80000"/>
              </a:lnSpc>
            </a:pPr>
            <a:r>
              <a:rPr lang="en-US" sz="3200">
                <a:latin typeface="Fette Engschrift" pitchFamily="2" charset="0"/>
              </a:rPr>
              <a:t>Internal nature</a:t>
            </a:r>
          </a:p>
        </p:txBody>
      </p:sp>
      <p:sp>
        <p:nvSpPr>
          <p:cNvPr id="805903" name="Rectangle 15"/>
          <p:cNvSpPr>
            <a:spLocks noChangeArrowheads="1"/>
          </p:cNvSpPr>
          <p:nvPr/>
        </p:nvSpPr>
        <p:spPr bwMode="auto">
          <a:xfrm rot="-352527">
            <a:off x="1797050" y="1954213"/>
            <a:ext cx="1860550" cy="482600"/>
          </a:xfrm>
          <a:prstGeom prst="rect">
            <a:avLst/>
          </a:prstGeom>
          <a:noFill/>
          <a:ln w="9525">
            <a:noFill/>
            <a:miter lim="800000"/>
            <a:headEnd/>
            <a:tailEnd/>
          </a:ln>
          <a:effectLst>
            <a:outerShdw dist="35921" dir="2700000" algn="ctr" rotWithShape="0">
              <a:srgbClr val="FFFF99"/>
            </a:outerShdw>
          </a:effectLst>
        </p:spPr>
        <p:txBody>
          <a:bodyPr>
            <a:spAutoFit/>
          </a:bodyPr>
          <a:lstStyle/>
          <a:p>
            <a:pPr>
              <a:lnSpc>
                <a:spcPct val="80000"/>
              </a:lnSpc>
            </a:pPr>
            <a:r>
              <a:rPr lang="en-US" sz="3200">
                <a:solidFill>
                  <a:srgbClr val="001C00"/>
                </a:solidFill>
                <a:latin typeface="Fette Engschrift" pitchFamily="2" charset="0"/>
              </a:rPr>
              <a:t>External form</a:t>
            </a:r>
          </a:p>
        </p:txBody>
      </p:sp>
      <p:sp>
        <p:nvSpPr>
          <p:cNvPr id="805905" name="Rectangle 17"/>
          <p:cNvSpPr>
            <a:spLocks noChangeArrowheads="1"/>
          </p:cNvSpPr>
          <p:nvPr/>
        </p:nvSpPr>
        <p:spPr bwMode="auto">
          <a:xfrm>
            <a:off x="152400" y="762000"/>
            <a:ext cx="1371600" cy="774700"/>
          </a:xfrm>
          <a:prstGeom prst="rect">
            <a:avLst/>
          </a:prstGeom>
          <a:noFill/>
          <a:ln w="9525">
            <a:noFill/>
            <a:miter lim="800000"/>
            <a:headEnd/>
            <a:tailEnd/>
          </a:ln>
          <a:effectLst/>
        </p:spPr>
        <p:txBody>
          <a:bodyPr>
            <a:spAutoFit/>
          </a:bodyPr>
          <a:lstStyle/>
          <a:p>
            <a:pPr>
              <a:lnSpc>
                <a:spcPct val="80000"/>
              </a:lnSpc>
            </a:pPr>
            <a:r>
              <a:rPr lang="en-US" sz="2800">
                <a:solidFill>
                  <a:srgbClr val="990099"/>
                </a:solidFill>
              </a:rPr>
              <a:t>Subject Partner</a:t>
            </a:r>
          </a:p>
        </p:txBody>
      </p:sp>
      <p:grpSp>
        <p:nvGrpSpPr>
          <p:cNvPr id="805906" name="Group 18"/>
          <p:cNvGrpSpPr>
            <a:grpSpLocks/>
          </p:cNvGrpSpPr>
          <p:nvPr/>
        </p:nvGrpSpPr>
        <p:grpSpPr bwMode="auto">
          <a:xfrm>
            <a:off x="152400" y="2632075"/>
            <a:ext cx="3651250" cy="1693863"/>
            <a:chOff x="96" y="1658"/>
            <a:chExt cx="2300" cy="1067"/>
          </a:xfrm>
        </p:grpSpPr>
        <p:grpSp>
          <p:nvGrpSpPr>
            <p:cNvPr id="805907" name="Group 19"/>
            <p:cNvGrpSpPr>
              <a:grpSpLocks/>
            </p:cNvGrpSpPr>
            <p:nvPr/>
          </p:nvGrpSpPr>
          <p:grpSpPr bwMode="auto">
            <a:xfrm>
              <a:off x="434" y="2065"/>
              <a:ext cx="1962" cy="660"/>
              <a:chOff x="96" y="832"/>
              <a:chExt cx="1692" cy="1626"/>
            </a:xfrm>
          </p:grpSpPr>
          <p:sp>
            <p:nvSpPr>
              <p:cNvPr id="805908" name="Freeform 20"/>
              <p:cNvSpPr>
                <a:spLocks/>
              </p:cNvSpPr>
              <p:nvPr/>
            </p:nvSpPr>
            <p:spPr bwMode="auto">
              <a:xfrm rot="5437268" flipH="1" flipV="1">
                <a:off x="348" y="580"/>
                <a:ext cx="1188" cy="1692"/>
              </a:xfrm>
              <a:custGeom>
                <a:avLst/>
                <a:gdLst/>
                <a:ahLst/>
                <a:cxnLst>
                  <a:cxn ang="0">
                    <a:pos x="405" y="1335"/>
                  </a:cxn>
                  <a:cxn ang="0">
                    <a:pos x="625" y="1501"/>
                  </a:cxn>
                  <a:cxn ang="0">
                    <a:pos x="758" y="1645"/>
                  </a:cxn>
                  <a:cxn ang="0">
                    <a:pos x="850" y="1845"/>
                  </a:cxn>
                  <a:cxn ang="0">
                    <a:pos x="892" y="2022"/>
                  </a:cxn>
                  <a:cxn ang="0">
                    <a:pos x="889" y="2178"/>
                  </a:cxn>
                  <a:cxn ang="0">
                    <a:pos x="839" y="2372"/>
                  </a:cxn>
                  <a:cxn ang="0">
                    <a:pos x="743" y="2544"/>
                  </a:cxn>
                  <a:cxn ang="0">
                    <a:pos x="604" y="2696"/>
                  </a:cxn>
                  <a:cxn ang="0">
                    <a:pos x="477" y="2782"/>
                  </a:cxn>
                  <a:cxn ang="0">
                    <a:pos x="338" y="2834"/>
                  </a:cxn>
                  <a:cxn ang="0">
                    <a:pos x="209" y="2849"/>
                  </a:cxn>
                  <a:cxn ang="0">
                    <a:pos x="0" y="2840"/>
                  </a:cxn>
                  <a:cxn ang="0">
                    <a:pos x="189" y="2879"/>
                  </a:cxn>
                  <a:cxn ang="0">
                    <a:pos x="366" y="2895"/>
                  </a:cxn>
                  <a:cxn ang="0">
                    <a:pos x="521" y="2890"/>
                  </a:cxn>
                  <a:cxn ang="0">
                    <a:pos x="687" y="2867"/>
                  </a:cxn>
                  <a:cxn ang="0">
                    <a:pos x="885" y="2816"/>
                  </a:cxn>
                  <a:cxn ang="0">
                    <a:pos x="1064" y="2740"/>
                  </a:cxn>
                  <a:cxn ang="0">
                    <a:pos x="1242" y="2638"/>
                  </a:cxn>
                  <a:cxn ang="0">
                    <a:pos x="1373" y="2533"/>
                  </a:cxn>
                  <a:cxn ang="0">
                    <a:pos x="1502" y="2411"/>
                  </a:cxn>
                  <a:cxn ang="0">
                    <a:pos x="1605" y="2283"/>
                  </a:cxn>
                  <a:cxn ang="0">
                    <a:pos x="1700" y="2145"/>
                  </a:cxn>
                  <a:cxn ang="0">
                    <a:pos x="1774" y="1993"/>
                  </a:cxn>
                  <a:cxn ang="0">
                    <a:pos x="1835" y="1823"/>
                  </a:cxn>
                  <a:cxn ang="0">
                    <a:pos x="1877" y="1651"/>
                  </a:cxn>
                  <a:cxn ang="0">
                    <a:pos x="1896" y="1468"/>
                  </a:cxn>
                  <a:cxn ang="0">
                    <a:pos x="1896" y="1298"/>
                  </a:cxn>
                  <a:cxn ang="0">
                    <a:pos x="1868" y="1094"/>
                  </a:cxn>
                  <a:cxn ang="0">
                    <a:pos x="1822" y="917"/>
                  </a:cxn>
                  <a:cxn ang="0">
                    <a:pos x="1757" y="767"/>
                  </a:cxn>
                  <a:cxn ang="0">
                    <a:pos x="1678" y="612"/>
                  </a:cxn>
                  <a:cxn ang="0">
                    <a:pos x="1569" y="462"/>
                  </a:cxn>
                  <a:cxn ang="0">
                    <a:pos x="1458" y="334"/>
                  </a:cxn>
                  <a:cxn ang="0">
                    <a:pos x="1345" y="231"/>
                  </a:cxn>
                  <a:cxn ang="0">
                    <a:pos x="1208" y="133"/>
                  </a:cxn>
                  <a:cxn ang="0">
                    <a:pos x="1092" y="70"/>
                  </a:cxn>
                  <a:cxn ang="0">
                    <a:pos x="981" y="31"/>
                  </a:cxn>
                  <a:cxn ang="0">
                    <a:pos x="835" y="3"/>
                  </a:cxn>
                  <a:cxn ang="0">
                    <a:pos x="710" y="3"/>
                  </a:cxn>
                  <a:cxn ang="0">
                    <a:pos x="552" y="33"/>
                  </a:cxn>
                  <a:cxn ang="0">
                    <a:pos x="425" y="94"/>
                  </a:cxn>
                  <a:cxn ang="0">
                    <a:pos x="309" y="177"/>
                  </a:cxn>
                  <a:cxn ang="0">
                    <a:pos x="209" y="286"/>
                  </a:cxn>
                  <a:cxn ang="0">
                    <a:pos x="133" y="416"/>
                  </a:cxn>
                  <a:cxn ang="0">
                    <a:pos x="89" y="569"/>
                  </a:cxn>
                  <a:cxn ang="0">
                    <a:pos x="76" y="732"/>
                  </a:cxn>
                  <a:cxn ang="0">
                    <a:pos x="105" y="904"/>
                  </a:cxn>
                  <a:cxn ang="0">
                    <a:pos x="172" y="1054"/>
                  </a:cxn>
                  <a:cxn ang="0">
                    <a:pos x="272" y="1196"/>
                  </a:cxn>
                </a:cxnLst>
                <a:rect l="0" t="0" r="r" b="b"/>
                <a:pathLst>
                  <a:path w="1899" h="2895">
                    <a:moveTo>
                      <a:pt x="338" y="1270"/>
                    </a:moveTo>
                    <a:lnTo>
                      <a:pt x="405" y="1335"/>
                    </a:lnTo>
                    <a:lnTo>
                      <a:pt x="475" y="1390"/>
                    </a:lnTo>
                    <a:lnTo>
                      <a:pt x="625" y="1501"/>
                    </a:lnTo>
                    <a:lnTo>
                      <a:pt x="702" y="1573"/>
                    </a:lnTo>
                    <a:lnTo>
                      <a:pt x="758" y="1645"/>
                    </a:lnTo>
                    <a:lnTo>
                      <a:pt x="817" y="1756"/>
                    </a:lnTo>
                    <a:lnTo>
                      <a:pt x="850" y="1845"/>
                    </a:lnTo>
                    <a:lnTo>
                      <a:pt x="881" y="1937"/>
                    </a:lnTo>
                    <a:lnTo>
                      <a:pt x="892" y="2022"/>
                    </a:lnTo>
                    <a:lnTo>
                      <a:pt x="894" y="2106"/>
                    </a:lnTo>
                    <a:lnTo>
                      <a:pt x="889" y="2178"/>
                    </a:lnTo>
                    <a:lnTo>
                      <a:pt x="872" y="2278"/>
                    </a:lnTo>
                    <a:lnTo>
                      <a:pt x="839" y="2372"/>
                    </a:lnTo>
                    <a:lnTo>
                      <a:pt x="798" y="2455"/>
                    </a:lnTo>
                    <a:lnTo>
                      <a:pt x="743" y="2544"/>
                    </a:lnTo>
                    <a:lnTo>
                      <a:pt x="665" y="2634"/>
                    </a:lnTo>
                    <a:lnTo>
                      <a:pt x="604" y="2696"/>
                    </a:lnTo>
                    <a:lnTo>
                      <a:pt x="541" y="2744"/>
                    </a:lnTo>
                    <a:lnTo>
                      <a:pt x="477" y="2782"/>
                    </a:lnTo>
                    <a:lnTo>
                      <a:pt x="410" y="2812"/>
                    </a:lnTo>
                    <a:lnTo>
                      <a:pt x="338" y="2834"/>
                    </a:lnTo>
                    <a:lnTo>
                      <a:pt x="261" y="2845"/>
                    </a:lnTo>
                    <a:lnTo>
                      <a:pt x="209" y="2849"/>
                    </a:lnTo>
                    <a:lnTo>
                      <a:pt x="148" y="2851"/>
                    </a:lnTo>
                    <a:lnTo>
                      <a:pt x="0" y="2840"/>
                    </a:lnTo>
                    <a:lnTo>
                      <a:pt x="109" y="2866"/>
                    </a:lnTo>
                    <a:lnTo>
                      <a:pt x="189" y="2879"/>
                    </a:lnTo>
                    <a:lnTo>
                      <a:pt x="277" y="2890"/>
                    </a:lnTo>
                    <a:lnTo>
                      <a:pt x="366" y="2895"/>
                    </a:lnTo>
                    <a:lnTo>
                      <a:pt x="442" y="2895"/>
                    </a:lnTo>
                    <a:lnTo>
                      <a:pt x="521" y="2890"/>
                    </a:lnTo>
                    <a:lnTo>
                      <a:pt x="608" y="2882"/>
                    </a:lnTo>
                    <a:lnTo>
                      <a:pt x="687" y="2867"/>
                    </a:lnTo>
                    <a:lnTo>
                      <a:pt x="782" y="2845"/>
                    </a:lnTo>
                    <a:lnTo>
                      <a:pt x="885" y="2816"/>
                    </a:lnTo>
                    <a:lnTo>
                      <a:pt x="985" y="2777"/>
                    </a:lnTo>
                    <a:lnTo>
                      <a:pt x="1064" y="2740"/>
                    </a:lnTo>
                    <a:lnTo>
                      <a:pt x="1151" y="2694"/>
                    </a:lnTo>
                    <a:lnTo>
                      <a:pt x="1242" y="2638"/>
                    </a:lnTo>
                    <a:lnTo>
                      <a:pt x="1308" y="2586"/>
                    </a:lnTo>
                    <a:lnTo>
                      <a:pt x="1373" y="2533"/>
                    </a:lnTo>
                    <a:lnTo>
                      <a:pt x="1441" y="2470"/>
                    </a:lnTo>
                    <a:lnTo>
                      <a:pt x="1502" y="2411"/>
                    </a:lnTo>
                    <a:lnTo>
                      <a:pt x="1552" y="2350"/>
                    </a:lnTo>
                    <a:lnTo>
                      <a:pt x="1605" y="2283"/>
                    </a:lnTo>
                    <a:lnTo>
                      <a:pt x="1652" y="2217"/>
                    </a:lnTo>
                    <a:lnTo>
                      <a:pt x="1700" y="2145"/>
                    </a:lnTo>
                    <a:lnTo>
                      <a:pt x="1738" y="2071"/>
                    </a:lnTo>
                    <a:lnTo>
                      <a:pt x="1774" y="1993"/>
                    </a:lnTo>
                    <a:lnTo>
                      <a:pt x="1807" y="1912"/>
                    </a:lnTo>
                    <a:lnTo>
                      <a:pt x="1835" y="1823"/>
                    </a:lnTo>
                    <a:lnTo>
                      <a:pt x="1860" y="1738"/>
                    </a:lnTo>
                    <a:lnTo>
                      <a:pt x="1877" y="1651"/>
                    </a:lnTo>
                    <a:lnTo>
                      <a:pt x="1890" y="1551"/>
                    </a:lnTo>
                    <a:lnTo>
                      <a:pt x="1896" y="1468"/>
                    </a:lnTo>
                    <a:lnTo>
                      <a:pt x="1899" y="1385"/>
                    </a:lnTo>
                    <a:lnTo>
                      <a:pt x="1896" y="1298"/>
                    </a:lnTo>
                    <a:lnTo>
                      <a:pt x="1884" y="1198"/>
                    </a:lnTo>
                    <a:lnTo>
                      <a:pt x="1868" y="1094"/>
                    </a:lnTo>
                    <a:lnTo>
                      <a:pt x="1846" y="1006"/>
                    </a:lnTo>
                    <a:lnTo>
                      <a:pt x="1822" y="917"/>
                    </a:lnTo>
                    <a:lnTo>
                      <a:pt x="1794" y="845"/>
                    </a:lnTo>
                    <a:lnTo>
                      <a:pt x="1757" y="767"/>
                    </a:lnTo>
                    <a:lnTo>
                      <a:pt x="1724" y="695"/>
                    </a:lnTo>
                    <a:lnTo>
                      <a:pt x="1678" y="612"/>
                    </a:lnTo>
                    <a:lnTo>
                      <a:pt x="1624" y="530"/>
                    </a:lnTo>
                    <a:lnTo>
                      <a:pt x="1569" y="462"/>
                    </a:lnTo>
                    <a:lnTo>
                      <a:pt x="1517" y="397"/>
                    </a:lnTo>
                    <a:lnTo>
                      <a:pt x="1458" y="334"/>
                    </a:lnTo>
                    <a:lnTo>
                      <a:pt x="1397" y="275"/>
                    </a:lnTo>
                    <a:lnTo>
                      <a:pt x="1345" y="231"/>
                    </a:lnTo>
                    <a:lnTo>
                      <a:pt x="1279" y="177"/>
                    </a:lnTo>
                    <a:lnTo>
                      <a:pt x="1208" y="133"/>
                    </a:lnTo>
                    <a:lnTo>
                      <a:pt x="1151" y="99"/>
                    </a:lnTo>
                    <a:lnTo>
                      <a:pt x="1092" y="70"/>
                    </a:lnTo>
                    <a:lnTo>
                      <a:pt x="1036" y="48"/>
                    </a:lnTo>
                    <a:lnTo>
                      <a:pt x="981" y="31"/>
                    </a:lnTo>
                    <a:lnTo>
                      <a:pt x="898" y="11"/>
                    </a:lnTo>
                    <a:lnTo>
                      <a:pt x="835" y="3"/>
                    </a:lnTo>
                    <a:lnTo>
                      <a:pt x="770" y="0"/>
                    </a:lnTo>
                    <a:lnTo>
                      <a:pt x="710" y="3"/>
                    </a:lnTo>
                    <a:lnTo>
                      <a:pt x="630" y="14"/>
                    </a:lnTo>
                    <a:lnTo>
                      <a:pt x="552" y="33"/>
                    </a:lnTo>
                    <a:lnTo>
                      <a:pt x="482" y="61"/>
                    </a:lnTo>
                    <a:lnTo>
                      <a:pt x="425" y="94"/>
                    </a:lnTo>
                    <a:lnTo>
                      <a:pt x="360" y="133"/>
                    </a:lnTo>
                    <a:lnTo>
                      <a:pt x="309" y="177"/>
                    </a:lnTo>
                    <a:lnTo>
                      <a:pt x="255" y="227"/>
                    </a:lnTo>
                    <a:lnTo>
                      <a:pt x="209" y="286"/>
                    </a:lnTo>
                    <a:lnTo>
                      <a:pt x="166" y="349"/>
                    </a:lnTo>
                    <a:lnTo>
                      <a:pt x="133" y="416"/>
                    </a:lnTo>
                    <a:lnTo>
                      <a:pt x="109" y="491"/>
                    </a:lnTo>
                    <a:lnTo>
                      <a:pt x="89" y="569"/>
                    </a:lnTo>
                    <a:lnTo>
                      <a:pt x="78" y="649"/>
                    </a:lnTo>
                    <a:lnTo>
                      <a:pt x="76" y="732"/>
                    </a:lnTo>
                    <a:lnTo>
                      <a:pt x="87" y="824"/>
                    </a:lnTo>
                    <a:lnTo>
                      <a:pt x="105" y="904"/>
                    </a:lnTo>
                    <a:lnTo>
                      <a:pt x="137" y="981"/>
                    </a:lnTo>
                    <a:lnTo>
                      <a:pt x="172" y="1054"/>
                    </a:lnTo>
                    <a:lnTo>
                      <a:pt x="216" y="1118"/>
                    </a:lnTo>
                    <a:lnTo>
                      <a:pt x="272" y="1196"/>
                    </a:lnTo>
                    <a:lnTo>
                      <a:pt x="338" y="1270"/>
                    </a:lnTo>
                    <a:close/>
                  </a:path>
                </a:pathLst>
              </a:custGeom>
              <a:gradFill rotWithShape="0">
                <a:gsLst>
                  <a:gs pos="0">
                    <a:srgbClr val="FFCCFF"/>
                  </a:gs>
                  <a:gs pos="100000">
                    <a:srgbClr val="FF7C80"/>
                  </a:gs>
                </a:gsLst>
                <a:path path="rect">
                  <a:fillToRect t="100000" r="100000"/>
                </a:path>
              </a:gradFill>
              <a:ln w="9525" cmpd="sng">
                <a:solidFill>
                  <a:srgbClr val="FF7C80"/>
                </a:solidFill>
                <a:prstDash val="solid"/>
                <a:round/>
                <a:headEnd/>
                <a:tailEnd/>
              </a:ln>
            </p:spPr>
            <p:txBody>
              <a:bodyPr/>
              <a:lstStyle/>
              <a:p>
                <a:endParaRPr lang="en-US"/>
              </a:p>
            </p:txBody>
          </p:sp>
          <p:sp>
            <p:nvSpPr>
              <p:cNvPr id="805909" name="Freeform 21"/>
              <p:cNvSpPr>
                <a:spLocks/>
              </p:cNvSpPr>
              <p:nvPr/>
            </p:nvSpPr>
            <p:spPr bwMode="auto">
              <a:xfrm rot="5435238" flipH="1" flipV="1">
                <a:off x="394" y="1064"/>
                <a:ext cx="1096" cy="1692"/>
              </a:xfrm>
              <a:custGeom>
                <a:avLst/>
                <a:gdLst/>
                <a:ahLst/>
                <a:cxnLst>
                  <a:cxn ang="0">
                    <a:pos x="1494" y="1560"/>
                  </a:cxn>
                  <a:cxn ang="0">
                    <a:pos x="1274" y="1394"/>
                  </a:cxn>
                  <a:cxn ang="0">
                    <a:pos x="1141" y="1250"/>
                  </a:cxn>
                  <a:cxn ang="0">
                    <a:pos x="1049" y="1050"/>
                  </a:cxn>
                  <a:cxn ang="0">
                    <a:pos x="1007" y="873"/>
                  </a:cxn>
                  <a:cxn ang="0">
                    <a:pos x="1010" y="717"/>
                  </a:cxn>
                  <a:cxn ang="0">
                    <a:pos x="1060" y="523"/>
                  </a:cxn>
                  <a:cxn ang="0">
                    <a:pos x="1156" y="351"/>
                  </a:cxn>
                  <a:cxn ang="0">
                    <a:pos x="1295" y="199"/>
                  </a:cxn>
                  <a:cxn ang="0">
                    <a:pos x="1422" y="113"/>
                  </a:cxn>
                  <a:cxn ang="0">
                    <a:pos x="1561" y="61"/>
                  </a:cxn>
                  <a:cxn ang="0">
                    <a:pos x="1690" y="46"/>
                  </a:cxn>
                  <a:cxn ang="0">
                    <a:pos x="1899" y="55"/>
                  </a:cxn>
                  <a:cxn ang="0">
                    <a:pos x="1710" y="16"/>
                  </a:cxn>
                  <a:cxn ang="0">
                    <a:pos x="1533" y="0"/>
                  </a:cxn>
                  <a:cxn ang="0">
                    <a:pos x="1378" y="5"/>
                  </a:cxn>
                  <a:cxn ang="0">
                    <a:pos x="1212" y="28"/>
                  </a:cxn>
                  <a:cxn ang="0">
                    <a:pos x="1014" y="79"/>
                  </a:cxn>
                  <a:cxn ang="0">
                    <a:pos x="835" y="155"/>
                  </a:cxn>
                  <a:cxn ang="0">
                    <a:pos x="657" y="257"/>
                  </a:cxn>
                  <a:cxn ang="0">
                    <a:pos x="526" y="362"/>
                  </a:cxn>
                  <a:cxn ang="0">
                    <a:pos x="397" y="484"/>
                  </a:cxn>
                  <a:cxn ang="0">
                    <a:pos x="294" y="612"/>
                  </a:cxn>
                  <a:cxn ang="0">
                    <a:pos x="199" y="750"/>
                  </a:cxn>
                  <a:cxn ang="0">
                    <a:pos x="125" y="902"/>
                  </a:cxn>
                  <a:cxn ang="0">
                    <a:pos x="64" y="1072"/>
                  </a:cxn>
                  <a:cxn ang="0">
                    <a:pos x="22" y="1244"/>
                  </a:cxn>
                  <a:cxn ang="0">
                    <a:pos x="3" y="1427"/>
                  </a:cxn>
                  <a:cxn ang="0">
                    <a:pos x="3" y="1597"/>
                  </a:cxn>
                  <a:cxn ang="0">
                    <a:pos x="31" y="1801"/>
                  </a:cxn>
                  <a:cxn ang="0">
                    <a:pos x="77" y="1978"/>
                  </a:cxn>
                  <a:cxn ang="0">
                    <a:pos x="142" y="2128"/>
                  </a:cxn>
                  <a:cxn ang="0">
                    <a:pos x="221" y="2283"/>
                  </a:cxn>
                  <a:cxn ang="0">
                    <a:pos x="330" y="2433"/>
                  </a:cxn>
                  <a:cxn ang="0">
                    <a:pos x="441" y="2561"/>
                  </a:cxn>
                  <a:cxn ang="0">
                    <a:pos x="554" y="2664"/>
                  </a:cxn>
                  <a:cxn ang="0">
                    <a:pos x="691" y="2762"/>
                  </a:cxn>
                  <a:cxn ang="0">
                    <a:pos x="807" y="2825"/>
                  </a:cxn>
                  <a:cxn ang="0">
                    <a:pos x="918" y="2864"/>
                  </a:cxn>
                  <a:cxn ang="0">
                    <a:pos x="1064" y="2892"/>
                  </a:cxn>
                  <a:cxn ang="0">
                    <a:pos x="1189" y="2892"/>
                  </a:cxn>
                  <a:cxn ang="0">
                    <a:pos x="1347" y="2862"/>
                  </a:cxn>
                  <a:cxn ang="0">
                    <a:pos x="1474" y="2801"/>
                  </a:cxn>
                  <a:cxn ang="0">
                    <a:pos x="1590" y="2718"/>
                  </a:cxn>
                  <a:cxn ang="0">
                    <a:pos x="1690" y="2609"/>
                  </a:cxn>
                  <a:cxn ang="0">
                    <a:pos x="1766" y="2479"/>
                  </a:cxn>
                  <a:cxn ang="0">
                    <a:pos x="1810" y="2326"/>
                  </a:cxn>
                  <a:cxn ang="0">
                    <a:pos x="1823" y="2163"/>
                  </a:cxn>
                  <a:cxn ang="0">
                    <a:pos x="1794" y="1991"/>
                  </a:cxn>
                  <a:cxn ang="0">
                    <a:pos x="1727" y="1841"/>
                  </a:cxn>
                  <a:cxn ang="0">
                    <a:pos x="1627" y="1699"/>
                  </a:cxn>
                </a:cxnLst>
                <a:rect l="0" t="0" r="r" b="b"/>
                <a:pathLst>
                  <a:path w="1899" h="2895">
                    <a:moveTo>
                      <a:pt x="1561" y="1625"/>
                    </a:moveTo>
                    <a:lnTo>
                      <a:pt x="1494" y="1560"/>
                    </a:lnTo>
                    <a:lnTo>
                      <a:pt x="1424" y="1505"/>
                    </a:lnTo>
                    <a:lnTo>
                      <a:pt x="1274" y="1394"/>
                    </a:lnTo>
                    <a:lnTo>
                      <a:pt x="1197" y="1322"/>
                    </a:lnTo>
                    <a:lnTo>
                      <a:pt x="1141" y="1250"/>
                    </a:lnTo>
                    <a:lnTo>
                      <a:pt x="1082" y="1139"/>
                    </a:lnTo>
                    <a:lnTo>
                      <a:pt x="1049" y="1050"/>
                    </a:lnTo>
                    <a:lnTo>
                      <a:pt x="1018" y="958"/>
                    </a:lnTo>
                    <a:lnTo>
                      <a:pt x="1007" y="873"/>
                    </a:lnTo>
                    <a:lnTo>
                      <a:pt x="1005" y="789"/>
                    </a:lnTo>
                    <a:lnTo>
                      <a:pt x="1010" y="717"/>
                    </a:lnTo>
                    <a:lnTo>
                      <a:pt x="1027" y="617"/>
                    </a:lnTo>
                    <a:lnTo>
                      <a:pt x="1060" y="523"/>
                    </a:lnTo>
                    <a:lnTo>
                      <a:pt x="1101" y="440"/>
                    </a:lnTo>
                    <a:lnTo>
                      <a:pt x="1156" y="351"/>
                    </a:lnTo>
                    <a:lnTo>
                      <a:pt x="1234" y="261"/>
                    </a:lnTo>
                    <a:lnTo>
                      <a:pt x="1295" y="199"/>
                    </a:lnTo>
                    <a:lnTo>
                      <a:pt x="1358" y="151"/>
                    </a:lnTo>
                    <a:lnTo>
                      <a:pt x="1422" y="113"/>
                    </a:lnTo>
                    <a:lnTo>
                      <a:pt x="1489" y="83"/>
                    </a:lnTo>
                    <a:lnTo>
                      <a:pt x="1561" y="61"/>
                    </a:lnTo>
                    <a:lnTo>
                      <a:pt x="1638" y="50"/>
                    </a:lnTo>
                    <a:lnTo>
                      <a:pt x="1690" y="46"/>
                    </a:lnTo>
                    <a:lnTo>
                      <a:pt x="1751" y="44"/>
                    </a:lnTo>
                    <a:lnTo>
                      <a:pt x="1899" y="55"/>
                    </a:lnTo>
                    <a:lnTo>
                      <a:pt x="1790" y="29"/>
                    </a:lnTo>
                    <a:lnTo>
                      <a:pt x="1710" y="16"/>
                    </a:lnTo>
                    <a:lnTo>
                      <a:pt x="1622" y="5"/>
                    </a:lnTo>
                    <a:lnTo>
                      <a:pt x="1533" y="0"/>
                    </a:lnTo>
                    <a:lnTo>
                      <a:pt x="1457" y="0"/>
                    </a:lnTo>
                    <a:lnTo>
                      <a:pt x="1378" y="5"/>
                    </a:lnTo>
                    <a:lnTo>
                      <a:pt x="1291" y="13"/>
                    </a:lnTo>
                    <a:lnTo>
                      <a:pt x="1212" y="28"/>
                    </a:lnTo>
                    <a:lnTo>
                      <a:pt x="1117" y="50"/>
                    </a:lnTo>
                    <a:lnTo>
                      <a:pt x="1014" y="79"/>
                    </a:lnTo>
                    <a:lnTo>
                      <a:pt x="914" y="118"/>
                    </a:lnTo>
                    <a:lnTo>
                      <a:pt x="835" y="155"/>
                    </a:lnTo>
                    <a:lnTo>
                      <a:pt x="748" y="201"/>
                    </a:lnTo>
                    <a:lnTo>
                      <a:pt x="657" y="257"/>
                    </a:lnTo>
                    <a:lnTo>
                      <a:pt x="591" y="309"/>
                    </a:lnTo>
                    <a:lnTo>
                      <a:pt x="526" y="362"/>
                    </a:lnTo>
                    <a:lnTo>
                      <a:pt x="458" y="425"/>
                    </a:lnTo>
                    <a:lnTo>
                      <a:pt x="397" y="484"/>
                    </a:lnTo>
                    <a:lnTo>
                      <a:pt x="347" y="545"/>
                    </a:lnTo>
                    <a:lnTo>
                      <a:pt x="294" y="612"/>
                    </a:lnTo>
                    <a:lnTo>
                      <a:pt x="247" y="678"/>
                    </a:lnTo>
                    <a:lnTo>
                      <a:pt x="199" y="750"/>
                    </a:lnTo>
                    <a:lnTo>
                      <a:pt x="161" y="824"/>
                    </a:lnTo>
                    <a:lnTo>
                      <a:pt x="125" y="902"/>
                    </a:lnTo>
                    <a:lnTo>
                      <a:pt x="92" y="983"/>
                    </a:lnTo>
                    <a:lnTo>
                      <a:pt x="64" y="1072"/>
                    </a:lnTo>
                    <a:lnTo>
                      <a:pt x="39" y="1157"/>
                    </a:lnTo>
                    <a:lnTo>
                      <a:pt x="22" y="1244"/>
                    </a:lnTo>
                    <a:lnTo>
                      <a:pt x="9" y="1344"/>
                    </a:lnTo>
                    <a:lnTo>
                      <a:pt x="3" y="1427"/>
                    </a:lnTo>
                    <a:lnTo>
                      <a:pt x="0" y="1510"/>
                    </a:lnTo>
                    <a:lnTo>
                      <a:pt x="3" y="1597"/>
                    </a:lnTo>
                    <a:lnTo>
                      <a:pt x="15" y="1697"/>
                    </a:lnTo>
                    <a:lnTo>
                      <a:pt x="31" y="1801"/>
                    </a:lnTo>
                    <a:lnTo>
                      <a:pt x="53" y="1889"/>
                    </a:lnTo>
                    <a:lnTo>
                      <a:pt x="77" y="1978"/>
                    </a:lnTo>
                    <a:lnTo>
                      <a:pt x="105" y="2050"/>
                    </a:lnTo>
                    <a:lnTo>
                      <a:pt x="142" y="2128"/>
                    </a:lnTo>
                    <a:lnTo>
                      <a:pt x="175" y="2200"/>
                    </a:lnTo>
                    <a:lnTo>
                      <a:pt x="221" y="2283"/>
                    </a:lnTo>
                    <a:lnTo>
                      <a:pt x="275" y="2365"/>
                    </a:lnTo>
                    <a:lnTo>
                      <a:pt x="330" y="2433"/>
                    </a:lnTo>
                    <a:lnTo>
                      <a:pt x="382" y="2498"/>
                    </a:lnTo>
                    <a:lnTo>
                      <a:pt x="441" y="2561"/>
                    </a:lnTo>
                    <a:lnTo>
                      <a:pt x="502" y="2620"/>
                    </a:lnTo>
                    <a:lnTo>
                      <a:pt x="554" y="2664"/>
                    </a:lnTo>
                    <a:lnTo>
                      <a:pt x="620" y="2718"/>
                    </a:lnTo>
                    <a:lnTo>
                      <a:pt x="691" y="2762"/>
                    </a:lnTo>
                    <a:lnTo>
                      <a:pt x="748" y="2796"/>
                    </a:lnTo>
                    <a:lnTo>
                      <a:pt x="807" y="2825"/>
                    </a:lnTo>
                    <a:lnTo>
                      <a:pt x="863" y="2847"/>
                    </a:lnTo>
                    <a:lnTo>
                      <a:pt x="918" y="2864"/>
                    </a:lnTo>
                    <a:lnTo>
                      <a:pt x="1001" y="2884"/>
                    </a:lnTo>
                    <a:lnTo>
                      <a:pt x="1064" y="2892"/>
                    </a:lnTo>
                    <a:lnTo>
                      <a:pt x="1129" y="2895"/>
                    </a:lnTo>
                    <a:lnTo>
                      <a:pt x="1189" y="2892"/>
                    </a:lnTo>
                    <a:lnTo>
                      <a:pt x="1269" y="2881"/>
                    </a:lnTo>
                    <a:lnTo>
                      <a:pt x="1347" y="2862"/>
                    </a:lnTo>
                    <a:lnTo>
                      <a:pt x="1417" y="2834"/>
                    </a:lnTo>
                    <a:lnTo>
                      <a:pt x="1474" y="2801"/>
                    </a:lnTo>
                    <a:lnTo>
                      <a:pt x="1539" y="2762"/>
                    </a:lnTo>
                    <a:lnTo>
                      <a:pt x="1590" y="2718"/>
                    </a:lnTo>
                    <a:lnTo>
                      <a:pt x="1644" y="2668"/>
                    </a:lnTo>
                    <a:lnTo>
                      <a:pt x="1690" y="2609"/>
                    </a:lnTo>
                    <a:lnTo>
                      <a:pt x="1733" y="2546"/>
                    </a:lnTo>
                    <a:lnTo>
                      <a:pt x="1766" y="2479"/>
                    </a:lnTo>
                    <a:lnTo>
                      <a:pt x="1790" y="2404"/>
                    </a:lnTo>
                    <a:lnTo>
                      <a:pt x="1810" y="2326"/>
                    </a:lnTo>
                    <a:lnTo>
                      <a:pt x="1821" y="2246"/>
                    </a:lnTo>
                    <a:lnTo>
                      <a:pt x="1823" y="2163"/>
                    </a:lnTo>
                    <a:lnTo>
                      <a:pt x="1812" y="2071"/>
                    </a:lnTo>
                    <a:lnTo>
                      <a:pt x="1794" y="1991"/>
                    </a:lnTo>
                    <a:lnTo>
                      <a:pt x="1762" y="1914"/>
                    </a:lnTo>
                    <a:lnTo>
                      <a:pt x="1727" y="1841"/>
                    </a:lnTo>
                    <a:lnTo>
                      <a:pt x="1683" y="1777"/>
                    </a:lnTo>
                    <a:lnTo>
                      <a:pt x="1627" y="1699"/>
                    </a:lnTo>
                    <a:lnTo>
                      <a:pt x="1561" y="1625"/>
                    </a:lnTo>
                    <a:close/>
                  </a:path>
                </a:pathLst>
              </a:custGeom>
              <a:gradFill rotWithShape="0">
                <a:gsLst>
                  <a:gs pos="0">
                    <a:srgbClr val="CCFF99"/>
                  </a:gs>
                  <a:gs pos="100000">
                    <a:srgbClr val="33CC33"/>
                  </a:gs>
                </a:gsLst>
                <a:path path="rect">
                  <a:fillToRect l="100000" t="100000"/>
                </a:path>
              </a:gradFill>
              <a:ln w="3175" cmpd="sng">
                <a:solidFill>
                  <a:srgbClr val="00FF00"/>
                </a:solidFill>
                <a:prstDash val="solid"/>
                <a:round/>
                <a:headEnd/>
                <a:tailEnd/>
              </a:ln>
            </p:spPr>
            <p:txBody>
              <a:bodyPr/>
              <a:lstStyle/>
              <a:p>
                <a:endParaRPr lang="en-US"/>
              </a:p>
            </p:txBody>
          </p:sp>
        </p:grpSp>
        <p:sp>
          <p:nvSpPr>
            <p:cNvPr id="805910" name="Rectangle 22"/>
            <p:cNvSpPr>
              <a:spLocks noChangeArrowheads="1"/>
            </p:cNvSpPr>
            <p:nvPr/>
          </p:nvSpPr>
          <p:spPr bwMode="auto">
            <a:xfrm>
              <a:off x="96" y="1658"/>
              <a:ext cx="815" cy="488"/>
            </a:xfrm>
            <a:prstGeom prst="rect">
              <a:avLst/>
            </a:prstGeom>
            <a:noFill/>
            <a:ln w="9525">
              <a:noFill/>
              <a:miter lim="800000"/>
              <a:headEnd/>
              <a:tailEnd/>
            </a:ln>
            <a:effectLst/>
          </p:spPr>
          <p:txBody>
            <a:bodyPr>
              <a:spAutoFit/>
            </a:bodyPr>
            <a:lstStyle/>
            <a:p>
              <a:pPr>
                <a:lnSpc>
                  <a:spcPct val="80000"/>
                </a:lnSpc>
              </a:pPr>
              <a:r>
                <a:rPr lang="en-US" sz="2800"/>
                <a:t>Object Partner</a:t>
              </a:r>
            </a:p>
          </p:txBody>
        </p:sp>
      </p:grpSp>
      <p:grpSp>
        <p:nvGrpSpPr>
          <p:cNvPr id="805917" name="Group 29"/>
          <p:cNvGrpSpPr>
            <a:grpSpLocks/>
          </p:cNvGrpSpPr>
          <p:nvPr/>
        </p:nvGrpSpPr>
        <p:grpSpPr bwMode="auto">
          <a:xfrm>
            <a:off x="4535488" y="1219200"/>
            <a:ext cx="4227512" cy="1293813"/>
            <a:chOff x="2857" y="768"/>
            <a:chExt cx="2663" cy="815"/>
          </a:xfrm>
        </p:grpSpPr>
        <p:sp>
          <p:nvSpPr>
            <p:cNvPr id="805918" name="Freeform 30"/>
            <p:cNvSpPr>
              <a:spLocks/>
            </p:cNvSpPr>
            <p:nvPr/>
          </p:nvSpPr>
          <p:spPr bwMode="auto">
            <a:xfrm rot="5437268" flipH="1" flipV="1">
              <a:off x="3891" y="-266"/>
              <a:ext cx="595" cy="2663"/>
            </a:xfrm>
            <a:custGeom>
              <a:avLst/>
              <a:gdLst/>
              <a:ahLst/>
              <a:cxnLst>
                <a:cxn ang="0">
                  <a:pos x="405" y="1335"/>
                </a:cxn>
                <a:cxn ang="0">
                  <a:pos x="625" y="1501"/>
                </a:cxn>
                <a:cxn ang="0">
                  <a:pos x="758" y="1645"/>
                </a:cxn>
                <a:cxn ang="0">
                  <a:pos x="850" y="1845"/>
                </a:cxn>
                <a:cxn ang="0">
                  <a:pos x="892" y="2022"/>
                </a:cxn>
                <a:cxn ang="0">
                  <a:pos x="889" y="2178"/>
                </a:cxn>
                <a:cxn ang="0">
                  <a:pos x="839" y="2372"/>
                </a:cxn>
                <a:cxn ang="0">
                  <a:pos x="743" y="2544"/>
                </a:cxn>
                <a:cxn ang="0">
                  <a:pos x="604" y="2696"/>
                </a:cxn>
                <a:cxn ang="0">
                  <a:pos x="477" y="2782"/>
                </a:cxn>
                <a:cxn ang="0">
                  <a:pos x="338" y="2834"/>
                </a:cxn>
                <a:cxn ang="0">
                  <a:pos x="209" y="2849"/>
                </a:cxn>
                <a:cxn ang="0">
                  <a:pos x="0" y="2840"/>
                </a:cxn>
                <a:cxn ang="0">
                  <a:pos x="189" y="2879"/>
                </a:cxn>
                <a:cxn ang="0">
                  <a:pos x="366" y="2895"/>
                </a:cxn>
                <a:cxn ang="0">
                  <a:pos x="521" y="2890"/>
                </a:cxn>
                <a:cxn ang="0">
                  <a:pos x="687" y="2867"/>
                </a:cxn>
                <a:cxn ang="0">
                  <a:pos x="885" y="2816"/>
                </a:cxn>
                <a:cxn ang="0">
                  <a:pos x="1064" y="2740"/>
                </a:cxn>
                <a:cxn ang="0">
                  <a:pos x="1242" y="2638"/>
                </a:cxn>
                <a:cxn ang="0">
                  <a:pos x="1373" y="2533"/>
                </a:cxn>
                <a:cxn ang="0">
                  <a:pos x="1502" y="2411"/>
                </a:cxn>
                <a:cxn ang="0">
                  <a:pos x="1605" y="2283"/>
                </a:cxn>
                <a:cxn ang="0">
                  <a:pos x="1700" y="2145"/>
                </a:cxn>
                <a:cxn ang="0">
                  <a:pos x="1774" y="1993"/>
                </a:cxn>
                <a:cxn ang="0">
                  <a:pos x="1835" y="1823"/>
                </a:cxn>
                <a:cxn ang="0">
                  <a:pos x="1877" y="1651"/>
                </a:cxn>
                <a:cxn ang="0">
                  <a:pos x="1896" y="1468"/>
                </a:cxn>
                <a:cxn ang="0">
                  <a:pos x="1896" y="1298"/>
                </a:cxn>
                <a:cxn ang="0">
                  <a:pos x="1868" y="1094"/>
                </a:cxn>
                <a:cxn ang="0">
                  <a:pos x="1822" y="917"/>
                </a:cxn>
                <a:cxn ang="0">
                  <a:pos x="1757" y="767"/>
                </a:cxn>
                <a:cxn ang="0">
                  <a:pos x="1678" y="612"/>
                </a:cxn>
                <a:cxn ang="0">
                  <a:pos x="1569" y="462"/>
                </a:cxn>
                <a:cxn ang="0">
                  <a:pos x="1458" y="334"/>
                </a:cxn>
                <a:cxn ang="0">
                  <a:pos x="1345" y="231"/>
                </a:cxn>
                <a:cxn ang="0">
                  <a:pos x="1208" y="133"/>
                </a:cxn>
                <a:cxn ang="0">
                  <a:pos x="1092" y="70"/>
                </a:cxn>
                <a:cxn ang="0">
                  <a:pos x="981" y="31"/>
                </a:cxn>
                <a:cxn ang="0">
                  <a:pos x="835" y="3"/>
                </a:cxn>
                <a:cxn ang="0">
                  <a:pos x="710" y="3"/>
                </a:cxn>
                <a:cxn ang="0">
                  <a:pos x="552" y="33"/>
                </a:cxn>
                <a:cxn ang="0">
                  <a:pos x="425" y="94"/>
                </a:cxn>
                <a:cxn ang="0">
                  <a:pos x="309" y="177"/>
                </a:cxn>
                <a:cxn ang="0">
                  <a:pos x="209" y="286"/>
                </a:cxn>
                <a:cxn ang="0">
                  <a:pos x="133" y="416"/>
                </a:cxn>
                <a:cxn ang="0">
                  <a:pos x="89" y="569"/>
                </a:cxn>
                <a:cxn ang="0">
                  <a:pos x="76" y="732"/>
                </a:cxn>
                <a:cxn ang="0">
                  <a:pos x="105" y="904"/>
                </a:cxn>
                <a:cxn ang="0">
                  <a:pos x="172" y="1054"/>
                </a:cxn>
                <a:cxn ang="0">
                  <a:pos x="272" y="1196"/>
                </a:cxn>
              </a:cxnLst>
              <a:rect l="0" t="0" r="r" b="b"/>
              <a:pathLst>
                <a:path w="1899" h="2895">
                  <a:moveTo>
                    <a:pt x="338" y="1270"/>
                  </a:moveTo>
                  <a:lnTo>
                    <a:pt x="405" y="1335"/>
                  </a:lnTo>
                  <a:lnTo>
                    <a:pt x="475" y="1390"/>
                  </a:lnTo>
                  <a:lnTo>
                    <a:pt x="625" y="1501"/>
                  </a:lnTo>
                  <a:lnTo>
                    <a:pt x="702" y="1573"/>
                  </a:lnTo>
                  <a:lnTo>
                    <a:pt x="758" y="1645"/>
                  </a:lnTo>
                  <a:lnTo>
                    <a:pt x="817" y="1756"/>
                  </a:lnTo>
                  <a:lnTo>
                    <a:pt x="850" y="1845"/>
                  </a:lnTo>
                  <a:lnTo>
                    <a:pt x="881" y="1937"/>
                  </a:lnTo>
                  <a:lnTo>
                    <a:pt x="892" y="2022"/>
                  </a:lnTo>
                  <a:lnTo>
                    <a:pt x="894" y="2106"/>
                  </a:lnTo>
                  <a:lnTo>
                    <a:pt x="889" y="2178"/>
                  </a:lnTo>
                  <a:lnTo>
                    <a:pt x="872" y="2278"/>
                  </a:lnTo>
                  <a:lnTo>
                    <a:pt x="839" y="2372"/>
                  </a:lnTo>
                  <a:lnTo>
                    <a:pt x="798" y="2455"/>
                  </a:lnTo>
                  <a:lnTo>
                    <a:pt x="743" y="2544"/>
                  </a:lnTo>
                  <a:lnTo>
                    <a:pt x="665" y="2634"/>
                  </a:lnTo>
                  <a:lnTo>
                    <a:pt x="604" y="2696"/>
                  </a:lnTo>
                  <a:lnTo>
                    <a:pt x="541" y="2744"/>
                  </a:lnTo>
                  <a:lnTo>
                    <a:pt x="477" y="2782"/>
                  </a:lnTo>
                  <a:lnTo>
                    <a:pt x="410" y="2812"/>
                  </a:lnTo>
                  <a:lnTo>
                    <a:pt x="338" y="2834"/>
                  </a:lnTo>
                  <a:lnTo>
                    <a:pt x="261" y="2845"/>
                  </a:lnTo>
                  <a:lnTo>
                    <a:pt x="209" y="2849"/>
                  </a:lnTo>
                  <a:lnTo>
                    <a:pt x="148" y="2851"/>
                  </a:lnTo>
                  <a:lnTo>
                    <a:pt x="0" y="2840"/>
                  </a:lnTo>
                  <a:lnTo>
                    <a:pt x="109" y="2866"/>
                  </a:lnTo>
                  <a:lnTo>
                    <a:pt x="189" y="2879"/>
                  </a:lnTo>
                  <a:lnTo>
                    <a:pt x="277" y="2890"/>
                  </a:lnTo>
                  <a:lnTo>
                    <a:pt x="366" y="2895"/>
                  </a:lnTo>
                  <a:lnTo>
                    <a:pt x="442" y="2895"/>
                  </a:lnTo>
                  <a:lnTo>
                    <a:pt x="521" y="2890"/>
                  </a:lnTo>
                  <a:lnTo>
                    <a:pt x="608" y="2882"/>
                  </a:lnTo>
                  <a:lnTo>
                    <a:pt x="687" y="2867"/>
                  </a:lnTo>
                  <a:lnTo>
                    <a:pt x="782" y="2845"/>
                  </a:lnTo>
                  <a:lnTo>
                    <a:pt x="885" y="2816"/>
                  </a:lnTo>
                  <a:lnTo>
                    <a:pt x="985" y="2777"/>
                  </a:lnTo>
                  <a:lnTo>
                    <a:pt x="1064" y="2740"/>
                  </a:lnTo>
                  <a:lnTo>
                    <a:pt x="1151" y="2694"/>
                  </a:lnTo>
                  <a:lnTo>
                    <a:pt x="1242" y="2638"/>
                  </a:lnTo>
                  <a:lnTo>
                    <a:pt x="1308" y="2586"/>
                  </a:lnTo>
                  <a:lnTo>
                    <a:pt x="1373" y="2533"/>
                  </a:lnTo>
                  <a:lnTo>
                    <a:pt x="1441" y="2470"/>
                  </a:lnTo>
                  <a:lnTo>
                    <a:pt x="1502" y="2411"/>
                  </a:lnTo>
                  <a:lnTo>
                    <a:pt x="1552" y="2350"/>
                  </a:lnTo>
                  <a:lnTo>
                    <a:pt x="1605" y="2283"/>
                  </a:lnTo>
                  <a:lnTo>
                    <a:pt x="1652" y="2217"/>
                  </a:lnTo>
                  <a:lnTo>
                    <a:pt x="1700" y="2145"/>
                  </a:lnTo>
                  <a:lnTo>
                    <a:pt x="1738" y="2071"/>
                  </a:lnTo>
                  <a:lnTo>
                    <a:pt x="1774" y="1993"/>
                  </a:lnTo>
                  <a:lnTo>
                    <a:pt x="1807" y="1912"/>
                  </a:lnTo>
                  <a:lnTo>
                    <a:pt x="1835" y="1823"/>
                  </a:lnTo>
                  <a:lnTo>
                    <a:pt x="1860" y="1738"/>
                  </a:lnTo>
                  <a:lnTo>
                    <a:pt x="1877" y="1651"/>
                  </a:lnTo>
                  <a:lnTo>
                    <a:pt x="1890" y="1551"/>
                  </a:lnTo>
                  <a:lnTo>
                    <a:pt x="1896" y="1468"/>
                  </a:lnTo>
                  <a:lnTo>
                    <a:pt x="1899" y="1385"/>
                  </a:lnTo>
                  <a:lnTo>
                    <a:pt x="1896" y="1298"/>
                  </a:lnTo>
                  <a:lnTo>
                    <a:pt x="1884" y="1198"/>
                  </a:lnTo>
                  <a:lnTo>
                    <a:pt x="1868" y="1094"/>
                  </a:lnTo>
                  <a:lnTo>
                    <a:pt x="1846" y="1006"/>
                  </a:lnTo>
                  <a:lnTo>
                    <a:pt x="1822" y="917"/>
                  </a:lnTo>
                  <a:lnTo>
                    <a:pt x="1794" y="845"/>
                  </a:lnTo>
                  <a:lnTo>
                    <a:pt x="1757" y="767"/>
                  </a:lnTo>
                  <a:lnTo>
                    <a:pt x="1724" y="695"/>
                  </a:lnTo>
                  <a:lnTo>
                    <a:pt x="1678" y="612"/>
                  </a:lnTo>
                  <a:lnTo>
                    <a:pt x="1624" y="530"/>
                  </a:lnTo>
                  <a:lnTo>
                    <a:pt x="1569" y="462"/>
                  </a:lnTo>
                  <a:lnTo>
                    <a:pt x="1517" y="397"/>
                  </a:lnTo>
                  <a:lnTo>
                    <a:pt x="1458" y="334"/>
                  </a:lnTo>
                  <a:lnTo>
                    <a:pt x="1397" y="275"/>
                  </a:lnTo>
                  <a:lnTo>
                    <a:pt x="1345" y="231"/>
                  </a:lnTo>
                  <a:lnTo>
                    <a:pt x="1279" y="177"/>
                  </a:lnTo>
                  <a:lnTo>
                    <a:pt x="1208" y="133"/>
                  </a:lnTo>
                  <a:lnTo>
                    <a:pt x="1151" y="99"/>
                  </a:lnTo>
                  <a:lnTo>
                    <a:pt x="1092" y="70"/>
                  </a:lnTo>
                  <a:lnTo>
                    <a:pt x="1036" y="48"/>
                  </a:lnTo>
                  <a:lnTo>
                    <a:pt x="981" y="31"/>
                  </a:lnTo>
                  <a:lnTo>
                    <a:pt x="898" y="11"/>
                  </a:lnTo>
                  <a:lnTo>
                    <a:pt x="835" y="3"/>
                  </a:lnTo>
                  <a:lnTo>
                    <a:pt x="770" y="0"/>
                  </a:lnTo>
                  <a:lnTo>
                    <a:pt x="710" y="3"/>
                  </a:lnTo>
                  <a:lnTo>
                    <a:pt x="630" y="14"/>
                  </a:lnTo>
                  <a:lnTo>
                    <a:pt x="552" y="33"/>
                  </a:lnTo>
                  <a:lnTo>
                    <a:pt x="482" y="61"/>
                  </a:lnTo>
                  <a:lnTo>
                    <a:pt x="425" y="94"/>
                  </a:lnTo>
                  <a:lnTo>
                    <a:pt x="360" y="133"/>
                  </a:lnTo>
                  <a:lnTo>
                    <a:pt x="309" y="177"/>
                  </a:lnTo>
                  <a:lnTo>
                    <a:pt x="255" y="227"/>
                  </a:lnTo>
                  <a:lnTo>
                    <a:pt x="209" y="286"/>
                  </a:lnTo>
                  <a:lnTo>
                    <a:pt x="166" y="349"/>
                  </a:lnTo>
                  <a:lnTo>
                    <a:pt x="133" y="416"/>
                  </a:lnTo>
                  <a:lnTo>
                    <a:pt x="109" y="491"/>
                  </a:lnTo>
                  <a:lnTo>
                    <a:pt x="89" y="569"/>
                  </a:lnTo>
                  <a:lnTo>
                    <a:pt x="78" y="649"/>
                  </a:lnTo>
                  <a:lnTo>
                    <a:pt x="76" y="732"/>
                  </a:lnTo>
                  <a:lnTo>
                    <a:pt x="87" y="824"/>
                  </a:lnTo>
                  <a:lnTo>
                    <a:pt x="105" y="904"/>
                  </a:lnTo>
                  <a:lnTo>
                    <a:pt x="137" y="981"/>
                  </a:lnTo>
                  <a:lnTo>
                    <a:pt x="172" y="1054"/>
                  </a:lnTo>
                  <a:lnTo>
                    <a:pt x="216" y="1118"/>
                  </a:lnTo>
                  <a:lnTo>
                    <a:pt x="272" y="1196"/>
                  </a:lnTo>
                  <a:lnTo>
                    <a:pt x="338" y="1270"/>
                  </a:lnTo>
                  <a:close/>
                </a:path>
              </a:pathLst>
            </a:custGeom>
            <a:gradFill rotWithShape="0">
              <a:gsLst>
                <a:gs pos="0">
                  <a:srgbClr val="FFCCFF"/>
                </a:gs>
                <a:gs pos="100000">
                  <a:srgbClr val="FF7C80"/>
                </a:gs>
              </a:gsLst>
              <a:path path="rect">
                <a:fillToRect t="100000" r="100000"/>
              </a:path>
            </a:gradFill>
            <a:ln w="9525" cmpd="sng">
              <a:solidFill>
                <a:srgbClr val="FF7C80"/>
              </a:solidFill>
              <a:prstDash val="solid"/>
              <a:round/>
              <a:headEnd/>
              <a:tailEnd/>
            </a:ln>
          </p:spPr>
          <p:txBody>
            <a:bodyPr/>
            <a:lstStyle/>
            <a:p>
              <a:endParaRPr lang="en-US"/>
            </a:p>
          </p:txBody>
        </p:sp>
        <p:sp>
          <p:nvSpPr>
            <p:cNvPr id="805919" name="Freeform 31"/>
            <p:cNvSpPr>
              <a:spLocks/>
            </p:cNvSpPr>
            <p:nvPr/>
          </p:nvSpPr>
          <p:spPr bwMode="auto">
            <a:xfrm rot="5435238" flipH="1" flipV="1">
              <a:off x="3914" y="-23"/>
              <a:ext cx="549" cy="2663"/>
            </a:xfrm>
            <a:custGeom>
              <a:avLst/>
              <a:gdLst/>
              <a:ahLst/>
              <a:cxnLst>
                <a:cxn ang="0">
                  <a:pos x="1494" y="1560"/>
                </a:cxn>
                <a:cxn ang="0">
                  <a:pos x="1274" y="1394"/>
                </a:cxn>
                <a:cxn ang="0">
                  <a:pos x="1141" y="1250"/>
                </a:cxn>
                <a:cxn ang="0">
                  <a:pos x="1049" y="1050"/>
                </a:cxn>
                <a:cxn ang="0">
                  <a:pos x="1007" y="873"/>
                </a:cxn>
                <a:cxn ang="0">
                  <a:pos x="1010" y="717"/>
                </a:cxn>
                <a:cxn ang="0">
                  <a:pos x="1060" y="523"/>
                </a:cxn>
                <a:cxn ang="0">
                  <a:pos x="1156" y="351"/>
                </a:cxn>
                <a:cxn ang="0">
                  <a:pos x="1295" y="199"/>
                </a:cxn>
                <a:cxn ang="0">
                  <a:pos x="1422" y="113"/>
                </a:cxn>
                <a:cxn ang="0">
                  <a:pos x="1561" y="61"/>
                </a:cxn>
                <a:cxn ang="0">
                  <a:pos x="1690" y="46"/>
                </a:cxn>
                <a:cxn ang="0">
                  <a:pos x="1899" y="55"/>
                </a:cxn>
                <a:cxn ang="0">
                  <a:pos x="1710" y="16"/>
                </a:cxn>
                <a:cxn ang="0">
                  <a:pos x="1533" y="0"/>
                </a:cxn>
                <a:cxn ang="0">
                  <a:pos x="1378" y="5"/>
                </a:cxn>
                <a:cxn ang="0">
                  <a:pos x="1212" y="28"/>
                </a:cxn>
                <a:cxn ang="0">
                  <a:pos x="1014" y="79"/>
                </a:cxn>
                <a:cxn ang="0">
                  <a:pos x="835" y="155"/>
                </a:cxn>
                <a:cxn ang="0">
                  <a:pos x="657" y="257"/>
                </a:cxn>
                <a:cxn ang="0">
                  <a:pos x="526" y="362"/>
                </a:cxn>
                <a:cxn ang="0">
                  <a:pos x="397" y="484"/>
                </a:cxn>
                <a:cxn ang="0">
                  <a:pos x="294" y="612"/>
                </a:cxn>
                <a:cxn ang="0">
                  <a:pos x="199" y="750"/>
                </a:cxn>
                <a:cxn ang="0">
                  <a:pos x="125" y="902"/>
                </a:cxn>
                <a:cxn ang="0">
                  <a:pos x="64" y="1072"/>
                </a:cxn>
                <a:cxn ang="0">
                  <a:pos x="22" y="1244"/>
                </a:cxn>
                <a:cxn ang="0">
                  <a:pos x="3" y="1427"/>
                </a:cxn>
                <a:cxn ang="0">
                  <a:pos x="3" y="1597"/>
                </a:cxn>
                <a:cxn ang="0">
                  <a:pos x="31" y="1801"/>
                </a:cxn>
                <a:cxn ang="0">
                  <a:pos x="77" y="1978"/>
                </a:cxn>
                <a:cxn ang="0">
                  <a:pos x="142" y="2128"/>
                </a:cxn>
                <a:cxn ang="0">
                  <a:pos x="221" y="2283"/>
                </a:cxn>
                <a:cxn ang="0">
                  <a:pos x="330" y="2433"/>
                </a:cxn>
                <a:cxn ang="0">
                  <a:pos x="441" y="2561"/>
                </a:cxn>
                <a:cxn ang="0">
                  <a:pos x="554" y="2664"/>
                </a:cxn>
                <a:cxn ang="0">
                  <a:pos x="691" y="2762"/>
                </a:cxn>
                <a:cxn ang="0">
                  <a:pos x="807" y="2825"/>
                </a:cxn>
                <a:cxn ang="0">
                  <a:pos x="918" y="2864"/>
                </a:cxn>
                <a:cxn ang="0">
                  <a:pos x="1064" y="2892"/>
                </a:cxn>
                <a:cxn ang="0">
                  <a:pos x="1189" y="2892"/>
                </a:cxn>
                <a:cxn ang="0">
                  <a:pos x="1347" y="2862"/>
                </a:cxn>
                <a:cxn ang="0">
                  <a:pos x="1474" y="2801"/>
                </a:cxn>
                <a:cxn ang="0">
                  <a:pos x="1590" y="2718"/>
                </a:cxn>
                <a:cxn ang="0">
                  <a:pos x="1690" y="2609"/>
                </a:cxn>
                <a:cxn ang="0">
                  <a:pos x="1766" y="2479"/>
                </a:cxn>
                <a:cxn ang="0">
                  <a:pos x="1810" y="2326"/>
                </a:cxn>
                <a:cxn ang="0">
                  <a:pos x="1823" y="2163"/>
                </a:cxn>
                <a:cxn ang="0">
                  <a:pos x="1794" y="1991"/>
                </a:cxn>
                <a:cxn ang="0">
                  <a:pos x="1727" y="1841"/>
                </a:cxn>
                <a:cxn ang="0">
                  <a:pos x="1627" y="1699"/>
                </a:cxn>
              </a:cxnLst>
              <a:rect l="0" t="0" r="r" b="b"/>
              <a:pathLst>
                <a:path w="1899" h="2895">
                  <a:moveTo>
                    <a:pt x="1561" y="1625"/>
                  </a:moveTo>
                  <a:lnTo>
                    <a:pt x="1494" y="1560"/>
                  </a:lnTo>
                  <a:lnTo>
                    <a:pt x="1424" y="1505"/>
                  </a:lnTo>
                  <a:lnTo>
                    <a:pt x="1274" y="1394"/>
                  </a:lnTo>
                  <a:lnTo>
                    <a:pt x="1197" y="1322"/>
                  </a:lnTo>
                  <a:lnTo>
                    <a:pt x="1141" y="1250"/>
                  </a:lnTo>
                  <a:lnTo>
                    <a:pt x="1082" y="1139"/>
                  </a:lnTo>
                  <a:lnTo>
                    <a:pt x="1049" y="1050"/>
                  </a:lnTo>
                  <a:lnTo>
                    <a:pt x="1018" y="958"/>
                  </a:lnTo>
                  <a:lnTo>
                    <a:pt x="1007" y="873"/>
                  </a:lnTo>
                  <a:lnTo>
                    <a:pt x="1005" y="789"/>
                  </a:lnTo>
                  <a:lnTo>
                    <a:pt x="1010" y="717"/>
                  </a:lnTo>
                  <a:lnTo>
                    <a:pt x="1027" y="617"/>
                  </a:lnTo>
                  <a:lnTo>
                    <a:pt x="1060" y="523"/>
                  </a:lnTo>
                  <a:lnTo>
                    <a:pt x="1101" y="440"/>
                  </a:lnTo>
                  <a:lnTo>
                    <a:pt x="1156" y="351"/>
                  </a:lnTo>
                  <a:lnTo>
                    <a:pt x="1234" y="261"/>
                  </a:lnTo>
                  <a:lnTo>
                    <a:pt x="1295" y="199"/>
                  </a:lnTo>
                  <a:lnTo>
                    <a:pt x="1358" y="151"/>
                  </a:lnTo>
                  <a:lnTo>
                    <a:pt x="1422" y="113"/>
                  </a:lnTo>
                  <a:lnTo>
                    <a:pt x="1489" y="83"/>
                  </a:lnTo>
                  <a:lnTo>
                    <a:pt x="1561" y="61"/>
                  </a:lnTo>
                  <a:lnTo>
                    <a:pt x="1638" y="50"/>
                  </a:lnTo>
                  <a:lnTo>
                    <a:pt x="1690" y="46"/>
                  </a:lnTo>
                  <a:lnTo>
                    <a:pt x="1751" y="44"/>
                  </a:lnTo>
                  <a:lnTo>
                    <a:pt x="1899" y="55"/>
                  </a:lnTo>
                  <a:lnTo>
                    <a:pt x="1790" y="29"/>
                  </a:lnTo>
                  <a:lnTo>
                    <a:pt x="1710" y="16"/>
                  </a:lnTo>
                  <a:lnTo>
                    <a:pt x="1622" y="5"/>
                  </a:lnTo>
                  <a:lnTo>
                    <a:pt x="1533" y="0"/>
                  </a:lnTo>
                  <a:lnTo>
                    <a:pt x="1457" y="0"/>
                  </a:lnTo>
                  <a:lnTo>
                    <a:pt x="1378" y="5"/>
                  </a:lnTo>
                  <a:lnTo>
                    <a:pt x="1291" y="13"/>
                  </a:lnTo>
                  <a:lnTo>
                    <a:pt x="1212" y="28"/>
                  </a:lnTo>
                  <a:lnTo>
                    <a:pt x="1117" y="50"/>
                  </a:lnTo>
                  <a:lnTo>
                    <a:pt x="1014" y="79"/>
                  </a:lnTo>
                  <a:lnTo>
                    <a:pt x="914" y="118"/>
                  </a:lnTo>
                  <a:lnTo>
                    <a:pt x="835" y="155"/>
                  </a:lnTo>
                  <a:lnTo>
                    <a:pt x="748" y="201"/>
                  </a:lnTo>
                  <a:lnTo>
                    <a:pt x="657" y="257"/>
                  </a:lnTo>
                  <a:lnTo>
                    <a:pt x="591" y="309"/>
                  </a:lnTo>
                  <a:lnTo>
                    <a:pt x="526" y="362"/>
                  </a:lnTo>
                  <a:lnTo>
                    <a:pt x="458" y="425"/>
                  </a:lnTo>
                  <a:lnTo>
                    <a:pt x="397" y="484"/>
                  </a:lnTo>
                  <a:lnTo>
                    <a:pt x="347" y="545"/>
                  </a:lnTo>
                  <a:lnTo>
                    <a:pt x="294" y="612"/>
                  </a:lnTo>
                  <a:lnTo>
                    <a:pt x="247" y="678"/>
                  </a:lnTo>
                  <a:lnTo>
                    <a:pt x="199" y="750"/>
                  </a:lnTo>
                  <a:lnTo>
                    <a:pt x="161" y="824"/>
                  </a:lnTo>
                  <a:lnTo>
                    <a:pt x="125" y="902"/>
                  </a:lnTo>
                  <a:lnTo>
                    <a:pt x="92" y="983"/>
                  </a:lnTo>
                  <a:lnTo>
                    <a:pt x="64" y="1072"/>
                  </a:lnTo>
                  <a:lnTo>
                    <a:pt x="39" y="1157"/>
                  </a:lnTo>
                  <a:lnTo>
                    <a:pt x="22" y="1244"/>
                  </a:lnTo>
                  <a:lnTo>
                    <a:pt x="9" y="1344"/>
                  </a:lnTo>
                  <a:lnTo>
                    <a:pt x="3" y="1427"/>
                  </a:lnTo>
                  <a:lnTo>
                    <a:pt x="0" y="1510"/>
                  </a:lnTo>
                  <a:lnTo>
                    <a:pt x="3" y="1597"/>
                  </a:lnTo>
                  <a:lnTo>
                    <a:pt x="15" y="1697"/>
                  </a:lnTo>
                  <a:lnTo>
                    <a:pt x="31" y="1801"/>
                  </a:lnTo>
                  <a:lnTo>
                    <a:pt x="53" y="1889"/>
                  </a:lnTo>
                  <a:lnTo>
                    <a:pt x="77" y="1978"/>
                  </a:lnTo>
                  <a:lnTo>
                    <a:pt x="105" y="2050"/>
                  </a:lnTo>
                  <a:lnTo>
                    <a:pt x="142" y="2128"/>
                  </a:lnTo>
                  <a:lnTo>
                    <a:pt x="175" y="2200"/>
                  </a:lnTo>
                  <a:lnTo>
                    <a:pt x="221" y="2283"/>
                  </a:lnTo>
                  <a:lnTo>
                    <a:pt x="275" y="2365"/>
                  </a:lnTo>
                  <a:lnTo>
                    <a:pt x="330" y="2433"/>
                  </a:lnTo>
                  <a:lnTo>
                    <a:pt x="382" y="2498"/>
                  </a:lnTo>
                  <a:lnTo>
                    <a:pt x="441" y="2561"/>
                  </a:lnTo>
                  <a:lnTo>
                    <a:pt x="502" y="2620"/>
                  </a:lnTo>
                  <a:lnTo>
                    <a:pt x="554" y="2664"/>
                  </a:lnTo>
                  <a:lnTo>
                    <a:pt x="620" y="2718"/>
                  </a:lnTo>
                  <a:lnTo>
                    <a:pt x="691" y="2762"/>
                  </a:lnTo>
                  <a:lnTo>
                    <a:pt x="748" y="2796"/>
                  </a:lnTo>
                  <a:lnTo>
                    <a:pt x="807" y="2825"/>
                  </a:lnTo>
                  <a:lnTo>
                    <a:pt x="863" y="2847"/>
                  </a:lnTo>
                  <a:lnTo>
                    <a:pt x="918" y="2864"/>
                  </a:lnTo>
                  <a:lnTo>
                    <a:pt x="1001" y="2884"/>
                  </a:lnTo>
                  <a:lnTo>
                    <a:pt x="1064" y="2892"/>
                  </a:lnTo>
                  <a:lnTo>
                    <a:pt x="1129" y="2895"/>
                  </a:lnTo>
                  <a:lnTo>
                    <a:pt x="1189" y="2892"/>
                  </a:lnTo>
                  <a:lnTo>
                    <a:pt x="1269" y="2881"/>
                  </a:lnTo>
                  <a:lnTo>
                    <a:pt x="1347" y="2862"/>
                  </a:lnTo>
                  <a:lnTo>
                    <a:pt x="1417" y="2834"/>
                  </a:lnTo>
                  <a:lnTo>
                    <a:pt x="1474" y="2801"/>
                  </a:lnTo>
                  <a:lnTo>
                    <a:pt x="1539" y="2762"/>
                  </a:lnTo>
                  <a:lnTo>
                    <a:pt x="1590" y="2718"/>
                  </a:lnTo>
                  <a:lnTo>
                    <a:pt x="1644" y="2668"/>
                  </a:lnTo>
                  <a:lnTo>
                    <a:pt x="1690" y="2609"/>
                  </a:lnTo>
                  <a:lnTo>
                    <a:pt x="1733" y="2546"/>
                  </a:lnTo>
                  <a:lnTo>
                    <a:pt x="1766" y="2479"/>
                  </a:lnTo>
                  <a:lnTo>
                    <a:pt x="1790" y="2404"/>
                  </a:lnTo>
                  <a:lnTo>
                    <a:pt x="1810" y="2326"/>
                  </a:lnTo>
                  <a:lnTo>
                    <a:pt x="1821" y="2246"/>
                  </a:lnTo>
                  <a:lnTo>
                    <a:pt x="1823" y="2163"/>
                  </a:lnTo>
                  <a:lnTo>
                    <a:pt x="1812" y="2071"/>
                  </a:lnTo>
                  <a:lnTo>
                    <a:pt x="1794" y="1991"/>
                  </a:lnTo>
                  <a:lnTo>
                    <a:pt x="1762" y="1914"/>
                  </a:lnTo>
                  <a:lnTo>
                    <a:pt x="1727" y="1841"/>
                  </a:lnTo>
                  <a:lnTo>
                    <a:pt x="1683" y="1777"/>
                  </a:lnTo>
                  <a:lnTo>
                    <a:pt x="1627" y="1699"/>
                  </a:lnTo>
                  <a:lnTo>
                    <a:pt x="1561" y="1625"/>
                  </a:lnTo>
                  <a:close/>
                </a:path>
              </a:pathLst>
            </a:custGeom>
            <a:gradFill rotWithShape="0">
              <a:gsLst>
                <a:gs pos="0">
                  <a:srgbClr val="CCFF99"/>
                </a:gs>
                <a:gs pos="100000">
                  <a:srgbClr val="33CC33"/>
                </a:gs>
              </a:gsLst>
              <a:path path="rect">
                <a:fillToRect l="100000" t="100000"/>
              </a:path>
            </a:gradFill>
            <a:ln w="3175" cmpd="sng">
              <a:solidFill>
                <a:srgbClr val="00FF00"/>
              </a:solidFill>
              <a:prstDash val="solid"/>
              <a:round/>
              <a:headEnd/>
              <a:tailEnd/>
            </a:ln>
          </p:spPr>
          <p:txBody>
            <a:bodyPr/>
            <a:lstStyle/>
            <a:p>
              <a:endParaRPr lang="en-US"/>
            </a:p>
          </p:txBody>
        </p:sp>
      </p:grpSp>
      <p:grpSp>
        <p:nvGrpSpPr>
          <p:cNvPr id="805920" name="Group 32"/>
          <p:cNvGrpSpPr>
            <a:grpSpLocks/>
          </p:cNvGrpSpPr>
          <p:nvPr/>
        </p:nvGrpSpPr>
        <p:grpSpPr bwMode="auto">
          <a:xfrm>
            <a:off x="4535488" y="3082925"/>
            <a:ext cx="4227512" cy="1292225"/>
            <a:chOff x="96" y="832"/>
            <a:chExt cx="1692" cy="1626"/>
          </a:xfrm>
        </p:grpSpPr>
        <p:sp>
          <p:nvSpPr>
            <p:cNvPr id="805921" name="Freeform 33"/>
            <p:cNvSpPr>
              <a:spLocks/>
            </p:cNvSpPr>
            <p:nvPr/>
          </p:nvSpPr>
          <p:spPr bwMode="auto">
            <a:xfrm rot="5437268" flipH="1" flipV="1">
              <a:off x="348" y="580"/>
              <a:ext cx="1188" cy="1692"/>
            </a:xfrm>
            <a:custGeom>
              <a:avLst/>
              <a:gdLst/>
              <a:ahLst/>
              <a:cxnLst>
                <a:cxn ang="0">
                  <a:pos x="405" y="1335"/>
                </a:cxn>
                <a:cxn ang="0">
                  <a:pos x="625" y="1501"/>
                </a:cxn>
                <a:cxn ang="0">
                  <a:pos x="758" y="1645"/>
                </a:cxn>
                <a:cxn ang="0">
                  <a:pos x="850" y="1845"/>
                </a:cxn>
                <a:cxn ang="0">
                  <a:pos x="892" y="2022"/>
                </a:cxn>
                <a:cxn ang="0">
                  <a:pos x="889" y="2178"/>
                </a:cxn>
                <a:cxn ang="0">
                  <a:pos x="839" y="2372"/>
                </a:cxn>
                <a:cxn ang="0">
                  <a:pos x="743" y="2544"/>
                </a:cxn>
                <a:cxn ang="0">
                  <a:pos x="604" y="2696"/>
                </a:cxn>
                <a:cxn ang="0">
                  <a:pos x="477" y="2782"/>
                </a:cxn>
                <a:cxn ang="0">
                  <a:pos x="338" y="2834"/>
                </a:cxn>
                <a:cxn ang="0">
                  <a:pos x="209" y="2849"/>
                </a:cxn>
                <a:cxn ang="0">
                  <a:pos x="0" y="2840"/>
                </a:cxn>
                <a:cxn ang="0">
                  <a:pos x="189" y="2879"/>
                </a:cxn>
                <a:cxn ang="0">
                  <a:pos x="366" y="2895"/>
                </a:cxn>
                <a:cxn ang="0">
                  <a:pos x="521" y="2890"/>
                </a:cxn>
                <a:cxn ang="0">
                  <a:pos x="687" y="2867"/>
                </a:cxn>
                <a:cxn ang="0">
                  <a:pos x="885" y="2816"/>
                </a:cxn>
                <a:cxn ang="0">
                  <a:pos x="1064" y="2740"/>
                </a:cxn>
                <a:cxn ang="0">
                  <a:pos x="1242" y="2638"/>
                </a:cxn>
                <a:cxn ang="0">
                  <a:pos x="1373" y="2533"/>
                </a:cxn>
                <a:cxn ang="0">
                  <a:pos x="1502" y="2411"/>
                </a:cxn>
                <a:cxn ang="0">
                  <a:pos x="1605" y="2283"/>
                </a:cxn>
                <a:cxn ang="0">
                  <a:pos x="1700" y="2145"/>
                </a:cxn>
                <a:cxn ang="0">
                  <a:pos x="1774" y="1993"/>
                </a:cxn>
                <a:cxn ang="0">
                  <a:pos x="1835" y="1823"/>
                </a:cxn>
                <a:cxn ang="0">
                  <a:pos x="1877" y="1651"/>
                </a:cxn>
                <a:cxn ang="0">
                  <a:pos x="1896" y="1468"/>
                </a:cxn>
                <a:cxn ang="0">
                  <a:pos x="1896" y="1298"/>
                </a:cxn>
                <a:cxn ang="0">
                  <a:pos x="1868" y="1094"/>
                </a:cxn>
                <a:cxn ang="0">
                  <a:pos x="1822" y="917"/>
                </a:cxn>
                <a:cxn ang="0">
                  <a:pos x="1757" y="767"/>
                </a:cxn>
                <a:cxn ang="0">
                  <a:pos x="1678" y="612"/>
                </a:cxn>
                <a:cxn ang="0">
                  <a:pos x="1569" y="462"/>
                </a:cxn>
                <a:cxn ang="0">
                  <a:pos x="1458" y="334"/>
                </a:cxn>
                <a:cxn ang="0">
                  <a:pos x="1345" y="231"/>
                </a:cxn>
                <a:cxn ang="0">
                  <a:pos x="1208" y="133"/>
                </a:cxn>
                <a:cxn ang="0">
                  <a:pos x="1092" y="70"/>
                </a:cxn>
                <a:cxn ang="0">
                  <a:pos x="981" y="31"/>
                </a:cxn>
                <a:cxn ang="0">
                  <a:pos x="835" y="3"/>
                </a:cxn>
                <a:cxn ang="0">
                  <a:pos x="710" y="3"/>
                </a:cxn>
                <a:cxn ang="0">
                  <a:pos x="552" y="33"/>
                </a:cxn>
                <a:cxn ang="0">
                  <a:pos x="425" y="94"/>
                </a:cxn>
                <a:cxn ang="0">
                  <a:pos x="309" y="177"/>
                </a:cxn>
                <a:cxn ang="0">
                  <a:pos x="209" y="286"/>
                </a:cxn>
                <a:cxn ang="0">
                  <a:pos x="133" y="416"/>
                </a:cxn>
                <a:cxn ang="0">
                  <a:pos x="89" y="569"/>
                </a:cxn>
                <a:cxn ang="0">
                  <a:pos x="76" y="732"/>
                </a:cxn>
                <a:cxn ang="0">
                  <a:pos x="105" y="904"/>
                </a:cxn>
                <a:cxn ang="0">
                  <a:pos x="172" y="1054"/>
                </a:cxn>
                <a:cxn ang="0">
                  <a:pos x="272" y="1196"/>
                </a:cxn>
              </a:cxnLst>
              <a:rect l="0" t="0" r="r" b="b"/>
              <a:pathLst>
                <a:path w="1899" h="2895">
                  <a:moveTo>
                    <a:pt x="338" y="1270"/>
                  </a:moveTo>
                  <a:lnTo>
                    <a:pt x="405" y="1335"/>
                  </a:lnTo>
                  <a:lnTo>
                    <a:pt x="475" y="1390"/>
                  </a:lnTo>
                  <a:lnTo>
                    <a:pt x="625" y="1501"/>
                  </a:lnTo>
                  <a:lnTo>
                    <a:pt x="702" y="1573"/>
                  </a:lnTo>
                  <a:lnTo>
                    <a:pt x="758" y="1645"/>
                  </a:lnTo>
                  <a:lnTo>
                    <a:pt x="817" y="1756"/>
                  </a:lnTo>
                  <a:lnTo>
                    <a:pt x="850" y="1845"/>
                  </a:lnTo>
                  <a:lnTo>
                    <a:pt x="881" y="1937"/>
                  </a:lnTo>
                  <a:lnTo>
                    <a:pt x="892" y="2022"/>
                  </a:lnTo>
                  <a:lnTo>
                    <a:pt x="894" y="2106"/>
                  </a:lnTo>
                  <a:lnTo>
                    <a:pt x="889" y="2178"/>
                  </a:lnTo>
                  <a:lnTo>
                    <a:pt x="872" y="2278"/>
                  </a:lnTo>
                  <a:lnTo>
                    <a:pt x="839" y="2372"/>
                  </a:lnTo>
                  <a:lnTo>
                    <a:pt x="798" y="2455"/>
                  </a:lnTo>
                  <a:lnTo>
                    <a:pt x="743" y="2544"/>
                  </a:lnTo>
                  <a:lnTo>
                    <a:pt x="665" y="2634"/>
                  </a:lnTo>
                  <a:lnTo>
                    <a:pt x="604" y="2696"/>
                  </a:lnTo>
                  <a:lnTo>
                    <a:pt x="541" y="2744"/>
                  </a:lnTo>
                  <a:lnTo>
                    <a:pt x="477" y="2782"/>
                  </a:lnTo>
                  <a:lnTo>
                    <a:pt x="410" y="2812"/>
                  </a:lnTo>
                  <a:lnTo>
                    <a:pt x="338" y="2834"/>
                  </a:lnTo>
                  <a:lnTo>
                    <a:pt x="261" y="2845"/>
                  </a:lnTo>
                  <a:lnTo>
                    <a:pt x="209" y="2849"/>
                  </a:lnTo>
                  <a:lnTo>
                    <a:pt x="148" y="2851"/>
                  </a:lnTo>
                  <a:lnTo>
                    <a:pt x="0" y="2840"/>
                  </a:lnTo>
                  <a:lnTo>
                    <a:pt x="109" y="2866"/>
                  </a:lnTo>
                  <a:lnTo>
                    <a:pt x="189" y="2879"/>
                  </a:lnTo>
                  <a:lnTo>
                    <a:pt x="277" y="2890"/>
                  </a:lnTo>
                  <a:lnTo>
                    <a:pt x="366" y="2895"/>
                  </a:lnTo>
                  <a:lnTo>
                    <a:pt x="442" y="2895"/>
                  </a:lnTo>
                  <a:lnTo>
                    <a:pt x="521" y="2890"/>
                  </a:lnTo>
                  <a:lnTo>
                    <a:pt x="608" y="2882"/>
                  </a:lnTo>
                  <a:lnTo>
                    <a:pt x="687" y="2867"/>
                  </a:lnTo>
                  <a:lnTo>
                    <a:pt x="782" y="2845"/>
                  </a:lnTo>
                  <a:lnTo>
                    <a:pt x="885" y="2816"/>
                  </a:lnTo>
                  <a:lnTo>
                    <a:pt x="985" y="2777"/>
                  </a:lnTo>
                  <a:lnTo>
                    <a:pt x="1064" y="2740"/>
                  </a:lnTo>
                  <a:lnTo>
                    <a:pt x="1151" y="2694"/>
                  </a:lnTo>
                  <a:lnTo>
                    <a:pt x="1242" y="2638"/>
                  </a:lnTo>
                  <a:lnTo>
                    <a:pt x="1308" y="2586"/>
                  </a:lnTo>
                  <a:lnTo>
                    <a:pt x="1373" y="2533"/>
                  </a:lnTo>
                  <a:lnTo>
                    <a:pt x="1441" y="2470"/>
                  </a:lnTo>
                  <a:lnTo>
                    <a:pt x="1502" y="2411"/>
                  </a:lnTo>
                  <a:lnTo>
                    <a:pt x="1552" y="2350"/>
                  </a:lnTo>
                  <a:lnTo>
                    <a:pt x="1605" y="2283"/>
                  </a:lnTo>
                  <a:lnTo>
                    <a:pt x="1652" y="2217"/>
                  </a:lnTo>
                  <a:lnTo>
                    <a:pt x="1700" y="2145"/>
                  </a:lnTo>
                  <a:lnTo>
                    <a:pt x="1738" y="2071"/>
                  </a:lnTo>
                  <a:lnTo>
                    <a:pt x="1774" y="1993"/>
                  </a:lnTo>
                  <a:lnTo>
                    <a:pt x="1807" y="1912"/>
                  </a:lnTo>
                  <a:lnTo>
                    <a:pt x="1835" y="1823"/>
                  </a:lnTo>
                  <a:lnTo>
                    <a:pt x="1860" y="1738"/>
                  </a:lnTo>
                  <a:lnTo>
                    <a:pt x="1877" y="1651"/>
                  </a:lnTo>
                  <a:lnTo>
                    <a:pt x="1890" y="1551"/>
                  </a:lnTo>
                  <a:lnTo>
                    <a:pt x="1896" y="1468"/>
                  </a:lnTo>
                  <a:lnTo>
                    <a:pt x="1899" y="1385"/>
                  </a:lnTo>
                  <a:lnTo>
                    <a:pt x="1896" y="1298"/>
                  </a:lnTo>
                  <a:lnTo>
                    <a:pt x="1884" y="1198"/>
                  </a:lnTo>
                  <a:lnTo>
                    <a:pt x="1868" y="1094"/>
                  </a:lnTo>
                  <a:lnTo>
                    <a:pt x="1846" y="1006"/>
                  </a:lnTo>
                  <a:lnTo>
                    <a:pt x="1822" y="917"/>
                  </a:lnTo>
                  <a:lnTo>
                    <a:pt x="1794" y="845"/>
                  </a:lnTo>
                  <a:lnTo>
                    <a:pt x="1757" y="767"/>
                  </a:lnTo>
                  <a:lnTo>
                    <a:pt x="1724" y="695"/>
                  </a:lnTo>
                  <a:lnTo>
                    <a:pt x="1678" y="612"/>
                  </a:lnTo>
                  <a:lnTo>
                    <a:pt x="1624" y="530"/>
                  </a:lnTo>
                  <a:lnTo>
                    <a:pt x="1569" y="462"/>
                  </a:lnTo>
                  <a:lnTo>
                    <a:pt x="1517" y="397"/>
                  </a:lnTo>
                  <a:lnTo>
                    <a:pt x="1458" y="334"/>
                  </a:lnTo>
                  <a:lnTo>
                    <a:pt x="1397" y="275"/>
                  </a:lnTo>
                  <a:lnTo>
                    <a:pt x="1345" y="231"/>
                  </a:lnTo>
                  <a:lnTo>
                    <a:pt x="1279" y="177"/>
                  </a:lnTo>
                  <a:lnTo>
                    <a:pt x="1208" y="133"/>
                  </a:lnTo>
                  <a:lnTo>
                    <a:pt x="1151" y="99"/>
                  </a:lnTo>
                  <a:lnTo>
                    <a:pt x="1092" y="70"/>
                  </a:lnTo>
                  <a:lnTo>
                    <a:pt x="1036" y="48"/>
                  </a:lnTo>
                  <a:lnTo>
                    <a:pt x="981" y="31"/>
                  </a:lnTo>
                  <a:lnTo>
                    <a:pt x="898" y="11"/>
                  </a:lnTo>
                  <a:lnTo>
                    <a:pt x="835" y="3"/>
                  </a:lnTo>
                  <a:lnTo>
                    <a:pt x="770" y="0"/>
                  </a:lnTo>
                  <a:lnTo>
                    <a:pt x="710" y="3"/>
                  </a:lnTo>
                  <a:lnTo>
                    <a:pt x="630" y="14"/>
                  </a:lnTo>
                  <a:lnTo>
                    <a:pt x="552" y="33"/>
                  </a:lnTo>
                  <a:lnTo>
                    <a:pt x="482" y="61"/>
                  </a:lnTo>
                  <a:lnTo>
                    <a:pt x="425" y="94"/>
                  </a:lnTo>
                  <a:lnTo>
                    <a:pt x="360" y="133"/>
                  </a:lnTo>
                  <a:lnTo>
                    <a:pt x="309" y="177"/>
                  </a:lnTo>
                  <a:lnTo>
                    <a:pt x="255" y="227"/>
                  </a:lnTo>
                  <a:lnTo>
                    <a:pt x="209" y="286"/>
                  </a:lnTo>
                  <a:lnTo>
                    <a:pt x="166" y="349"/>
                  </a:lnTo>
                  <a:lnTo>
                    <a:pt x="133" y="416"/>
                  </a:lnTo>
                  <a:lnTo>
                    <a:pt x="109" y="491"/>
                  </a:lnTo>
                  <a:lnTo>
                    <a:pt x="89" y="569"/>
                  </a:lnTo>
                  <a:lnTo>
                    <a:pt x="78" y="649"/>
                  </a:lnTo>
                  <a:lnTo>
                    <a:pt x="76" y="732"/>
                  </a:lnTo>
                  <a:lnTo>
                    <a:pt x="87" y="824"/>
                  </a:lnTo>
                  <a:lnTo>
                    <a:pt x="105" y="904"/>
                  </a:lnTo>
                  <a:lnTo>
                    <a:pt x="137" y="981"/>
                  </a:lnTo>
                  <a:lnTo>
                    <a:pt x="172" y="1054"/>
                  </a:lnTo>
                  <a:lnTo>
                    <a:pt x="216" y="1118"/>
                  </a:lnTo>
                  <a:lnTo>
                    <a:pt x="272" y="1196"/>
                  </a:lnTo>
                  <a:lnTo>
                    <a:pt x="338" y="1270"/>
                  </a:lnTo>
                  <a:close/>
                </a:path>
              </a:pathLst>
            </a:custGeom>
            <a:gradFill rotWithShape="0">
              <a:gsLst>
                <a:gs pos="0">
                  <a:srgbClr val="FFCCFF"/>
                </a:gs>
                <a:gs pos="100000">
                  <a:srgbClr val="FF7C80"/>
                </a:gs>
              </a:gsLst>
              <a:path path="rect">
                <a:fillToRect t="100000" r="100000"/>
              </a:path>
            </a:gradFill>
            <a:ln w="9525" cmpd="sng">
              <a:solidFill>
                <a:srgbClr val="FF7C80"/>
              </a:solidFill>
              <a:prstDash val="solid"/>
              <a:round/>
              <a:headEnd/>
              <a:tailEnd/>
            </a:ln>
          </p:spPr>
          <p:txBody>
            <a:bodyPr/>
            <a:lstStyle/>
            <a:p>
              <a:endParaRPr lang="en-US"/>
            </a:p>
          </p:txBody>
        </p:sp>
        <p:sp>
          <p:nvSpPr>
            <p:cNvPr id="805922" name="Freeform 34"/>
            <p:cNvSpPr>
              <a:spLocks/>
            </p:cNvSpPr>
            <p:nvPr/>
          </p:nvSpPr>
          <p:spPr bwMode="auto">
            <a:xfrm rot="5435238" flipH="1" flipV="1">
              <a:off x="394" y="1064"/>
              <a:ext cx="1096" cy="1692"/>
            </a:xfrm>
            <a:custGeom>
              <a:avLst/>
              <a:gdLst/>
              <a:ahLst/>
              <a:cxnLst>
                <a:cxn ang="0">
                  <a:pos x="1494" y="1560"/>
                </a:cxn>
                <a:cxn ang="0">
                  <a:pos x="1274" y="1394"/>
                </a:cxn>
                <a:cxn ang="0">
                  <a:pos x="1141" y="1250"/>
                </a:cxn>
                <a:cxn ang="0">
                  <a:pos x="1049" y="1050"/>
                </a:cxn>
                <a:cxn ang="0">
                  <a:pos x="1007" y="873"/>
                </a:cxn>
                <a:cxn ang="0">
                  <a:pos x="1010" y="717"/>
                </a:cxn>
                <a:cxn ang="0">
                  <a:pos x="1060" y="523"/>
                </a:cxn>
                <a:cxn ang="0">
                  <a:pos x="1156" y="351"/>
                </a:cxn>
                <a:cxn ang="0">
                  <a:pos x="1295" y="199"/>
                </a:cxn>
                <a:cxn ang="0">
                  <a:pos x="1422" y="113"/>
                </a:cxn>
                <a:cxn ang="0">
                  <a:pos x="1561" y="61"/>
                </a:cxn>
                <a:cxn ang="0">
                  <a:pos x="1690" y="46"/>
                </a:cxn>
                <a:cxn ang="0">
                  <a:pos x="1899" y="55"/>
                </a:cxn>
                <a:cxn ang="0">
                  <a:pos x="1710" y="16"/>
                </a:cxn>
                <a:cxn ang="0">
                  <a:pos x="1533" y="0"/>
                </a:cxn>
                <a:cxn ang="0">
                  <a:pos x="1378" y="5"/>
                </a:cxn>
                <a:cxn ang="0">
                  <a:pos x="1212" y="28"/>
                </a:cxn>
                <a:cxn ang="0">
                  <a:pos x="1014" y="79"/>
                </a:cxn>
                <a:cxn ang="0">
                  <a:pos x="835" y="155"/>
                </a:cxn>
                <a:cxn ang="0">
                  <a:pos x="657" y="257"/>
                </a:cxn>
                <a:cxn ang="0">
                  <a:pos x="526" y="362"/>
                </a:cxn>
                <a:cxn ang="0">
                  <a:pos x="397" y="484"/>
                </a:cxn>
                <a:cxn ang="0">
                  <a:pos x="294" y="612"/>
                </a:cxn>
                <a:cxn ang="0">
                  <a:pos x="199" y="750"/>
                </a:cxn>
                <a:cxn ang="0">
                  <a:pos x="125" y="902"/>
                </a:cxn>
                <a:cxn ang="0">
                  <a:pos x="64" y="1072"/>
                </a:cxn>
                <a:cxn ang="0">
                  <a:pos x="22" y="1244"/>
                </a:cxn>
                <a:cxn ang="0">
                  <a:pos x="3" y="1427"/>
                </a:cxn>
                <a:cxn ang="0">
                  <a:pos x="3" y="1597"/>
                </a:cxn>
                <a:cxn ang="0">
                  <a:pos x="31" y="1801"/>
                </a:cxn>
                <a:cxn ang="0">
                  <a:pos x="77" y="1978"/>
                </a:cxn>
                <a:cxn ang="0">
                  <a:pos x="142" y="2128"/>
                </a:cxn>
                <a:cxn ang="0">
                  <a:pos x="221" y="2283"/>
                </a:cxn>
                <a:cxn ang="0">
                  <a:pos x="330" y="2433"/>
                </a:cxn>
                <a:cxn ang="0">
                  <a:pos x="441" y="2561"/>
                </a:cxn>
                <a:cxn ang="0">
                  <a:pos x="554" y="2664"/>
                </a:cxn>
                <a:cxn ang="0">
                  <a:pos x="691" y="2762"/>
                </a:cxn>
                <a:cxn ang="0">
                  <a:pos x="807" y="2825"/>
                </a:cxn>
                <a:cxn ang="0">
                  <a:pos x="918" y="2864"/>
                </a:cxn>
                <a:cxn ang="0">
                  <a:pos x="1064" y="2892"/>
                </a:cxn>
                <a:cxn ang="0">
                  <a:pos x="1189" y="2892"/>
                </a:cxn>
                <a:cxn ang="0">
                  <a:pos x="1347" y="2862"/>
                </a:cxn>
                <a:cxn ang="0">
                  <a:pos x="1474" y="2801"/>
                </a:cxn>
                <a:cxn ang="0">
                  <a:pos x="1590" y="2718"/>
                </a:cxn>
                <a:cxn ang="0">
                  <a:pos x="1690" y="2609"/>
                </a:cxn>
                <a:cxn ang="0">
                  <a:pos x="1766" y="2479"/>
                </a:cxn>
                <a:cxn ang="0">
                  <a:pos x="1810" y="2326"/>
                </a:cxn>
                <a:cxn ang="0">
                  <a:pos x="1823" y="2163"/>
                </a:cxn>
                <a:cxn ang="0">
                  <a:pos x="1794" y="1991"/>
                </a:cxn>
                <a:cxn ang="0">
                  <a:pos x="1727" y="1841"/>
                </a:cxn>
                <a:cxn ang="0">
                  <a:pos x="1627" y="1699"/>
                </a:cxn>
              </a:cxnLst>
              <a:rect l="0" t="0" r="r" b="b"/>
              <a:pathLst>
                <a:path w="1899" h="2895">
                  <a:moveTo>
                    <a:pt x="1561" y="1625"/>
                  </a:moveTo>
                  <a:lnTo>
                    <a:pt x="1494" y="1560"/>
                  </a:lnTo>
                  <a:lnTo>
                    <a:pt x="1424" y="1505"/>
                  </a:lnTo>
                  <a:lnTo>
                    <a:pt x="1274" y="1394"/>
                  </a:lnTo>
                  <a:lnTo>
                    <a:pt x="1197" y="1322"/>
                  </a:lnTo>
                  <a:lnTo>
                    <a:pt x="1141" y="1250"/>
                  </a:lnTo>
                  <a:lnTo>
                    <a:pt x="1082" y="1139"/>
                  </a:lnTo>
                  <a:lnTo>
                    <a:pt x="1049" y="1050"/>
                  </a:lnTo>
                  <a:lnTo>
                    <a:pt x="1018" y="958"/>
                  </a:lnTo>
                  <a:lnTo>
                    <a:pt x="1007" y="873"/>
                  </a:lnTo>
                  <a:lnTo>
                    <a:pt x="1005" y="789"/>
                  </a:lnTo>
                  <a:lnTo>
                    <a:pt x="1010" y="717"/>
                  </a:lnTo>
                  <a:lnTo>
                    <a:pt x="1027" y="617"/>
                  </a:lnTo>
                  <a:lnTo>
                    <a:pt x="1060" y="523"/>
                  </a:lnTo>
                  <a:lnTo>
                    <a:pt x="1101" y="440"/>
                  </a:lnTo>
                  <a:lnTo>
                    <a:pt x="1156" y="351"/>
                  </a:lnTo>
                  <a:lnTo>
                    <a:pt x="1234" y="261"/>
                  </a:lnTo>
                  <a:lnTo>
                    <a:pt x="1295" y="199"/>
                  </a:lnTo>
                  <a:lnTo>
                    <a:pt x="1358" y="151"/>
                  </a:lnTo>
                  <a:lnTo>
                    <a:pt x="1422" y="113"/>
                  </a:lnTo>
                  <a:lnTo>
                    <a:pt x="1489" y="83"/>
                  </a:lnTo>
                  <a:lnTo>
                    <a:pt x="1561" y="61"/>
                  </a:lnTo>
                  <a:lnTo>
                    <a:pt x="1638" y="50"/>
                  </a:lnTo>
                  <a:lnTo>
                    <a:pt x="1690" y="46"/>
                  </a:lnTo>
                  <a:lnTo>
                    <a:pt x="1751" y="44"/>
                  </a:lnTo>
                  <a:lnTo>
                    <a:pt x="1899" y="55"/>
                  </a:lnTo>
                  <a:lnTo>
                    <a:pt x="1790" y="29"/>
                  </a:lnTo>
                  <a:lnTo>
                    <a:pt x="1710" y="16"/>
                  </a:lnTo>
                  <a:lnTo>
                    <a:pt x="1622" y="5"/>
                  </a:lnTo>
                  <a:lnTo>
                    <a:pt x="1533" y="0"/>
                  </a:lnTo>
                  <a:lnTo>
                    <a:pt x="1457" y="0"/>
                  </a:lnTo>
                  <a:lnTo>
                    <a:pt x="1378" y="5"/>
                  </a:lnTo>
                  <a:lnTo>
                    <a:pt x="1291" y="13"/>
                  </a:lnTo>
                  <a:lnTo>
                    <a:pt x="1212" y="28"/>
                  </a:lnTo>
                  <a:lnTo>
                    <a:pt x="1117" y="50"/>
                  </a:lnTo>
                  <a:lnTo>
                    <a:pt x="1014" y="79"/>
                  </a:lnTo>
                  <a:lnTo>
                    <a:pt x="914" y="118"/>
                  </a:lnTo>
                  <a:lnTo>
                    <a:pt x="835" y="155"/>
                  </a:lnTo>
                  <a:lnTo>
                    <a:pt x="748" y="201"/>
                  </a:lnTo>
                  <a:lnTo>
                    <a:pt x="657" y="257"/>
                  </a:lnTo>
                  <a:lnTo>
                    <a:pt x="591" y="309"/>
                  </a:lnTo>
                  <a:lnTo>
                    <a:pt x="526" y="362"/>
                  </a:lnTo>
                  <a:lnTo>
                    <a:pt x="458" y="425"/>
                  </a:lnTo>
                  <a:lnTo>
                    <a:pt x="397" y="484"/>
                  </a:lnTo>
                  <a:lnTo>
                    <a:pt x="347" y="545"/>
                  </a:lnTo>
                  <a:lnTo>
                    <a:pt x="294" y="612"/>
                  </a:lnTo>
                  <a:lnTo>
                    <a:pt x="247" y="678"/>
                  </a:lnTo>
                  <a:lnTo>
                    <a:pt x="199" y="750"/>
                  </a:lnTo>
                  <a:lnTo>
                    <a:pt x="161" y="824"/>
                  </a:lnTo>
                  <a:lnTo>
                    <a:pt x="125" y="902"/>
                  </a:lnTo>
                  <a:lnTo>
                    <a:pt x="92" y="983"/>
                  </a:lnTo>
                  <a:lnTo>
                    <a:pt x="64" y="1072"/>
                  </a:lnTo>
                  <a:lnTo>
                    <a:pt x="39" y="1157"/>
                  </a:lnTo>
                  <a:lnTo>
                    <a:pt x="22" y="1244"/>
                  </a:lnTo>
                  <a:lnTo>
                    <a:pt x="9" y="1344"/>
                  </a:lnTo>
                  <a:lnTo>
                    <a:pt x="3" y="1427"/>
                  </a:lnTo>
                  <a:lnTo>
                    <a:pt x="0" y="1510"/>
                  </a:lnTo>
                  <a:lnTo>
                    <a:pt x="3" y="1597"/>
                  </a:lnTo>
                  <a:lnTo>
                    <a:pt x="15" y="1697"/>
                  </a:lnTo>
                  <a:lnTo>
                    <a:pt x="31" y="1801"/>
                  </a:lnTo>
                  <a:lnTo>
                    <a:pt x="53" y="1889"/>
                  </a:lnTo>
                  <a:lnTo>
                    <a:pt x="77" y="1978"/>
                  </a:lnTo>
                  <a:lnTo>
                    <a:pt x="105" y="2050"/>
                  </a:lnTo>
                  <a:lnTo>
                    <a:pt x="142" y="2128"/>
                  </a:lnTo>
                  <a:lnTo>
                    <a:pt x="175" y="2200"/>
                  </a:lnTo>
                  <a:lnTo>
                    <a:pt x="221" y="2283"/>
                  </a:lnTo>
                  <a:lnTo>
                    <a:pt x="275" y="2365"/>
                  </a:lnTo>
                  <a:lnTo>
                    <a:pt x="330" y="2433"/>
                  </a:lnTo>
                  <a:lnTo>
                    <a:pt x="382" y="2498"/>
                  </a:lnTo>
                  <a:lnTo>
                    <a:pt x="441" y="2561"/>
                  </a:lnTo>
                  <a:lnTo>
                    <a:pt x="502" y="2620"/>
                  </a:lnTo>
                  <a:lnTo>
                    <a:pt x="554" y="2664"/>
                  </a:lnTo>
                  <a:lnTo>
                    <a:pt x="620" y="2718"/>
                  </a:lnTo>
                  <a:lnTo>
                    <a:pt x="691" y="2762"/>
                  </a:lnTo>
                  <a:lnTo>
                    <a:pt x="748" y="2796"/>
                  </a:lnTo>
                  <a:lnTo>
                    <a:pt x="807" y="2825"/>
                  </a:lnTo>
                  <a:lnTo>
                    <a:pt x="863" y="2847"/>
                  </a:lnTo>
                  <a:lnTo>
                    <a:pt x="918" y="2864"/>
                  </a:lnTo>
                  <a:lnTo>
                    <a:pt x="1001" y="2884"/>
                  </a:lnTo>
                  <a:lnTo>
                    <a:pt x="1064" y="2892"/>
                  </a:lnTo>
                  <a:lnTo>
                    <a:pt x="1129" y="2895"/>
                  </a:lnTo>
                  <a:lnTo>
                    <a:pt x="1189" y="2892"/>
                  </a:lnTo>
                  <a:lnTo>
                    <a:pt x="1269" y="2881"/>
                  </a:lnTo>
                  <a:lnTo>
                    <a:pt x="1347" y="2862"/>
                  </a:lnTo>
                  <a:lnTo>
                    <a:pt x="1417" y="2834"/>
                  </a:lnTo>
                  <a:lnTo>
                    <a:pt x="1474" y="2801"/>
                  </a:lnTo>
                  <a:lnTo>
                    <a:pt x="1539" y="2762"/>
                  </a:lnTo>
                  <a:lnTo>
                    <a:pt x="1590" y="2718"/>
                  </a:lnTo>
                  <a:lnTo>
                    <a:pt x="1644" y="2668"/>
                  </a:lnTo>
                  <a:lnTo>
                    <a:pt x="1690" y="2609"/>
                  </a:lnTo>
                  <a:lnTo>
                    <a:pt x="1733" y="2546"/>
                  </a:lnTo>
                  <a:lnTo>
                    <a:pt x="1766" y="2479"/>
                  </a:lnTo>
                  <a:lnTo>
                    <a:pt x="1790" y="2404"/>
                  </a:lnTo>
                  <a:lnTo>
                    <a:pt x="1810" y="2326"/>
                  </a:lnTo>
                  <a:lnTo>
                    <a:pt x="1821" y="2246"/>
                  </a:lnTo>
                  <a:lnTo>
                    <a:pt x="1823" y="2163"/>
                  </a:lnTo>
                  <a:lnTo>
                    <a:pt x="1812" y="2071"/>
                  </a:lnTo>
                  <a:lnTo>
                    <a:pt x="1794" y="1991"/>
                  </a:lnTo>
                  <a:lnTo>
                    <a:pt x="1762" y="1914"/>
                  </a:lnTo>
                  <a:lnTo>
                    <a:pt x="1727" y="1841"/>
                  </a:lnTo>
                  <a:lnTo>
                    <a:pt x="1683" y="1777"/>
                  </a:lnTo>
                  <a:lnTo>
                    <a:pt x="1627" y="1699"/>
                  </a:lnTo>
                  <a:lnTo>
                    <a:pt x="1561" y="1625"/>
                  </a:lnTo>
                  <a:close/>
                </a:path>
              </a:pathLst>
            </a:custGeom>
            <a:gradFill rotWithShape="0">
              <a:gsLst>
                <a:gs pos="0">
                  <a:srgbClr val="CCFF99"/>
                </a:gs>
                <a:gs pos="100000">
                  <a:srgbClr val="33CC33"/>
                </a:gs>
              </a:gsLst>
              <a:path path="rect">
                <a:fillToRect l="100000" t="100000"/>
              </a:path>
            </a:gradFill>
            <a:ln w="3175" cmpd="sng">
              <a:solidFill>
                <a:srgbClr val="00FF00"/>
              </a:solidFill>
              <a:prstDash val="solid"/>
              <a:round/>
              <a:headEnd/>
              <a:tailEnd/>
            </a:ln>
          </p:spPr>
          <p:txBody>
            <a:bodyPr/>
            <a:lstStyle/>
            <a:p>
              <a:endParaRPr lang="en-US"/>
            </a:p>
          </p:txBody>
        </p:sp>
      </p:grpSp>
      <p:sp>
        <p:nvSpPr>
          <p:cNvPr id="805923" name="Rectangle 35"/>
          <p:cNvSpPr>
            <a:spLocks noChangeArrowheads="1"/>
          </p:cNvSpPr>
          <p:nvPr/>
        </p:nvSpPr>
        <p:spPr bwMode="auto">
          <a:xfrm rot="-278814">
            <a:off x="4648200" y="1371600"/>
            <a:ext cx="3430588" cy="519113"/>
          </a:xfrm>
          <a:prstGeom prst="rect">
            <a:avLst/>
          </a:prstGeom>
          <a:noFill/>
          <a:ln w="9525">
            <a:noFill/>
            <a:miter lim="800000"/>
            <a:headEnd/>
            <a:tailEnd/>
          </a:ln>
          <a:effectLst/>
        </p:spPr>
        <p:txBody>
          <a:bodyPr>
            <a:spAutoFit/>
          </a:bodyPr>
          <a:lstStyle/>
          <a:p>
            <a:pPr algn="ctr">
              <a:lnSpc>
                <a:spcPct val="80000"/>
              </a:lnSpc>
            </a:pPr>
            <a:r>
              <a:rPr lang="en-US" sz="3500">
                <a:latin typeface="Fette Engschrift" pitchFamily="2" charset="0"/>
              </a:rPr>
              <a:t>Original internal nature</a:t>
            </a:r>
          </a:p>
        </p:txBody>
      </p:sp>
      <p:sp>
        <p:nvSpPr>
          <p:cNvPr id="805924" name="Rectangle 36"/>
          <p:cNvSpPr>
            <a:spLocks noChangeArrowheads="1"/>
          </p:cNvSpPr>
          <p:nvPr/>
        </p:nvSpPr>
        <p:spPr bwMode="auto">
          <a:xfrm rot="-278621">
            <a:off x="5484813" y="1919288"/>
            <a:ext cx="3259137" cy="519112"/>
          </a:xfrm>
          <a:prstGeom prst="rect">
            <a:avLst/>
          </a:prstGeom>
          <a:noFill/>
          <a:ln w="9525">
            <a:noFill/>
            <a:miter lim="800000"/>
            <a:headEnd/>
            <a:tailEnd/>
          </a:ln>
          <a:effectLst>
            <a:outerShdw dist="35921" dir="2700000" algn="ctr" rotWithShape="0">
              <a:srgbClr val="FFFF99"/>
            </a:outerShdw>
          </a:effectLst>
        </p:spPr>
        <p:txBody>
          <a:bodyPr>
            <a:spAutoFit/>
          </a:bodyPr>
          <a:lstStyle/>
          <a:p>
            <a:pPr algn="ctr">
              <a:lnSpc>
                <a:spcPct val="80000"/>
              </a:lnSpc>
            </a:pPr>
            <a:r>
              <a:rPr lang="en-US" sz="3500">
                <a:solidFill>
                  <a:srgbClr val="003300"/>
                </a:solidFill>
                <a:latin typeface="Fette Engschrift" pitchFamily="2" charset="0"/>
              </a:rPr>
              <a:t>Original external form</a:t>
            </a:r>
          </a:p>
        </p:txBody>
      </p:sp>
      <p:sp>
        <p:nvSpPr>
          <p:cNvPr id="805956" name="Rectangle 68"/>
          <p:cNvSpPr>
            <a:spLocks noChangeArrowheads="1"/>
          </p:cNvSpPr>
          <p:nvPr/>
        </p:nvSpPr>
        <p:spPr bwMode="auto">
          <a:xfrm>
            <a:off x="76200" y="4649788"/>
            <a:ext cx="4419600" cy="531812"/>
          </a:xfrm>
          <a:prstGeom prst="rect">
            <a:avLst/>
          </a:prstGeom>
          <a:noFill/>
          <a:ln w="9525">
            <a:noFill/>
            <a:miter lim="800000"/>
            <a:headEnd/>
            <a:tailEnd/>
          </a:ln>
          <a:effectLst>
            <a:outerShdw dist="12700" dir="2700000" algn="ctr" rotWithShape="0">
              <a:schemeClr val="bg1"/>
            </a:outerShdw>
          </a:effectLst>
        </p:spPr>
        <p:txBody>
          <a:bodyPr>
            <a:spAutoFit/>
          </a:bodyPr>
          <a:lstStyle/>
          <a:p>
            <a:pPr algn="ctr">
              <a:lnSpc>
                <a:spcPct val="80000"/>
              </a:lnSpc>
              <a:spcBef>
                <a:spcPct val="50000"/>
              </a:spcBef>
            </a:pPr>
            <a:r>
              <a:rPr lang="en-US" sz="3600" dirty="0">
                <a:solidFill>
                  <a:srgbClr val="0000FF"/>
                </a:solidFill>
                <a:latin typeface="Arial" charset="0"/>
              </a:rPr>
              <a:t>(</a:t>
            </a:r>
            <a:r>
              <a:rPr lang="en-US" sz="3200" dirty="0">
                <a:solidFill>
                  <a:srgbClr val="0000FF"/>
                </a:solidFill>
              </a:rPr>
              <a:t>Intangible • substantial</a:t>
            </a:r>
            <a:r>
              <a:rPr lang="en-US" sz="3600" dirty="0">
                <a:solidFill>
                  <a:srgbClr val="0000FF"/>
                </a:solidFill>
                <a:latin typeface="Arial" charset="0"/>
              </a:rPr>
              <a:t>)</a:t>
            </a:r>
          </a:p>
        </p:txBody>
      </p:sp>
      <p:sp>
        <p:nvSpPr>
          <p:cNvPr id="805957" name="Line 69"/>
          <p:cNvSpPr>
            <a:spLocks noChangeShapeType="1"/>
          </p:cNvSpPr>
          <p:nvPr/>
        </p:nvSpPr>
        <p:spPr bwMode="auto">
          <a:xfrm flipV="1">
            <a:off x="6489700" y="2595563"/>
            <a:ext cx="0" cy="444500"/>
          </a:xfrm>
          <a:prstGeom prst="line">
            <a:avLst/>
          </a:prstGeom>
          <a:noFill/>
          <a:ln w="57150">
            <a:solidFill>
              <a:srgbClr val="660066"/>
            </a:solidFill>
            <a:round/>
            <a:headEnd/>
            <a:tailEnd type="triangle" w="med" len="med"/>
          </a:ln>
          <a:effectLst/>
        </p:spPr>
        <p:txBody>
          <a:bodyPr/>
          <a:lstStyle/>
          <a:p>
            <a:endParaRPr lang="en-US"/>
          </a:p>
        </p:txBody>
      </p:sp>
      <p:sp>
        <p:nvSpPr>
          <p:cNvPr id="805958" name="Line 70"/>
          <p:cNvSpPr>
            <a:spLocks noChangeShapeType="1"/>
          </p:cNvSpPr>
          <p:nvPr/>
        </p:nvSpPr>
        <p:spPr bwMode="auto">
          <a:xfrm rot="10800000" flipV="1">
            <a:off x="6786563" y="2605088"/>
            <a:ext cx="0" cy="425450"/>
          </a:xfrm>
          <a:prstGeom prst="line">
            <a:avLst/>
          </a:prstGeom>
          <a:noFill/>
          <a:ln w="57150">
            <a:solidFill>
              <a:srgbClr val="660066"/>
            </a:solidFill>
            <a:round/>
            <a:headEnd/>
            <a:tailEnd type="triangle" w="med" len="med"/>
          </a:ln>
          <a:effectLst/>
        </p:spPr>
        <p:txBody>
          <a:bodyPr/>
          <a:lstStyle/>
          <a:p>
            <a:endParaRPr lang="en-US"/>
          </a:p>
        </p:txBody>
      </p:sp>
      <p:sp>
        <p:nvSpPr>
          <p:cNvPr id="805959" name="Line 71"/>
          <p:cNvSpPr>
            <a:spLocks noChangeShapeType="1"/>
          </p:cNvSpPr>
          <p:nvPr/>
        </p:nvSpPr>
        <p:spPr bwMode="auto">
          <a:xfrm flipV="1">
            <a:off x="2133600" y="2557463"/>
            <a:ext cx="0" cy="666750"/>
          </a:xfrm>
          <a:prstGeom prst="line">
            <a:avLst/>
          </a:prstGeom>
          <a:noFill/>
          <a:ln w="57150">
            <a:solidFill>
              <a:srgbClr val="660066"/>
            </a:solidFill>
            <a:round/>
            <a:headEnd/>
            <a:tailEnd type="triangle" w="med" len="med"/>
          </a:ln>
          <a:effectLst/>
        </p:spPr>
        <p:txBody>
          <a:bodyPr/>
          <a:lstStyle/>
          <a:p>
            <a:endParaRPr lang="en-US"/>
          </a:p>
        </p:txBody>
      </p:sp>
      <p:sp>
        <p:nvSpPr>
          <p:cNvPr id="805960" name="Line 72"/>
          <p:cNvSpPr>
            <a:spLocks noChangeShapeType="1"/>
          </p:cNvSpPr>
          <p:nvPr/>
        </p:nvSpPr>
        <p:spPr bwMode="auto">
          <a:xfrm rot="10800000" flipV="1">
            <a:off x="2438400" y="2568575"/>
            <a:ext cx="0" cy="639763"/>
          </a:xfrm>
          <a:prstGeom prst="line">
            <a:avLst/>
          </a:prstGeom>
          <a:noFill/>
          <a:ln w="57150">
            <a:solidFill>
              <a:srgbClr val="660066"/>
            </a:solidFill>
            <a:round/>
            <a:headEnd/>
            <a:tailEnd type="triangle" w="med" len="med"/>
          </a:ln>
          <a:effectLst/>
        </p:spPr>
        <p:txBody>
          <a:bodyPr/>
          <a:lstStyle/>
          <a:p>
            <a:endParaRPr lang="en-US"/>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805894"/>
                                        </p:tgtEl>
                                        <p:attrNameLst>
                                          <p:attrName>style.visibility</p:attrName>
                                        </p:attrNameLst>
                                      </p:cBhvr>
                                      <p:to>
                                        <p:strVal val="visible"/>
                                      </p:to>
                                    </p:set>
                                    <p:animEffect transition="in" filter="barn(outVertical)">
                                      <p:cBhvr>
                                        <p:cTn id="7" dur="500"/>
                                        <p:tgtEl>
                                          <p:spTgt spid="805894"/>
                                        </p:tgtEl>
                                      </p:cBhvr>
                                    </p:animEffect>
                                  </p:childTnLst>
                                </p:cTn>
                              </p:par>
                              <p:par>
                                <p:cTn id="8" presetID="10" presetClass="exit" presetSubtype="0" fill="hold" nodeType="withEffect">
                                  <p:stCondLst>
                                    <p:cond delay="0"/>
                                  </p:stCondLst>
                                  <p:childTnLst>
                                    <p:animEffect transition="out" filter="fade">
                                      <p:cBhvr>
                                        <p:cTn id="9" dur="2000"/>
                                        <p:tgtEl>
                                          <p:spTgt spid="49"/>
                                        </p:tgtEl>
                                      </p:cBhvr>
                                    </p:animEffect>
                                    <p:set>
                                      <p:cBhvr>
                                        <p:cTn id="10" dur="1" fill="hold">
                                          <p:stCondLst>
                                            <p:cond delay="1999"/>
                                          </p:stCondLst>
                                        </p:cTn>
                                        <p:tgtEl>
                                          <p:spTgt spid="49"/>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1000"/>
                                        <p:tgtEl>
                                          <p:spTgt spid="806029"/>
                                        </p:tgtEl>
                                      </p:cBhvr>
                                    </p:animEffect>
                                    <p:set>
                                      <p:cBhvr>
                                        <p:cTn id="13" dur="1" fill="hold">
                                          <p:stCondLst>
                                            <p:cond delay="999"/>
                                          </p:stCondLst>
                                        </p:cTn>
                                        <p:tgtEl>
                                          <p:spTgt spid="806029"/>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1000"/>
                                        <p:tgtEl>
                                          <p:spTgt spid="806030"/>
                                        </p:tgtEl>
                                      </p:cBhvr>
                                    </p:animEffect>
                                    <p:set>
                                      <p:cBhvr>
                                        <p:cTn id="16" dur="1" fill="hold">
                                          <p:stCondLst>
                                            <p:cond delay="999"/>
                                          </p:stCondLst>
                                        </p:cTn>
                                        <p:tgtEl>
                                          <p:spTgt spid="806030"/>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1" nodeType="clickEffect">
                                  <p:stCondLst>
                                    <p:cond delay="0"/>
                                  </p:stCondLst>
                                  <p:childTnLst>
                                    <p:set>
                                      <p:cBhvr>
                                        <p:cTn id="20" dur="1" fill="hold">
                                          <p:stCondLst>
                                            <p:cond delay="0"/>
                                          </p:stCondLst>
                                        </p:cTn>
                                        <p:tgtEl>
                                          <p:spTgt spid="805897"/>
                                        </p:tgtEl>
                                        <p:attrNameLst>
                                          <p:attrName>style.visibility</p:attrName>
                                        </p:attrNameLst>
                                      </p:cBhvr>
                                      <p:to>
                                        <p:strVal val="visible"/>
                                      </p:to>
                                    </p:set>
                                    <p:animEffect transition="in" filter="fade">
                                      <p:cBhvr>
                                        <p:cTn id="21" dur="2000"/>
                                        <p:tgtEl>
                                          <p:spTgt spid="805897"/>
                                        </p:tgtEl>
                                      </p:cBhvr>
                                    </p:animEffect>
                                    <p:anim calcmode="lin" valueType="num">
                                      <p:cBhvr>
                                        <p:cTn id="22" dur="2000" fill="hold"/>
                                        <p:tgtEl>
                                          <p:spTgt spid="805897"/>
                                        </p:tgtEl>
                                        <p:attrNameLst>
                                          <p:attrName>ppt_x</p:attrName>
                                        </p:attrNameLst>
                                      </p:cBhvr>
                                      <p:tavLst>
                                        <p:tav tm="0">
                                          <p:val>
                                            <p:strVal val="#ppt_x"/>
                                          </p:val>
                                        </p:tav>
                                        <p:tav tm="100000">
                                          <p:val>
                                            <p:strVal val="#ppt_x"/>
                                          </p:val>
                                        </p:tav>
                                      </p:tavLst>
                                    </p:anim>
                                    <p:anim calcmode="lin" valueType="num">
                                      <p:cBhvr>
                                        <p:cTn id="23" dur="2000" fill="hold"/>
                                        <p:tgtEl>
                                          <p:spTgt spid="80589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7" presetClass="entr" presetSubtype="10" fill="hold" grpId="1" nodeType="clickEffect">
                                  <p:stCondLst>
                                    <p:cond delay="0"/>
                                  </p:stCondLst>
                                  <p:childTnLst>
                                    <p:set>
                                      <p:cBhvr>
                                        <p:cTn id="27" dur="1" fill="hold">
                                          <p:stCondLst>
                                            <p:cond delay="0"/>
                                          </p:stCondLst>
                                        </p:cTn>
                                        <p:tgtEl>
                                          <p:spTgt spid="805898"/>
                                        </p:tgtEl>
                                        <p:attrNameLst>
                                          <p:attrName>style.visibility</p:attrName>
                                        </p:attrNameLst>
                                      </p:cBhvr>
                                      <p:to>
                                        <p:strVal val="visible"/>
                                      </p:to>
                                    </p:set>
                                    <p:anim calcmode="lin" valueType="num">
                                      <p:cBhvr>
                                        <p:cTn id="28" dur="1000" fill="hold"/>
                                        <p:tgtEl>
                                          <p:spTgt spid="805898"/>
                                        </p:tgtEl>
                                        <p:attrNameLst>
                                          <p:attrName>ppt_w</p:attrName>
                                        </p:attrNameLst>
                                      </p:cBhvr>
                                      <p:tavLst>
                                        <p:tav tm="0">
                                          <p:val>
                                            <p:fltVal val="0"/>
                                          </p:val>
                                        </p:tav>
                                        <p:tav tm="100000">
                                          <p:val>
                                            <p:strVal val="#ppt_w"/>
                                          </p:val>
                                        </p:tav>
                                      </p:tavLst>
                                    </p:anim>
                                    <p:anim calcmode="lin" valueType="num">
                                      <p:cBhvr>
                                        <p:cTn id="29" dur="1000" fill="hold"/>
                                        <p:tgtEl>
                                          <p:spTgt spid="80589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5897" grpId="1"/>
      <p:bldP spid="805898"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79631" name="Group 15"/>
          <p:cNvGrpSpPr>
            <a:grpSpLocks/>
          </p:cNvGrpSpPr>
          <p:nvPr/>
        </p:nvGrpSpPr>
        <p:grpSpPr bwMode="auto">
          <a:xfrm>
            <a:off x="0" y="0"/>
            <a:ext cx="9144000" cy="6858000"/>
            <a:chOff x="0" y="0"/>
            <a:chExt cx="5760" cy="4320"/>
          </a:xfrm>
        </p:grpSpPr>
        <p:pic>
          <p:nvPicPr>
            <p:cNvPr id="879632" name="Picture 16" descr="SP084"/>
            <p:cNvPicPr>
              <a:picLocks noChangeAspect="1" noChangeArrowheads="1"/>
            </p:cNvPicPr>
            <p:nvPr/>
          </p:nvPicPr>
          <p:blipFill>
            <a:blip r:embed="rId3"/>
            <a:srcRect t="4344" r="4808" b="453"/>
            <a:stretch>
              <a:fillRect/>
            </a:stretch>
          </p:blipFill>
          <p:spPr bwMode="auto">
            <a:xfrm>
              <a:off x="0" y="0"/>
              <a:ext cx="5760" cy="4320"/>
            </a:xfrm>
            <a:prstGeom prst="rect">
              <a:avLst/>
            </a:prstGeom>
            <a:noFill/>
          </p:spPr>
        </p:pic>
        <p:pic>
          <p:nvPicPr>
            <p:cNvPr id="879634" name="Picture 18" descr="CVX50014"/>
            <p:cNvPicPr>
              <a:picLocks noChangeAspect="1" noChangeArrowheads="1"/>
            </p:cNvPicPr>
            <p:nvPr/>
          </p:nvPicPr>
          <p:blipFill>
            <a:blip r:embed="rId4">
              <a:lum contrast="24000"/>
            </a:blip>
            <a:srcRect l="28752" t="18382" r="12540" b="24272"/>
            <a:stretch>
              <a:fillRect/>
            </a:stretch>
          </p:blipFill>
          <p:spPr bwMode="auto">
            <a:xfrm>
              <a:off x="2160" y="528"/>
              <a:ext cx="2592" cy="1898"/>
            </a:xfrm>
            <a:prstGeom prst="rect">
              <a:avLst/>
            </a:prstGeom>
            <a:noFill/>
          </p:spPr>
        </p:pic>
        <p:pic>
          <p:nvPicPr>
            <p:cNvPr id="879635" name="Picture 19" descr="CVU50027"/>
            <p:cNvPicPr>
              <a:picLocks noChangeAspect="1" noChangeArrowheads="1"/>
            </p:cNvPicPr>
            <p:nvPr/>
          </p:nvPicPr>
          <p:blipFill>
            <a:blip r:embed="rId5">
              <a:lum contrast="24000"/>
            </a:blip>
            <a:srcRect/>
            <a:stretch>
              <a:fillRect/>
            </a:stretch>
          </p:blipFill>
          <p:spPr bwMode="auto">
            <a:xfrm>
              <a:off x="4128" y="60"/>
              <a:ext cx="1584" cy="1188"/>
            </a:xfrm>
            <a:prstGeom prst="rect">
              <a:avLst/>
            </a:prstGeom>
            <a:noFill/>
          </p:spPr>
        </p:pic>
        <p:grpSp>
          <p:nvGrpSpPr>
            <p:cNvPr id="879636" name="Group 20"/>
            <p:cNvGrpSpPr>
              <a:grpSpLocks/>
            </p:cNvGrpSpPr>
            <p:nvPr/>
          </p:nvGrpSpPr>
          <p:grpSpPr bwMode="auto">
            <a:xfrm>
              <a:off x="672" y="576"/>
              <a:ext cx="672" cy="392"/>
              <a:chOff x="1488" y="480"/>
              <a:chExt cx="816" cy="480"/>
            </a:xfrm>
          </p:grpSpPr>
          <p:pic>
            <p:nvPicPr>
              <p:cNvPr id="879637" name="Picture 21" descr="CVX00004"/>
              <p:cNvPicPr>
                <a:picLocks noChangeAspect="1" noChangeArrowheads="1"/>
              </p:cNvPicPr>
              <p:nvPr/>
            </p:nvPicPr>
            <p:blipFill>
              <a:blip r:embed="rId6"/>
              <a:srcRect/>
              <a:stretch>
                <a:fillRect/>
              </a:stretch>
            </p:blipFill>
            <p:spPr bwMode="auto">
              <a:xfrm>
                <a:off x="1665" y="480"/>
                <a:ext cx="449" cy="476"/>
              </a:xfrm>
              <a:prstGeom prst="rect">
                <a:avLst/>
              </a:prstGeom>
              <a:noFill/>
            </p:spPr>
          </p:pic>
          <p:pic>
            <p:nvPicPr>
              <p:cNvPr id="879638" name="Picture 22" descr="CVX00008"/>
              <p:cNvPicPr>
                <a:picLocks noChangeAspect="1" noChangeArrowheads="1"/>
              </p:cNvPicPr>
              <p:nvPr/>
            </p:nvPicPr>
            <p:blipFill>
              <a:blip r:embed="rId7"/>
              <a:srcRect/>
              <a:stretch>
                <a:fillRect/>
              </a:stretch>
            </p:blipFill>
            <p:spPr bwMode="auto">
              <a:xfrm>
                <a:off x="1488" y="496"/>
                <a:ext cx="816" cy="464"/>
              </a:xfrm>
              <a:prstGeom prst="rect">
                <a:avLst/>
              </a:prstGeom>
              <a:noFill/>
            </p:spPr>
          </p:pic>
        </p:grpSp>
      </p:grpSp>
      <p:sp>
        <p:nvSpPr>
          <p:cNvPr id="879619" name="Rectangle 3"/>
          <p:cNvSpPr>
            <a:spLocks noChangeArrowheads="1"/>
          </p:cNvSpPr>
          <p:nvPr/>
        </p:nvSpPr>
        <p:spPr bwMode="auto">
          <a:xfrm>
            <a:off x="0" y="5334000"/>
            <a:ext cx="9144000" cy="1524000"/>
          </a:xfrm>
          <a:prstGeom prst="rect">
            <a:avLst/>
          </a:prstGeom>
          <a:solidFill>
            <a:schemeClr val="tx1"/>
          </a:solidFill>
          <a:ln w="9525">
            <a:solidFill>
              <a:schemeClr val="tx1"/>
            </a:solidFill>
            <a:miter lim="800000"/>
            <a:headEnd/>
            <a:tailEnd/>
          </a:ln>
          <a:effectLst/>
        </p:spPr>
        <p:txBody>
          <a:bodyPr wrap="none" anchor="ctr"/>
          <a:lstStyle/>
          <a:p>
            <a:endParaRPr lang="en-US"/>
          </a:p>
        </p:txBody>
      </p:sp>
      <p:grpSp>
        <p:nvGrpSpPr>
          <p:cNvPr id="879620" name="Group 4"/>
          <p:cNvGrpSpPr>
            <a:grpSpLocks/>
          </p:cNvGrpSpPr>
          <p:nvPr/>
        </p:nvGrpSpPr>
        <p:grpSpPr bwMode="auto">
          <a:xfrm>
            <a:off x="762000" y="530225"/>
            <a:ext cx="4800600" cy="2974975"/>
            <a:chOff x="480" y="334"/>
            <a:chExt cx="3024" cy="1874"/>
          </a:xfrm>
        </p:grpSpPr>
        <p:sp>
          <p:nvSpPr>
            <p:cNvPr id="879621" name="Oval 5"/>
            <p:cNvSpPr>
              <a:spLocks noChangeArrowheads="1"/>
            </p:cNvSpPr>
            <p:nvPr/>
          </p:nvSpPr>
          <p:spPr bwMode="auto">
            <a:xfrm>
              <a:off x="2256" y="334"/>
              <a:ext cx="1248" cy="1154"/>
            </a:xfrm>
            <a:prstGeom prst="ellipse">
              <a:avLst/>
            </a:prstGeom>
            <a:noFill/>
            <a:ln w="9525">
              <a:noFill/>
              <a:round/>
              <a:headEnd/>
              <a:tailEnd/>
            </a:ln>
            <a:effectLst>
              <a:outerShdw dist="45791" dir="2021404" algn="ctr" rotWithShape="0">
                <a:schemeClr val="tx1"/>
              </a:outerShdw>
            </a:effectLst>
          </p:spPr>
          <p:txBody>
            <a:bodyPr wrap="none" anchor="ctr">
              <a:flatTx/>
            </a:bodyPr>
            <a:lstStyle/>
            <a:p>
              <a:pPr algn="ctr">
                <a:lnSpc>
                  <a:spcPct val="80000"/>
                </a:lnSpc>
              </a:pPr>
              <a:r>
                <a:rPr lang="en-US" sz="4400" b="1">
                  <a:solidFill>
                    <a:schemeClr val="bg1"/>
                  </a:solidFill>
                  <a:effectLst>
                    <a:outerShdw blurRad="38100" dist="38100" dir="2700000" algn="tl">
                      <a:srgbClr val="000000"/>
                    </a:outerShdw>
                  </a:effectLst>
                  <a:latin typeface="Arial Black" pitchFamily="34" charset="0"/>
                </a:rPr>
                <a:t>Causal</a:t>
              </a:r>
            </a:p>
            <a:p>
              <a:pPr algn="ctr">
                <a:lnSpc>
                  <a:spcPct val="80000"/>
                </a:lnSpc>
              </a:pPr>
              <a:r>
                <a:rPr lang="en-US" sz="4400" b="1">
                  <a:solidFill>
                    <a:schemeClr val="bg1"/>
                  </a:solidFill>
                  <a:effectLst>
                    <a:outerShdw blurRad="38100" dist="38100" dir="2700000" algn="tl">
                      <a:srgbClr val="000000"/>
                    </a:outerShdw>
                  </a:effectLst>
                  <a:latin typeface="Arial Black" pitchFamily="34" charset="0"/>
                </a:rPr>
                <a:t>reality</a:t>
              </a:r>
              <a:endParaRPr lang="en-US" sz="4400">
                <a:solidFill>
                  <a:schemeClr val="bg1"/>
                </a:solidFill>
                <a:latin typeface="Times New Roman" pitchFamily="18" charset="0"/>
              </a:endParaRPr>
            </a:p>
          </p:txBody>
        </p:sp>
        <p:sp>
          <p:nvSpPr>
            <p:cNvPr id="879622" name="Oval 6"/>
            <p:cNvSpPr>
              <a:spLocks noChangeArrowheads="1"/>
            </p:cNvSpPr>
            <p:nvPr/>
          </p:nvSpPr>
          <p:spPr bwMode="auto">
            <a:xfrm>
              <a:off x="480" y="1152"/>
              <a:ext cx="1872" cy="1056"/>
            </a:xfrm>
            <a:prstGeom prst="ellipse">
              <a:avLst/>
            </a:prstGeom>
            <a:noFill/>
            <a:ln w="9525">
              <a:noFill/>
              <a:round/>
              <a:headEnd/>
              <a:tailEnd/>
            </a:ln>
            <a:effectLst/>
          </p:spPr>
          <p:txBody>
            <a:bodyPr wrap="none" anchor="ctr">
              <a:flatTx/>
            </a:bodyPr>
            <a:lstStyle/>
            <a:p>
              <a:pPr algn="ctr">
                <a:lnSpc>
                  <a:spcPct val="100000"/>
                </a:lnSpc>
              </a:pPr>
              <a:r>
                <a:rPr lang="en-US" sz="4400" b="1">
                  <a:solidFill>
                    <a:srgbClr val="FFFF00"/>
                  </a:solidFill>
                  <a:effectLst>
                    <a:outerShdw blurRad="38100" dist="38100" dir="2700000" algn="tl">
                      <a:srgbClr val="000000"/>
                    </a:outerShdw>
                  </a:effectLst>
                  <a:latin typeface="Arial Black" pitchFamily="34" charset="0"/>
                </a:rPr>
                <a:t>Principle</a:t>
              </a:r>
              <a:endParaRPr lang="en-US" sz="4400">
                <a:solidFill>
                  <a:srgbClr val="FFFF00"/>
                </a:solidFill>
                <a:latin typeface="Times New Roman" pitchFamily="18" charset="0"/>
              </a:endParaRPr>
            </a:p>
          </p:txBody>
        </p:sp>
      </p:grpSp>
      <p:grpSp>
        <p:nvGrpSpPr>
          <p:cNvPr id="879623" name="Group 7"/>
          <p:cNvGrpSpPr>
            <a:grpSpLocks/>
          </p:cNvGrpSpPr>
          <p:nvPr/>
        </p:nvGrpSpPr>
        <p:grpSpPr bwMode="auto">
          <a:xfrm>
            <a:off x="3581400" y="2133600"/>
            <a:ext cx="1981200" cy="2517775"/>
            <a:chOff x="2256" y="1344"/>
            <a:chExt cx="1248" cy="1586"/>
          </a:xfrm>
        </p:grpSpPr>
        <p:sp>
          <p:nvSpPr>
            <p:cNvPr id="879624" name="Oval 8"/>
            <p:cNvSpPr>
              <a:spLocks noChangeArrowheads="1"/>
            </p:cNvSpPr>
            <p:nvPr/>
          </p:nvSpPr>
          <p:spPr bwMode="auto">
            <a:xfrm>
              <a:off x="2256" y="1776"/>
              <a:ext cx="1248" cy="1154"/>
            </a:xfrm>
            <a:prstGeom prst="ellipse">
              <a:avLst/>
            </a:prstGeom>
            <a:gradFill rotWithShape="0">
              <a:gsLst>
                <a:gs pos="0">
                  <a:srgbClr val="FFFFFF"/>
                </a:gs>
                <a:gs pos="100000">
                  <a:srgbClr val="FFCCCC"/>
                </a:gs>
              </a:gsLst>
              <a:path path="shape">
                <a:fillToRect l="50000" t="50000" r="50000" b="50000"/>
              </a:path>
            </a:gradFill>
            <a:ln w="9525">
              <a:round/>
              <a:headEnd/>
              <a:tailEnd/>
            </a:ln>
            <a:effectLst/>
            <a:scene3d>
              <a:camera prst="legacyObliqueBottomLeft"/>
              <a:lightRig rig="legacyHarsh3" dir="t"/>
            </a:scene3d>
            <a:sp3d extrusionH="430200" prstMaterial="legacyMatte">
              <a:bevelT w="13500" h="13500" prst="angle"/>
              <a:bevelB w="13500" h="13500" prst="angle"/>
              <a:extrusionClr>
                <a:srgbClr val="FFCCCC"/>
              </a:extrusionClr>
            </a:sp3d>
          </p:spPr>
          <p:txBody>
            <a:bodyPr wrap="none" anchor="ctr">
              <a:flatTx/>
            </a:bodyPr>
            <a:lstStyle/>
            <a:p>
              <a:pPr algn="ctr"/>
              <a:endParaRPr lang="en-US" sz="1400" b="1">
                <a:solidFill>
                  <a:srgbClr val="0000FF"/>
                </a:solidFill>
              </a:endParaRPr>
            </a:p>
            <a:p>
              <a:pPr algn="ctr"/>
              <a:r>
                <a:rPr lang="en-US" sz="3200">
                  <a:solidFill>
                    <a:srgbClr val="660066"/>
                  </a:solidFill>
                </a:rPr>
                <a:t>Humanity</a:t>
              </a:r>
            </a:p>
            <a:p>
              <a:pPr algn="ctr"/>
              <a:r>
                <a:rPr lang="en-US" sz="3200">
                  <a:solidFill>
                    <a:srgbClr val="660066"/>
                  </a:solidFill>
                </a:rPr>
                <a:t>and</a:t>
              </a:r>
            </a:p>
            <a:p>
              <a:pPr algn="ctr"/>
              <a:r>
                <a:rPr lang="en-US" sz="3200">
                  <a:solidFill>
                    <a:srgbClr val="660066"/>
                  </a:solidFill>
                </a:rPr>
                <a:t>Universe</a:t>
              </a:r>
            </a:p>
          </p:txBody>
        </p:sp>
        <p:sp>
          <p:nvSpPr>
            <p:cNvPr id="879625" name="AutoShape 9"/>
            <p:cNvSpPr>
              <a:spLocks noChangeArrowheads="1"/>
            </p:cNvSpPr>
            <p:nvPr/>
          </p:nvSpPr>
          <p:spPr bwMode="auto">
            <a:xfrm>
              <a:off x="2736" y="1344"/>
              <a:ext cx="288" cy="384"/>
            </a:xfrm>
            <a:prstGeom prst="downArrow">
              <a:avLst>
                <a:gd name="adj1" fmla="val 50000"/>
                <a:gd name="adj2" fmla="val 33333"/>
              </a:avLst>
            </a:prstGeom>
            <a:gradFill rotWithShape="0">
              <a:gsLst>
                <a:gs pos="0">
                  <a:srgbClr val="FFFFFF"/>
                </a:gs>
                <a:gs pos="100000">
                  <a:srgbClr val="0000FF"/>
                </a:gs>
              </a:gsLst>
              <a:path path="rect">
                <a:fillToRect l="50000" t="50000" r="50000" b="50000"/>
              </a:path>
            </a:gradFill>
            <a:ln w="38100">
              <a:solidFill>
                <a:schemeClr val="bg1"/>
              </a:solidFill>
              <a:miter lim="800000"/>
              <a:headEnd/>
              <a:tailEnd/>
            </a:ln>
            <a:effectLst/>
          </p:spPr>
          <p:txBody>
            <a:bodyPr wrap="none" anchor="ctr"/>
            <a:lstStyle/>
            <a:p>
              <a:pPr algn="ctr">
                <a:lnSpc>
                  <a:spcPct val="100000"/>
                </a:lnSpc>
              </a:pPr>
              <a:endParaRPr lang="en-US" sz="2400" b="1">
                <a:solidFill>
                  <a:schemeClr val="bg1"/>
                </a:solidFill>
                <a:effectLst>
                  <a:outerShdw blurRad="38100" dist="38100" dir="2700000" algn="tl">
                    <a:srgbClr val="000000"/>
                  </a:outerShdw>
                </a:effectLst>
                <a:latin typeface="Times New Roman" pitchFamily="18" charset="0"/>
              </a:endParaRPr>
            </a:p>
          </p:txBody>
        </p:sp>
      </p:grpSp>
      <p:grpSp>
        <p:nvGrpSpPr>
          <p:cNvPr id="879639" name="Group 23"/>
          <p:cNvGrpSpPr>
            <a:grpSpLocks/>
          </p:cNvGrpSpPr>
          <p:nvPr/>
        </p:nvGrpSpPr>
        <p:grpSpPr bwMode="auto">
          <a:xfrm>
            <a:off x="762000" y="5797550"/>
            <a:ext cx="7696200" cy="450850"/>
            <a:chOff x="672" y="3427"/>
            <a:chExt cx="4800" cy="284"/>
          </a:xfrm>
        </p:grpSpPr>
        <p:sp>
          <p:nvSpPr>
            <p:cNvPr id="879640" name="Text Box 24"/>
            <p:cNvSpPr txBox="1">
              <a:spLocks noChangeArrowheads="1"/>
            </p:cNvSpPr>
            <p:nvPr/>
          </p:nvSpPr>
          <p:spPr bwMode="auto">
            <a:xfrm>
              <a:off x="864" y="3440"/>
              <a:ext cx="4608" cy="271"/>
            </a:xfrm>
            <a:prstGeom prst="rect">
              <a:avLst/>
            </a:prstGeom>
            <a:noFill/>
            <a:ln w="9525">
              <a:noFill/>
              <a:miter lim="800000"/>
              <a:headEnd/>
              <a:tailEnd/>
            </a:ln>
            <a:effectLst/>
          </p:spPr>
          <p:txBody>
            <a:bodyPr>
              <a:spAutoFit/>
            </a:bodyPr>
            <a:lstStyle/>
            <a:p>
              <a:pPr>
                <a:lnSpc>
                  <a:spcPct val="85000"/>
                </a:lnSpc>
              </a:pPr>
              <a:r>
                <a:rPr lang="en-US" sz="2600" b="1">
                  <a:solidFill>
                    <a:schemeClr val="bg1"/>
                  </a:solidFill>
                  <a:latin typeface="Arial Narrow" pitchFamily="34" charset="0"/>
                </a:rPr>
                <a:t>The fundamental question is that of the </a:t>
              </a:r>
              <a:r>
                <a:rPr lang="en-US" sz="2600" b="1" u="sng">
                  <a:solidFill>
                    <a:schemeClr val="bg1"/>
                  </a:solidFill>
                  <a:latin typeface="Arial Narrow" pitchFamily="34" charset="0"/>
                </a:rPr>
                <a:t>causal reality</a:t>
              </a:r>
              <a:r>
                <a:rPr lang="en-US" sz="2600" b="1">
                  <a:solidFill>
                    <a:schemeClr val="bg1"/>
                  </a:solidFill>
                  <a:latin typeface="Arial Narrow" pitchFamily="34" charset="0"/>
                </a:rPr>
                <a:t>.</a:t>
              </a:r>
              <a:endParaRPr lang="en-US" sz="2600" b="1" u="sng">
                <a:solidFill>
                  <a:schemeClr val="bg1"/>
                </a:solidFill>
                <a:latin typeface="Arial Narrow" pitchFamily="34" charset="0"/>
              </a:endParaRPr>
            </a:p>
          </p:txBody>
        </p:sp>
        <p:sp>
          <p:nvSpPr>
            <p:cNvPr id="879641" name="Text Box 25"/>
            <p:cNvSpPr txBox="1">
              <a:spLocks noChangeArrowheads="1"/>
            </p:cNvSpPr>
            <p:nvPr/>
          </p:nvSpPr>
          <p:spPr bwMode="auto">
            <a:xfrm>
              <a:off x="672" y="3427"/>
              <a:ext cx="240" cy="269"/>
            </a:xfrm>
            <a:prstGeom prst="rect">
              <a:avLst/>
            </a:prstGeom>
            <a:noFill/>
            <a:ln w="9525">
              <a:noFill/>
              <a:miter lim="800000"/>
              <a:headEnd/>
              <a:tailEnd/>
            </a:ln>
            <a:effectLst/>
          </p:spPr>
          <p:txBody>
            <a:bodyPr>
              <a:spAutoFit/>
            </a:bodyPr>
            <a:lstStyle/>
            <a:p>
              <a:pPr>
                <a:lnSpc>
                  <a:spcPct val="55000"/>
                </a:lnSpc>
              </a:pPr>
              <a:r>
                <a:rPr lang="en-US" sz="4000">
                  <a:solidFill>
                    <a:schemeClr val="bg1"/>
                  </a:solidFill>
                  <a:latin typeface="Times New Roman" pitchFamily="18" charset="0"/>
                  <a:sym typeface="CommonBullets" pitchFamily="34" charset="2"/>
                </a:rPr>
                <a:t></a:t>
              </a:r>
              <a:endParaRPr lang="en-US" sz="4000">
                <a:solidFill>
                  <a:schemeClr val="bg1"/>
                </a:solidFill>
                <a:latin typeface="Times New Roman" pitchFamily="18" charset="0"/>
              </a:endParaRPr>
            </a:p>
          </p:txBody>
        </p:sp>
      </p:grpSp>
      <p:sp>
        <p:nvSpPr>
          <p:cNvPr id="20" name="AutoShape 10"/>
          <p:cNvSpPr>
            <a:spLocks noChangeArrowheads="1"/>
          </p:cNvSpPr>
          <p:nvPr/>
        </p:nvSpPr>
        <p:spPr bwMode="auto">
          <a:xfrm>
            <a:off x="5791200" y="3429000"/>
            <a:ext cx="2286000" cy="685800"/>
          </a:xfrm>
          <a:prstGeom prst="roundRect">
            <a:avLst>
              <a:gd name="adj" fmla="val 16667"/>
            </a:avLst>
          </a:prstGeom>
          <a:solidFill>
            <a:schemeClr val="tx1"/>
          </a:solidFill>
          <a:ln w="9525">
            <a:noFill/>
            <a:round/>
            <a:headEnd/>
            <a:tailEnd/>
          </a:ln>
          <a:effectLst/>
        </p:spPr>
        <p:txBody>
          <a:bodyPr wrap="none" anchor="ctr"/>
          <a:lstStyle/>
          <a:p>
            <a:pPr algn="ctr">
              <a:lnSpc>
                <a:spcPts val="5200"/>
              </a:lnSpc>
              <a:spcBef>
                <a:spcPct val="15000"/>
              </a:spcBef>
            </a:pPr>
            <a:r>
              <a:rPr lang="en-US" sz="4400" dirty="0">
                <a:solidFill>
                  <a:srgbClr val="66FFFF"/>
                </a:solidFill>
                <a:latin typeface="Arial Black" pitchFamily="34" charset="0"/>
              </a:rPr>
              <a:t>Result</a:t>
            </a:r>
          </a:p>
        </p:txBody>
      </p:sp>
    </p:spTree>
  </p:cSld>
  <p:clrMapOvr>
    <a:masterClrMapping/>
  </p:clrMapOvr>
  <p:transition spd="slow">
    <p:wip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gradFill rotWithShape="0">
          <a:gsLst>
            <a:gs pos="0">
              <a:srgbClr val="CC99FF"/>
            </a:gs>
            <a:gs pos="50000">
              <a:schemeClr val="bg1"/>
            </a:gs>
            <a:gs pos="100000">
              <a:srgbClr val="CC99FF"/>
            </a:gs>
          </a:gsLst>
          <a:lin ang="5400000" scaled="1"/>
        </a:gradFill>
        <a:effectLst/>
      </p:bgPr>
    </p:bg>
    <p:spTree>
      <p:nvGrpSpPr>
        <p:cNvPr id="1" name=""/>
        <p:cNvGrpSpPr/>
        <p:nvPr/>
      </p:nvGrpSpPr>
      <p:grpSpPr>
        <a:xfrm>
          <a:off x="0" y="0"/>
          <a:ext cx="0" cy="0"/>
          <a:chOff x="0" y="0"/>
          <a:chExt cx="0" cy="0"/>
        </a:xfrm>
      </p:grpSpPr>
      <p:grpSp>
        <p:nvGrpSpPr>
          <p:cNvPr id="798861" name="Group 141"/>
          <p:cNvGrpSpPr>
            <a:grpSpLocks/>
          </p:cNvGrpSpPr>
          <p:nvPr/>
        </p:nvGrpSpPr>
        <p:grpSpPr bwMode="auto">
          <a:xfrm>
            <a:off x="0" y="0"/>
            <a:ext cx="9144000" cy="4953000"/>
            <a:chOff x="0" y="0"/>
            <a:chExt cx="5760" cy="3120"/>
          </a:xfrm>
        </p:grpSpPr>
        <p:pic>
          <p:nvPicPr>
            <p:cNvPr id="798722" name="Picture 2" descr="graduation"/>
            <p:cNvPicPr>
              <a:picLocks noChangeAspect="1" noChangeArrowheads="1"/>
            </p:cNvPicPr>
            <p:nvPr/>
          </p:nvPicPr>
          <p:blipFill>
            <a:blip r:embed="rId4">
              <a:clrChange>
                <a:clrFrom>
                  <a:srgbClr val="FFFFFF"/>
                </a:clrFrom>
                <a:clrTo>
                  <a:srgbClr val="FFFFFF">
                    <a:alpha val="0"/>
                  </a:srgbClr>
                </a:clrTo>
              </a:clrChange>
            </a:blip>
            <a:srcRect l="29546" t="29630" r="29546" b="30556"/>
            <a:stretch>
              <a:fillRect/>
            </a:stretch>
          </p:blipFill>
          <p:spPr bwMode="auto">
            <a:xfrm>
              <a:off x="3168" y="681"/>
              <a:ext cx="2400" cy="1911"/>
            </a:xfrm>
            <a:prstGeom prst="rect">
              <a:avLst/>
            </a:prstGeom>
            <a:noFill/>
          </p:spPr>
        </p:pic>
        <p:grpSp>
          <p:nvGrpSpPr>
            <p:cNvPr id="798723" name="Group 3"/>
            <p:cNvGrpSpPr>
              <a:grpSpLocks/>
            </p:cNvGrpSpPr>
            <p:nvPr/>
          </p:nvGrpSpPr>
          <p:grpSpPr bwMode="auto">
            <a:xfrm>
              <a:off x="0" y="0"/>
              <a:ext cx="3120" cy="3120"/>
              <a:chOff x="0" y="0"/>
              <a:chExt cx="3120" cy="3120"/>
            </a:xfrm>
          </p:grpSpPr>
          <p:pic>
            <p:nvPicPr>
              <p:cNvPr id="798724" name="Picture 4" descr="praying girl"/>
              <p:cNvPicPr>
                <a:picLocks noChangeAspect="1" noChangeArrowheads="1"/>
              </p:cNvPicPr>
              <p:nvPr/>
            </p:nvPicPr>
            <p:blipFill>
              <a:blip r:embed="rId5">
                <a:clrChange>
                  <a:clrFrom>
                    <a:srgbClr val="FFFFFF"/>
                  </a:clrFrom>
                  <a:clrTo>
                    <a:srgbClr val="FFFFFF">
                      <a:alpha val="0"/>
                    </a:srgbClr>
                  </a:clrTo>
                </a:clrChange>
              </a:blip>
              <a:srcRect l="31061" t="19444" r="31061" b="21297"/>
              <a:stretch>
                <a:fillRect/>
              </a:stretch>
            </p:blipFill>
            <p:spPr bwMode="auto">
              <a:xfrm>
                <a:off x="720" y="48"/>
                <a:ext cx="2400" cy="3072"/>
              </a:xfrm>
              <a:prstGeom prst="rect">
                <a:avLst/>
              </a:prstGeom>
              <a:noFill/>
            </p:spPr>
          </p:pic>
          <p:pic>
            <p:nvPicPr>
              <p:cNvPr id="798725" name="Picture 5" descr="praying boy"/>
              <p:cNvPicPr>
                <a:picLocks noChangeAspect="1" noChangeArrowheads="1"/>
              </p:cNvPicPr>
              <p:nvPr/>
            </p:nvPicPr>
            <p:blipFill>
              <a:blip r:embed="rId6">
                <a:clrChange>
                  <a:clrFrom>
                    <a:srgbClr val="FFFFFF"/>
                  </a:clrFrom>
                  <a:clrTo>
                    <a:srgbClr val="FFFFFF">
                      <a:alpha val="0"/>
                    </a:srgbClr>
                  </a:clrTo>
                </a:clrChange>
              </a:blip>
              <a:srcRect l="33333" t="19444" r="33333" b="20370"/>
              <a:stretch>
                <a:fillRect/>
              </a:stretch>
            </p:blipFill>
            <p:spPr bwMode="auto">
              <a:xfrm>
                <a:off x="0" y="0"/>
                <a:ext cx="2112" cy="3120"/>
              </a:xfrm>
              <a:prstGeom prst="rect">
                <a:avLst/>
              </a:prstGeom>
              <a:noFill/>
            </p:spPr>
          </p:pic>
        </p:grpSp>
        <p:pic>
          <p:nvPicPr>
            <p:cNvPr id="798726" name="Picture 6" descr="KIDS0040"/>
            <p:cNvPicPr>
              <a:picLocks noChangeAspect="1" noChangeArrowheads="1"/>
            </p:cNvPicPr>
            <p:nvPr/>
          </p:nvPicPr>
          <p:blipFill>
            <a:blip r:embed="rId7"/>
            <a:srcRect/>
            <a:stretch>
              <a:fillRect/>
            </a:stretch>
          </p:blipFill>
          <p:spPr bwMode="auto">
            <a:xfrm>
              <a:off x="4416" y="2169"/>
              <a:ext cx="1296" cy="903"/>
            </a:xfrm>
            <a:prstGeom prst="rect">
              <a:avLst/>
            </a:prstGeom>
            <a:noFill/>
          </p:spPr>
        </p:pic>
        <p:pic>
          <p:nvPicPr>
            <p:cNvPr id="798727" name="Picture 7" descr="KIDS0028"/>
            <p:cNvPicPr>
              <a:picLocks noChangeAspect="1" noChangeArrowheads="1"/>
            </p:cNvPicPr>
            <p:nvPr/>
          </p:nvPicPr>
          <p:blipFill>
            <a:blip r:embed="rId8"/>
            <a:srcRect/>
            <a:stretch>
              <a:fillRect/>
            </a:stretch>
          </p:blipFill>
          <p:spPr bwMode="auto">
            <a:xfrm>
              <a:off x="3312" y="96"/>
              <a:ext cx="577" cy="960"/>
            </a:xfrm>
            <a:prstGeom prst="rect">
              <a:avLst/>
            </a:prstGeom>
            <a:noFill/>
          </p:spPr>
        </p:pic>
        <p:pic>
          <p:nvPicPr>
            <p:cNvPr id="798728" name="Picture 8" descr="KIDS0002"/>
            <p:cNvPicPr>
              <a:picLocks noChangeAspect="1" noChangeArrowheads="1"/>
            </p:cNvPicPr>
            <p:nvPr/>
          </p:nvPicPr>
          <p:blipFill>
            <a:blip r:embed="rId9"/>
            <a:srcRect/>
            <a:stretch>
              <a:fillRect/>
            </a:stretch>
          </p:blipFill>
          <p:spPr bwMode="auto">
            <a:xfrm>
              <a:off x="3456" y="2266"/>
              <a:ext cx="624" cy="518"/>
            </a:xfrm>
            <a:prstGeom prst="rect">
              <a:avLst/>
            </a:prstGeom>
            <a:noFill/>
          </p:spPr>
        </p:pic>
        <p:pic>
          <p:nvPicPr>
            <p:cNvPr id="798729" name="Picture 9" descr="KIDS0001"/>
            <p:cNvPicPr>
              <a:picLocks noChangeAspect="1" noChangeArrowheads="1"/>
            </p:cNvPicPr>
            <p:nvPr/>
          </p:nvPicPr>
          <p:blipFill>
            <a:blip r:embed="rId10"/>
            <a:srcRect/>
            <a:stretch>
              <a:fillRect/>
            </a:stretch>
          </p:blipFill>
          <p:spPr bwMode="auto">
            <a:xfrm>
              <a:off x="3984" y="144"/>
              <a:ext cx="722" cy="1099"/>
            </a:xfrm>
            <a:prstGeom prst="rect">
              <a:avLst/>
            </a:prstGeom>
            <a:noFill/>
          </p:spPr>
        </p:pic>
        <p:pic>
          <p:nvPicPr>
            <p:cNvPr id="798730" name="Picture 10" descr="faith034"/>
            <p:cNvPicPr>
              <a:picLocks noChangeAspect="1" noChangeArrowheads="1"/>
            </p:cNvPicPr>
            <p:nvPr/>
          </p:nvPicPr>
          <p:blipFill>
            <a:blip r:embed="rId11"/>
            <a:srcRect/>
            <a:stretch>
              <a:fillRect/>
            </a:stretch>
          </p:blipFill>
          <p:spPr bwMode="auto">
            <a:xfrm>
              <a:off x="624" y="2298"/>
              <a:ext cx="751" cy="582"/>
            </a:xfrm>
            <a:prstGeom prst="rect">
              <a:avLst/>
            </a:prstGeom>
            <a:noFill/>
          </p:spPr>
        </p:pic>
        <p:pic>
          <p:nvPicPr>
            <p:cNvPr id="798731" name="Picture 11" descr="faith002"/>
            <p:cNvPicPr>
              <a:picLocks noChangeAspect="1" noChangeArrowheads="1"/>
            </p:cNvPicPr>
            <p:nvPr/>
          </p:nvPicPr>
          <p:blipFill>
            <a:blip r:embed="rId12"/>
            <a:srcRect/>
            <a:stretch>
              <a:fillRect/>
            </a:stretch>
          </p:blipFill>
          <p:spPr bwMode="auto">
            <a:xfrm>
              <a:off x="224" y="2665"/>
              <a:ext cx="702" cy="429"/>
            </a:xfrm>
            <a:prstGeom prst="rect">
              <a:avLst/>
            </a:prstGeom>
            <a:noFill/>
          </p:spPr>
        </p:pic>
        <p:pic>
          <p:nvPicPr>
            <p:cNvPr id="798732" name="Picture 12" descr="faith028"/>
            <p:cNvPicPr>
              <a:picLocks noChangeAspect="1" noChangeArrowheads="1"/>
            </p:cNvPicPr>
            <p:nvPr/>
          </p:nvPicPr>
          <p:blipFill>
            <a:blip r:embed="rId13"/>
            <a:srcRect/>
            <a:stretch>
              <a:fillRect/>
            </a:stretch>
          </p:blipFill>
          <p:spPr bwMode="auto">
            <a:xfrm>
              <a:off x="1328" y="2463"/>
              <a:ext cx="448" cy="609"/>
            </a:xfrm>
            <a:prstGeom prst="rect">
              <a:avLst/>
            </a:prstGeom>
            <a:noFill/>
          </p:spPr>
        </p:pic>
        <p:graphicFrame>
          <p:nvGraphicFramePr>
            <p:cNvPr id="798733" name="Object 13"/>
            <p:cNvGraphicFramePr>
              <a:graphicFrameLocks noChangeAspect="1"/>
            </p:cNvGraphicFramePr>
            <p:nvPr/>
          </p:nvGraphicFramePr>
          <p:xfrm>
            <a:off x="336" y="96"/>
            <a:ext cx="953" cy="1536"/>
          </p:xfrm>
          <a:graphic>
            <a:graphicData uri="http://schemas.openxmlformats.org/presentationml/2006/ole">
              <p:oleObj spid="_x0000_s798733" name="Clip" r:id="rId14" imgW="1218600" imgH="1964520" progId="">
                <p:embed/>
              </p:oleObj>
            </a:graphicData>
          </a:graphic>
        </p:graphicFrame>
        <p:pic>
          <p:nvPicPr>
            <p:cNvPr id="798735" name="Picture 15" descr="KUNGFUT"/>
            <p:cNvPicPr>
              <a:picLocks noChangeAspect="1" noChangeArrowheads="1"/>
            </p:cNvPicPr>
            <p:nvPr/>
          </p:nvPicPr>
          <p:blipFill>
            <a:blip r:embed="rId15"/>
            <a:srcRect/>
            <a:stretch>
              <a:fillRect/>
            </a:stretch>
          </p:blipFill>
          <p:spPr bwMode="auto">
            <a:xfrm>
              <a:off x="144" y="912"/>
              <a:ext cx="811" cy="1344"/>
            </a:xfrm>
            <a:prstGeom prst="rect">
              <a:avLst/>
            </a:prstGeom>
            <a:noFill/>
          </p:spPr>
        </p:pic>
        <p:pic>
          <p:nvPicPr>
            <p:cNvPr id="798736" name="Picture 16" descr="KIDS0048"/>
            <p:cNvPicPr>
              <a:picLocks noChangeAspect="1" noChangeArrowheads="1"/>
            </p:cNvPicPr>
            <p:nvPr/>
          </p:nvPicPr>
          <p:blipFill>
            <a:blip r:embed="rId16"/>
            <a:srcRect/>
            <a:stretch>
              <a:fillRect/>
            </a:stretch>
          </p:blipFill>
          <p:spPr bwMode="auto">
            <a:xfrm>
              <a:off x="4656" y="912"/>
              <a:ext cx="666" cy="1124"/>
            </a:xfrm>
            <a:prstGeom prst="rect">
              <a:avLst/>
            </a:prstGeom>
            <a:noFill/>
          </p:spPr>
        </p:pic>
        <p:pic>
          <p:nvPicPr>
            <p:cNvPr id="798737" name="Picture 17" descr="KIDS0046"/>
            <p:cNvPicPr>
              <a:picLocks noChangeAspect="1" noChangeArrowheads="1"/>
            </p:cNvPicPr>
            <p:nvPr/>
          </p:nvPicPr>
          <p:blipFill>
            <a:blip r:embed="rId17"/>
            <a:srcRect/>
            <a:stretch>
              <a:fillRect/>
            </a:stretch>
          </p:blipFill>
          <p:spPr bwMode="auto">
            <a:xfrm>
              <a:off x="4036" y="1440"/>
              <a:ext cx="620" cy="912"/>
            </a:xfrm>
            <a:prstGeom prst="rect">
              <a:avLst/>
            </a:prstGeom>
            <a:noFill/>
          </p:spPr>
        </p:pic>
        <p:pic>
          <p:nvPicPr>
            <p:cNvPr id="798738" name="Picture 18" descr="bicyclist dark"/>
            <p:cNvPicPr>
              <a:picLocks noChangeAspect="1" noChangeArrowheads="1"/>
            </p:cNvPicPr>
            <p:nvPr/>
          </p:nvPicPr>
          <p:blipFill>
            <a:blip r:embed="rId18">
              <a:clrChange>
                <a:clrFrom>
                  <a:srgbClr val="FFFFFF"/>
                </a:clrFrom>
                <a:clrTo>
                  <a:srgbClr val="FFFFFF">
                    <a:alpha val="0"/>
                  </a:srgbClr>
                </a:clrTo>
              </a:clrChange>
            </a:blip>
            <a:srcRect l="43939" t="38889" r="43939" b="38889"/>
            <a:stretch>
              <a:fillRect/>
            </a:stretch>
          </p:blipFill>
          <p:spPr bwMode="auto">
            <a:xfrm>
              <a:off x="4992" y="0"/>
              <a:ext cx="768" cy="1152"/>
            </a:xfrm>
            <a:prstGeom prst="rect">
              <a:avLst/>
            </a:prstGeom>
            <a:noFill/>
          </p:spPr>
        </p:pic>
        <p:pic>
          <p:nvPicPr>
            <p:cNvPr id="798734" name="Picture 14" descr="si138"/>
            <p:cNvPicPr>
              <a:picLocks noChangeAspect="1" noChangeArrowheads="1"/>
            </p:cNvPicPr>
            <p:nvPr/>
          </p:nvPicPr>
          <p:blipFill>
            <a:blip r:embed="rId19"/>
            <a:srcRect/>
            <a:stretch>
              <a:fillRect/>
            </a:stretch>
          </p:blipFill>
          <p:spPr bwMode="auto">
            <a:xfrm>
              <a:off x="1596" y="432"/>
              <a:ext cx="612" cy="912"/>
            </a:xfrm>
            <a:prstGeom prst="rect">
              <a:avLst/>
            </a:prstGeom>
            <a:noFill/>
          </p:spPr>
        </p:pic>
      </p:grpSp>
      <p:sp>
        <p:nvSpPr>
          <p:cNvPr id="798739" name="Rectangle 19"/>
          <p:cNvSpPr>
            <a:spLocks noChangeArrowheads="1"/>
          </p:cNvSpPr>
          <p:nvPr/>
        </p:nvSpPr>
        <p:spPr bwMode="auto">
          <a:xfrm>
            <a:off x="0" y="4953000"/>
            <a:ext cx="9144000" cy="1973263"/>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798740" name="Text Box 20"/>
          <p:cNvSpPr txBox="1">
            <a:spLocks noChangeArrowheads="1"/>
          </p:cNvSpPr>
          <p:nvPr/>
        </p:nvSpPr>
        <p:spPr bwMode="auto">
          <a:xfrm>
            <a:off x="304800" y="0"/>
            <a:ext cx="3810000" cy="579438"/>
          </a:xfrm>
          <a:prstGeom prst="rect">
            <a:avLst/>
          </a:prstGeom>
          <a:noFill/>
          <a:ln w="9525">
            <a:noFill/>
            <a:miter lim="800000"/>
            <a:headEnd/>
            <a:tailEnd/>
          </a:ln>
          <a:effectLst>
            <a:outerShdw dist="12700" dir="2700000" algn="ctr" rotWithShape="0">
              <a:schemeClr val="bg1"/>
            </a:outerShdw>
          </a:effectLst>
        </p:spPr>
        <p:txBody>
          <a:bodyPr>
            <a:spAutoFit/>
          </a:bodyPr>
          <a:lstStyle/>
          <a:p>
            <a:pPr>
              <a:lnSpc>
                <a:spcPct val="100000"/>
              </a:lnSpc>
            </a:pPr>
            <a:r>
              <a:rPr lang="en-US" sz="3200" u="sng" dirty="0"/>
              <a:t>God’s three blessings</a:t>
            </a:r>
          </a:p>
        </p:txBody>
      </p:sp>
      <p:sp>
        <p:nvSpPr>
          <p:cNvPr id="798761" name="AutoShape 41"/>
          <p:cNvSpPr>
            <a:spLocks noChangeArrowheads="1"/>
          </p:cNvSpPr>
          <p:nvPr/>
        </p:nvSpPr>
        <p:spPr bwMode="auto">
          <a:xfrm rot="-16200000">
            <a:off x="4314825" y="2270125"/>
            <a:ext cx="342900" cy="755650"/>
          </a:xfrm>
          <a:prstGeom prst="curvedLeftArrow">
            <a:avLst>
              <a:gd name="adj1" fmla="val 44074"/>
              <a:gd name="adj2" fmla="val 88148"/>
              <a:gd name="adj3" fmla="val 33333"/>
            </a:avLst>
          </a:prstGeom>
          <a:gradFill rotWithShape="0">
            <a:gsLst>
              <a:gs pos="0">
                <a:srgbClr val="006699"/>
              </a:gs>
              <a:gs pos="9500">
                <a:srgbClr val="1170FF"/>
              </a:gs>
              <a:gs pos="14499">
                <a:srgbClr val="3333CC"/>
              </a:gs>
              <a:gs pos="20000">
                <a:srgbClr val="2E6792"/>
              </a:gs>
              <a:gs pos="26500">
                <a:srgbClr val="9999FF"/>
              </a:gs>
              <a:gs pos="42000">
                <a:srgbClr val="00CCCC"/>
              </a:gs>
              <a:gs pos="50000">
                <a:srgbClr val="3399FF"/>
              </a:gs>
              <a:gs pos="58000">
                <a:srgbClr val="00CCCC"/>
              </a:gs>
              <a:gs pos="73500">
                <a:srgbClr val="9999FF"/>
              </a:gs>
              <a:gs pos="80001">
                <a:srgbClr val="2E6792"/>
              </a:gs>
              <a:gs pos="85501">
                <a:srgbClr val="3333CC"/>
              </a:gs>
              <a:gs pos="90500">
                <a:srgbClr val="1170FF"/>
              </a:gs>
              <a:gs pos="100000">
                <a:srgbClr val="006699"/>
              </a:gs>
            </a:gsLst>
            <a:lin ang="0" scaled="1"/>
          </a:gradFill>
          <a:ln w="28575">
            <a:solidFill>
              <a:srgbClr val="9900FF"/>
            </a:solidFill>
            <a:miter lim="800000"/>
            <a:headEnd/>
            <a:tailEnd/>
          </a:ln>
          <a:effectLst/>
        </p:spPr>
        <p:txBody>
          <a:bodyPr wrap="none" anchor="ctr"/>
          <a:lstStyle/>
          <a:p>
            <a:endParaRPr lang="en-US"/>
          </a:p>
        </p:txBody>
      </p:sp>
      <p:grpSp>
        <p:nvGrpSpPr>
          <p:cNvPr id="798864" name="Group 144"/>
          <p:cNvGrpSpPr>
            <a:grpSpLocks/>
          </p:cNvGrpSpPr>
          <p:nvPr/>
        </p:nvGrpSpPr>
        <p:grpSpPr bwMode="auto">
          <a:xfrm>
            <a:off x="1066800" y="5181600"/>
            <a:ext cx="6934200" cy="1371600"/>
            <a:chOff x="432" y="3264"/>
            <a:chExt cx="4368" cy="864"/>
          </a:xfrm>
        </p:grpSpPr>
        <p:sp>
          <p:nvSpPr>
            <p:cNvPr id="798773" name="Text Box 53"/>
            <p:cNvSpPr txBox="1">
              <a:spLocks noChangeArrowheads="1"/>
            </p:cNvSpPr>
            <p:nvPr/>
          </p:nvSpPr>
          <p:spPr bwMode="auto">
            <a:xfrm>
              <a:off x="672" y="3286"/>
              <a:ext cx="4128" cy="842"/>
            </a:xfrm>
            <a:prstGeom prst="rect">
              <a:avLst/>
            </a:prstGeom>
            <a:noFill/>
            <a:ln w="9525">
              <a:noFill/>
              <a:miter lim="800000"/>
              <a:headEnd/>
              <a:tailEnd/>
            </a:ln>
            <a:effectLst/>
          </p:spPr>
          <p:txBody>
            <a:bodyPr>
              <a:spAutoFit/>
            </a:bodyPr>
            <a:lstStyle/>
            <a:p>
              <a:pPr>
                <a:lnSpc>
                  <a:spcPct val="85000"/>
                </a:lnSpc>
              </a:pPr>
              <a:r>
                <a:rPr lang="en-US" sz="2400" b="1">
                  <a:solidFill>
                    <a:schemeClr val="bg1"/>
                  </a:solidFill>
                  <a:latin typeface="Arial Narrow" pitchFamily="34" charset="0"/>
                </a:rPr>
                <a:t>The key to God’s first blessing is the perfection of individual character;  for this, one should form a </a:t>
              </a:r>
              <a:r>
                <a:rPr lang="en-US" sz="2400" b="1" u="sng">
                  <a:solidFill>
                    <a:schemeClr val="bg1"/>
                  </a:solidFill>
                  <a:latin typeface="Arial Narrow" pitchFamily="34" charset="0"/>
                </a:rPr>
                <a:t>God-centered individual four position foundation</a:t>
              </a:r>
              <a:r>
                <a:rPr lang="en-US" sz="2400" b="1">
                  <a:solidFill>
                    <a:schemeClr val="bg1"/>
                  </a:solidFill>
                  <a:latin typeface="Arial Narrow" pitchFamily="34" charset="0"/>
                </a:rPr>
                <a:t> whereby his </a:t>
              </a:r>
              <a:r>
                <a:rPr lang="en-US" sz="2400" b="1" u="sng">
                  <a:solidFill>
                    <a:schemeClr val="bg1"/>
                  </a:solidFill>
                  <a:latin typeface="Arial Narrow" pitchFamily="34" charset="0"/>
                </a:rPr>
                <a:t>mind</a:t>
              </a:r>
              <a:r>
                <a:rPr lang="en-US" sz="2400" b="1">
                  <a:solidFill>
                    <a:schemeClr val="bg1"/>
                  </a:solidFill>
                  <a:latin typeface="Arial Narrow" pitchFamily="34" charset="0"/>
                </a:rPr>
                <a:t> and </a:t>
              </a:r>
              <a:r>
                <a:rPr lang="en-US" sz="2400" b="1" u="sng">
                  <a:solidFill>
                    <a:schemeClr val="bg1"/>
                  </a:solidFill>
                  <a:latin typeface="Arial Narrow" pitchFamily="34" charset="0"/>
                </a:rPr>
                <a:t>body</a:t>
              </a:r>
              <a:r>
                <a:rPr lang="en-US" sz="2400" b="1">
                  <a:solidFill>
                    <a:schemeClr val="bg1"/>
                  </a:solidFill>
                  <a:latin typeface="Arial Narrow" pitchFamily="34" charset="0"/>
                </a:rPr>
                <a:t> become </a:t>
              </a:r>
              <a:r>
                <a:rPr lang="en-US" sz="2400" b="1" u="sng">
                  <a:solidFill>
                    <a:schemeClr val="bg1"/>
                  </a:solidFill>
                  <a:latin typeface="Arial Narrow" pitchFamily="34" charset="0"/>
                </a:rPr>
                <a:t>one</a:t>
              </a:r>
              <a:r>
                <a:rPr lang="en-US" sz="2400" b="1">
                  <a:solidFill>
                    <a:schemeClr val="bg1"/>
                  </a:solidFill>
                  <a:latin typeface="Arial Narrow" pitchFamily="34" charset="0"/>
                </a:rPr>
                <a:t>.     </a:t>
              </a:r>
            </a:p>
          </p:txBody>
        </p:sp>
        <p:sp>
          <p:nvSpPr>
            <p:cNvPr id="798774" name="Text Box 54"/>
            <p:cNvSpPr txBox="1">
              <a:spLocks noChangeArrowheads="1"/>
            </p:cNvSpPr>
            <p:nvPr/>
          </p:nvSpPr>
          <p:spPr bwMode="auto">
            <a:xfrm>
              <a:off x="432" y="3264"/>
              <a:ext cx="234" cy="269"/>
            </a:xfrm>
            <a:prstGeom prst="rect">
              <a:avLst/>
            </a:prstGeom>
            <a:noFill/>
            <a:ln w="9525">
              <a:noFill/>
              <a:miter lim="800000"/>
              <a:headEnd/>
              <a:tailEnd/>
            </a:ln>
            <a:effectLst/>
          </p:spPr>
          <p:txBody>
            <a:bodyPr>
              <a:spAutoFit/>
            </a:bodyPr>
            <a:lstStyle/>
            <a:p>
              <a:pPr>
                <a:lnSpc>
                  <a:spcPct val="55000"/>
                </a:lnSpc>
              </a:pPr>
              <a:r>
                <a:rPr lang="en-US" sz="4000" b="1">
                  <a:solidFill>
                    <a:schemeClr val="bg1"/>
                  </a:solidFill>
                  <a:latin typeface="Times New Roman" pitchFamily="18" charset="0"/>
                  <a:sym typeface="CommonBullets" pitchFamily="34" charset="2"/>
                </a:rPr>
                <a:t></a:t>
              </a:r>
              <a:endParaRPr lang="en-US" sz="4000" b="1">
                <a:solidFill>
                  <a:schemeClr val="bg1"/>
                </a:solidFill>
                <a:latin typeface="Times New Roman" pitchFamily="18" charset="0"/>
              </a:endParaRPr>
            </a:p>
          </p:txBody>
        </p:sp>
      </p:grpSp>
      <p:grpSp>
        <p:nvGrpSpPr>
          <p:cNvPr id="798855" name="Group 135"/>
          <p:cNvGrpSpPr>
            <a:grpSpLocks/>
          </p:cNvGrpSpPr>
          <p:nvPr/>
        </p:nvGrpSpPr>
        <p:grpSpPr bwMode="auto">
          <a:xfrm>
            <a:off x="3133725" y="762000"/>
            <a:ext cx="2809875" cy="3352800"/>
            <a:chOff x="1974" y="480"/>
            <a:chExt cx="1770" cy="2112"/>
          </a:xfrm>
        </p:grpSpPr>
        <p:grpSp>
          <p:nvGrpSpPr>
            <p:cNvPr id="798829" name="Group 109"/>
            <p:cNvGrpSpPr>
              <a:grpSpLocks/>
            </p:cNvGrpSpPr>
            <p:nvPr/>
          </p:nvGrpSpPr>
          <p:grpSpPr bwMode="auto">
            <a:xfrm>
              <a:off x="2435" y="632"/>
              <a:ext cx="780" cy="1124"/>
              <a:chOff x="1380" y="831"/>
              <a:chExt cx="828" cy="1175"/>
            </a:xfrm>
          </p:grpSpPr>
          <p:sp>
            <p:nvSpPr>
              <p:cNvPr id="798830" name="Line 110"/>
              <p:cNvSpPr>
                <a:spLocks noChangeShapeType="1"/>
              </p:cNvSpPr>
              <p:nvPr/>
            </p:nvSpPr>
            <p:spPr bwMode="auto">
              <a:xfrm rot="2478685">
                <a:off x="1380" y="880"/>
                <a:ext cx="4" cy="1126"/>
              </a:xfrm>
              <a:prstGeom prst="line">
                <a:avLst/>
              </a:prstGeom>
              <a:noFill/>
              <a:ln w="57150">
                <a:solidFill>
                  <a:srgbClr val="9900FF"/>
                </a:solidFill>
                <a:round/>
                <a:headEnd/>
                <a:tailEnd/>
              </a:ln>
              <a:effectLst/>
            </p:spPr>
            <p:txBody>
              <a:bodyPr/>
              <a:lstStyle/>
              <a:p>
                <a:endParaRPr lang="en-US"/>
              </a:p>
            </p:txBody>
          </p:sp>
          <p:sp>
            <p:nvSpPr>
              <p:cNvPr id="798831" name="Line 111"/>
              <p:cNvSpPr>
                <a:spLocks noChangeShapeType="1"/>
              </p:cNvSpPr>
              <p:nvPr/>
            </p:nvSpPr>
            <p:spPr bwMode="auto">
              <a:xfrm rot="19038451" flipH="1">
                <a:off x="2204" y="831"/>
                <a:ext cx="4" cy="1126"/>
              </a:xfrm>
              <a:prstGeom prst="line">
                <a:avLst/>
              </a:prstGeom>
              <a:noFill/>
              <a:ln w="57150">
                <a:solidFill>
                  <a:srgbClr val="9900FF"/>
                </a:solidFill>
                <a:round/>
                <a:headEnd/>
                <a:tailEnd/>
              </a:ln>
              <a:effectLst/>
            </p:spPr>
            <p:txBody>
              <a:bodyPr/>
              <a:lstStyle/>
              <a:p>
                <a:endParaRPr lang="en-US"/>
              </a:p>
            </p:txBody>
          </p:sp>
        </p:grpSp>
        <p:grpSp>
          <p:nvGrpSpPr>
            <p:cNvPr id="798832" name="Group 112"/>
            <p:cNvGrpSpPr>
              <a:grpSpLocks/>
            </p:cNvGrpSpPr>
            <p:nvPr/>
          </p:nvGrpSpPr>
          <p:grpSpPr bwMode="auto">
            <a:xfrm>
              <a:off x="2432" y="1447"/>
              <a:ext cx="796" cy="1107"/>
              <a:chOff x="1377" y="1683"/>
              <a:chExt cx="845" cy="1157"/>
            </a:xfrm>
          </p:grpSpPr>
          <p:sp>
            <p:nvSpPr>
              <p:cNvPr id="798833" name="Line 113"/>
              <p:cNvSpPr>
                <a:spLocks noChangeShapeType="1"/>
              </p:cNvSpPr>
              <p:nvPr/>
            </p:nvSpPr>
            <p:spPr bwMode="auto">
              <a:xfrm rot="19176174" flipH="1">
                <a:off x="1377" y="1683"/>
                <a:ext cx="4" cy="1126"/>
              </a:xfrm>
              <a:prstGeom prst="line">
                <a:avLst/>
              </a:prstGeom>
              <a:noFill/>
              <a:ln w="57150">
                <a:solidFill>
                  <a:srgbClr val="9900FF"/>
                </a:solidFill>
                <a:round/>
                <a:headEnd/>
                <a:tailEnd/>
              </a:ln>
              <a:effectLst/>
            </p:spPr>
            <p:txBody>
              <a:bodyPr/>
              <a:lstStyle/>
              <a:p>
                <a:endParaRPr lang="en-US"/>
              </a:p>
            </p:txBody>
          </p:sp>
          <p:sp>
            <p:nvSpPr>
              <p:cNvPr id="798834" name="Line 114"/>
              <p:cNvSpPr>
                <a:spLocks noChangeShapeType="1"/>
              </p:cNvSpPr>
              <p:nvPr/>
            </p:nvSpPr>
            <p:spPr bwMode="auto">
              <a:xfrm rot="2478685">
                <a:off x="2218" y="1714"/>
                <a:ext cx="4" cy="1126"/>
              </a:xfrm>
              <a:prstGeom prst="line">
                <a:avLst/>
              </a:prstGeom>
              <a:noFill/>
              <a:ln w="57150">
                <a:solidFill>
                  <a:srgbClr val="9900FF"/>
                </a:solidFill>
                <a:round/>
                <a:headEnd/>
                <a:tailEnd/>
              </a:ln>
              <a:effectLst/>
            </p:spPr>
            <p:txBody>
              <a:bodyPr/>
              <a:lstStyle/>
              <a:p>
                <a:endParaRPr lang="en-US"/>
              </a:p>
            </p:txBody>
          </p:sp>
        </p:grpSp>
        <p:grpSp>
          <p:nvGrpSpPr>
            <p:cNvPr id="798835" name="Group 115"/>
            <p:cNvGrpSpPr>
              <a:grpSpLocks/>
            </p:cNvGrpSpPr>
            <p:nvPr/>
          </p:nvGrpSpPr>
          <p:grpSpPr bwMode="auto">
            <a:xfrm>
              <a:off x="1974" y="1355"/>
              <a:ext cx="607" cy="502"/>
              <a:chOff x="2153" y="1299"/>
              <a:chExt cx="644" cy="525"/>
            </a:xfrm>
          </p:grpSpPr>
          <p:sp>
            <p:nvSpPr>
              <p:cNvPr id="798836" name="Oval 116"/>
              <p:cNvSpPr>
                <a:spLocks noChangeArrowheads="1"/>
              </p:cNvSpPr>
              <p:nvPr/>
            </p:nvSpPr>
            <p:spPr bwMode="auto">
              <a:xfrm>
                <a:off x="2153" y="1299"/>
                <a:ext cx="644" cy="525"/>
              </a:xfrm>
              <a:prstGeom prst="ellipse">
                <a:avLst/>
              </a:prstGeom>
              <a:gradFill rotWithShape="0">
                <a:gsLst>
                  <a:gs pos="0">
                    <a:schemeClr val="bg1"/>
                  </a:gs>
                  <a:gs pos="100000">
                    <a:srgbClr val="FFCCFF"/>
                  </a:gs>
                </a:gsLst>
                <a:path path="shape">
                  <a:fillToRect l="50000" t="50000" r="50000" b="50000"/>
                </a:path>
              </a:gradFill>
              <a:ln w="9525">
                <a:round/>
                <a:headEnd/>
                <a:tailEnd/>
              </a:ln>
              <a:effectLst/>
              <a:scene3d>
                <a:camera prst="legacyPerspectiveBottomLeft"/>
                <a:lightRig rig="legacyNormal3" dir="t"/>
              </a:scene3d>
              <a:sp3d extrusionH="430200" prstMaterial="legacyMatte">
                <a:bevelT w="13500" h="13500" prst="angle"/>
                <a:bevelB w="13500" h="13500" prst="angle"/>
                <a:extrusionClr>
                  <a:srgbClr val="FFCCFF"/>
                </a:extrusionClr>
              </a:sp3d>
            </p:spPr>
            <p:txBody>
              <a:bodyPr wrap="none" anchor="ctr">
                <a:flatTx/>
              </a:bodyPr>
              <a:lstStyle/>
              <a:p>
                <a:pPr algn="ctr"/>
                <a:endParaRPr lang="en-US" sz="2000">
                  <a:solidFill>
                    <a:srgbClr val="660066"/>
                  </a:solidFill>
                </a:endParaRPr>
              </a:p>
            </p:txBody>
          </p:sp>
          <p:sp>
            <p:nvSpPr>
              <p:cNvPr id="798837" name="Text Box 117"/>
              <p:cNvSpPr txBox="1">
                <a:spLocks noChangeArrowheads="1"/>
              </p:cNvSpPr>
              <p:nvPr/>
            </p:nvSpPr>
            <p:spPr bwMode="auto">
              <a:xfrm>
                <a:off x="2163" y="1454"/>
                <a:ext cx="625" cy="286"/>
              </a:xfrm>
              <a:prstGeom prst="rect">
                <a:avLst/>
              </a:prstGeom>
              <a:noFill/>
              <a:ln w="9525">
                <a:noFill/>
                <a:miter lim="800000"/>
                <a:headEnd/>
                <a:tailEnd/>
              </a:ln>
              <a:effectLst/>
            </p:spPr>
            <p:txBody>
              <a:bodyPr>
                <a:spAutoFit/>
              </a:bodyPr>
              <a:lstStyle/>
              <a:p>
                <a:pPr algn="ctr"/>
                <a:endParaRPr lang="en-US" sz="200">
                  <a:solidFill>
                    <a:srgbClr val="9900CC"/>
                  </a:solidFill>
                </a:endParaRPr>
              </a:p>
              <a:p>
                <a:pPr algn="ctr"/>
                <a:r>
                  <a:rPr lang="en-US" sz="2800">
                    <a:solidFill>
                      <a:srgbClr val="660066"/>
                    </a:solidFill>
                  </a:rPr>
                  <a:t>Mind</a:t>
                </a:r>
                <a:endParaRPr lang="en-US" sz="2800">
                  <a:solidFill>
                    <a:srgbClr val="660066"/>
                  </a:solidFill>
                  <a:latin typeface="Times New Roman" pitchFamily="18" charset="0"/>
                </a:endParaRPr>
              </a:p>
            </p:txBody>
          </p:sp>
        </p:grpSp>
        <p:grpSp>
          <p:nvGrpSpPr>
            <p:cNvPr id="798838" name="Group 118"/>
            <p:cNvGrpSpPr>
              <a:grpSpLocks/>
            </p:cNvGrpSpPr>
            <p:nvPr/>
          </p:nvGrpSpPr>
          <p:grpSpPr bwMode="auto">
            <a:xfrm>
              <a:off x="3124" y="1355"/>
              <a:ext cx="620" cy="502"/>
              <a:chOff x="3374" y="1299"/>
              <a:chExt cx="658" cy="525"/>
            </a:xfrm>
          </p:grpSpPr>
          <p:sp>
            <p:nvSpPr>
              <p:cNvPr id="798839" name="Oval 119"/>
              <p:cNvSpPr>
                <a:spLocks noChangeArrowheads="1"/>
              </p:cNvSpPr>
              <p:nvPr/>
            </p:nvSpPr>
            <p:spPr bwMode="auto">
              <a:xfrm>
                <a:off x="3374" y="1299"/>
                <a:ext cx="644" cy="525"/>
              </a:xfrm>
              <a:prstGeom prst="ellipse">
                <a:avLst/>
              </a:prstGeom>
              <a:gradFill rotWithShape="0">
                <a:gsLst>
                  <a:gs pos="0">
                    <a:srgbClr val="FFFFFF"/>
                  </a:gs>
                  <a:gs pos="100000">
                    <a:srgbClr val="CCFF99"/>
                  </a:gs>
                </a:gsLst>
                <a:path path="shape">
                  <a:fillToRect l="50000" t="50000" r="50000" b="50000"/>
                </a:path>
              </a:gradFill>
              <a:ln w="9525">
                <a:round/>
                <a:headEnd/>
                <a:tailEnd/>
              </a:ln>
              <a:effectLst/>
              <a:scene3d>
                <a:camera prst="legacyPerspectiveBottomRight"/>
                <a:lightRig rig="legacyNormal3" dir="t"/>
              </a:scene3d>
              <a:sp3d extrusionH="430200" prstMaterial="legacyMatte">
                <a:bevelT w="13500" h="13500" prst="angle"/>
                <a:bevelB w="13500" h="13500" prst="angle"/>
                <a:extrusionClr>
                  <a:srgbClr val="CCFF99"/>
                </a:extrusionClr>
              </a:sp3d>
            </p:spPr>
            <p:txBody>
              <a:bodyPr wrap="none" anchor="ctr">
                <a:flatTx/>
              </a:bodyPr>
              <a:lstStyle/>
              <a:p>
                <a:pPr algn="ctr"/>
                <a:endParaRPr lang="en-US" sz="2000">
                  <a:solidFill>
                    <a:srgbClr val="660066"/>
                  </a:solidFill>
                </a:endParaRPr>
              </a:p>
            </p:txBody>
          </p:sp>
          <p:sp>
            <p:nvSpPr>
              <p:cNvPr id="798840" name="Text Box 120"/>
              <p:cNvSpPr txBox="1">
                <a:spLocks noChangeArrowheads="1"/>
              </p:cNvSpPr>
              <p:nvPr/>
            </p:nvSpPr>
            <p:spPr bwMode="auto">
              <a:xfrm>
                <a:off x="3408" y="1454"/>
                <a:ext cx="624" cy="286"/>
              </a:xfrm>
              <a:prstGeom prst="rect">
                <a:avLst/>
              </a:prstGeom>
              <a:noFill/>
              <a:ln w="9525">
                <a:noFill/>
                <a:miter lim="800000"/>
                <a:headEnd/>
                <a:tailEnd/>
              </a:ln>
              <a:effectLst/>
            </p:spPr>
            <p:txBody>
              <a:bodyPr>
                <a:spAutoFit/>
              </a:bodyPr>
              <a:lstStyle/>
              <a:p>
                <a:pPr algn="ctr"/>
                <a:endParaRPr lang="en-US" sz="200">
                  <a:solidFill>
                    <a:srgbClr val="008000"/>
                  </a:solidFill>
                </a:endParaRPr>
              </a:p>
              <a:p>
                <a:pPr algn="ctr"/>
                <a:r>
                  <a:rPr lang="en-US" sz="2800">
                    <a:solidFill>
                      <a:srgbClr val="003300"/>
                    </a:solidFill>
                  </a:rPr>
                  <a:t>Body</a:t>
                </a:r>
                <a:endParaRPr lang="en-US" sz="2800">
                  <a:solidFill>
                    <a:srgbClr val="003300"/>
                  </a:solidFill>
                  <a:latin typeface="Times New Roman" pitchFamily="18" charset="0"/>
                </a:endParaRPr>
              </a:p>
            </p:txBody>
          </p:sp>
        </p:grpSp>
        <p:grpSp>
          <p:nvGrpSpPr>
            <p:cNvPr id="798854" name="Group 134"/>
            <p:cNvGrpSpPr>
              <a:grpSpLocks/>
            </p:cNvGrpSpPr>
            <p:nvPr/>
          </p:nvGrpSpPr>
          <p:grpSpPr bwMode="auto">
            <a:xfrm>
              <a:off x="2536" y="2091"/>
              <a:ext cx="633" cy="501"/>
              <a:chOff x="2536" y="2091"/>
              <a:chExt cx="633" cy="501"/>
            </a:xfrm>
          </p:grpSpPr>
          <p:sp>
            <p:nvSpPr>
              <p:cNvPr id="798842" name="Oval 122"/>
              <p:cNvSpPr>
                <a:spLocks noChangeArrowheads="1"/>
              </p:cNvSpPr>
              <p:nvPr/>
            </p:nvSpPr>
            <p:spPr bwMode="auto">
              <a:xfrm>
                <a:off x="2550" y="2091"/>
                <a:ext cx="605" cy="501"/>
              </a:xfrm>
              <a:prstGeom prst="ellipse">
                <a:avLst/>
              </a:prstGeom>
              <a:gradFill rotWithShape="0">
                <a:gsLst>
                  <a:gs pos="0">
                    <a:schemeClr val="bg1"/>
                  </a:gs>
                  <a:gs pos="100000">
                    <a:srgbClr val="FFCCCC"/>
                  </a:gs>
                </a:gsLst>
                <a:path path="shape">
                  <a:fillToRect l="50000" t="50000" r="50000" b="50000"/>
                </a:path>
              </a:gradFill>
              <a:ln w="9525">
                <a:round/>
                <a:headEnd/>
                <a:tailEnd/>
              </a:ln>
              <a:effectLst/>
              <a:scene3d>
                <a:camera prst="legacyPerspectiveBottom"/>
                <a:lightRig rig="legacyNormal3" dir="t"/>
              </a:scene3d>
              <a:sp3d extrusionH="887400" prstMaterial="legacyMatte">
                <a:bevelT w="13500" h="13500" prst="angle"/>
                <a:bevelB w="13500" h="13500" prst="angle"/>
                <a:extrusionClr>
                  <a:srgbClr val="FFCCCC"/>
                </a:extrusionClr>
              </a:sp3d>
            </p:spPr>
            <p:txBody>
              <a:bodyPr wrap="none" anchor="ctr">
                <a:flatTx/>
              </a:bodyPr>
              <a:lstStyle/>
              <a:p>
                <a:pPr algn="ctr">
                  <a:lnSpc>
                    <a:spcPct val="100000"/>
                  </a:lnSpc>
                </a:pPr>
                <a:endParaRPr lang="en-US" sz="2800" b="1">
                  <a:solidFill>
                    <a:srgbClr val="6600CC"/>
                  </a:solidFill>
                </a:endParaRPr>
              </a:p>
            </p:txBody>
          </p:sp>
          <p:sp>
            <p:nvSpPr>
              <p:cNvPr id="798843" name="Text Box 123"/>
              <p:cNvSpPr txBox="1">
                <a:spLocks noChangeArrowheads="1"/>
              </p:cNvSpPr>
              <p:nvPr/>
            </p:nvSpPr>
            <p:spPr bwMode="auto">
              <a:xfrm>
                <a:off x="2536" y="2160"/>
                <a:ext cx="633" cy="399"/>
              </a:xfrm>
              <a:prstGeom prst="rect">
                <a:avLst/>
              </a:prstGeom>
              <a:noFill/>
              <a:ln w="9525">
                <a:noFill/>
                <a:miter lim="800000"/>
                <a:headEnd/>
                <a:tailEnd/>
              </a:ln>
              <a:effectLst/>
            </p:spPr>
            <p:txBody>
              <a:bodyPr>
                <a:spAutoFit/>
              </a:bodyPr>
              <a:lstStyle/>
              <a:p>
                <a:pPr algn="ctr">
                  <a:lnSpc>
                    <a:spcPct val="100000"/>
                  </a:lnSpc>
                </a:pPr>
                <a:endParaRPr lang="en-US" sz="200" b="1">
                  <a:solidFill>
                    <a:srgbClr val="6600CC"/>
                  </a:solidFill>
                </a:endParaRPr>
              </a:p>
              <a:p>
                <a:pPr algn="ctr">
                  <a:lnSpc>
                    <a:spcPct val="60000"/>
                  </a:lnSpc>
                </a:pPr>
                <a:r>
                  <a:rPr lang="en-US" sz="2800">
                    <a:solidFill>
                      <a:srgbClr val="800000"/>
                    </a:solidFill>
                    <a:latin typeface="Fette Engschrift" pitchFamily="2" charset="0"/>
                  </a:rPr>
                  <a:t>Indi-</a:t>
                </a:r>
              </a:p>
              <a:p>
                <a:pPr algn="ctr">
                  <a:lnSpc>
                    <a:spcPct val="60000"/>
                  </a:lnSpc>
                </a:pPr>
                <a:r>
                  <a:rPr lang="en-US" sz="2800">
                    <a:solidFill>
                      <a:srgbClr val="800000"/>
                    </a:solidFill>
                    <a:latin typeface="Fette Engschrift" pitchFamily="2" charset="0"/>
                  </a:rPr>
                  <a:t>vidual</a:t>
                </a:r>
              </a:p>
            </p:txBody>
          </p:sp>
        </p:grpSp>
        <p:grpSp>
          <p:nvGrpSpPr>
            <p:cNvPr id="798844" name="Group 124"/>
            <p:cNvGrpSpPr>
              <a:grpSpLocks/>
            </p:cNvGrpSpPr>
            <p:nvPr/>
          </p:nvGrpSpPr>
          <p:grpSpPr bwMode="auto">
            <a:xfrm>
              <a:off x="2517" y="480"/>
              <a:ext cx="659" cy="584"/>
              <a:chOff x="1467" y="672"/>
              <a:chExt cx="700" cy="611"/>
            </a:xfrm>
          </p:grpSpPr>
          <p:sp>
            <p:nvSpPr>
              <p:cNvPr id="798845" name="Oval 125"/>
              <p:cNvSpPr>
                <a:spLocks noChangeArrowheads="1"/>
              </p:cNvSpPr>
              <p:nvPr/>
            </p:nvSpPr>
            <p:spPr bwMode="auto">
              <a:xfrm>
                <a:off x="1467" y="672"/>
                <a:ext cx="700" cy="611"/>
              </a:xfrm>
              <a:prstGeom prst="ellipse">
                <a:avLst/>
              </a:prstGeom>
              <a:gradFill rotWithShape="0">
                <a:gsLst>
                  <a:gs pos="0">
                    <a:schemeClr val="bg1"/>
                  </a:gs>
                  <a:gs pos="100000">
                    <a:srgbClr val="FFFFFF"/>
                  </a:gs>
                </a:gsLst>
                <a:lin ang="5400000" scaled="1"/>
              </a:gradFill>
              <a:ln w="12700">
                <a:round/>
                <a:headEnd/>
                <a:tailEnd/>
              </a:ln>
              <a:effectLst/>
              <a:scene3d>
                <a:camera prst="legacyPerspectiveTop"/>
                <a:lightRig rig="legacyNormal3" dir="t"/>
              </a:scene3d>
              <a:sp3d extrusionH="887400" prstMaterial="legacyMatte">
                <a:bevelT w="13500" h="13500" prst="angle"/>
                <a:bevelB w="13500" h="13500" prst="angle"/>
                <a:extrusionClr>
                  <a:srgbClr val="FFFFFF"/>
                </a:extrusionClr>
              </a:sp3d>
            </p:spPr>
            <p:txBody>
              <a:bodyPr wrap="none" anchor="ctr">
                <a:flatTx/>
              </a:bodyPr>
              <a:lstStyle/>
              <a:p>
                <a:pPr algn="ctr">
                  <a:lnSpc>
                    <a:spcPct val="100000"/>
                  </a:lnSpc>
                </a:pPr>
                <a:endParaRPr lang="en-US" sz="4800" b="1">
                  <a:solidFill>
                    <a:srgbClr val="6600CC"/>
                  </a:solidFill>
                </a:endParaRPr>
              </a:p>
            </p:txBody>
          </p:sp>
          <p:sp>
            <p:nvSpPr>
              <p:cNvPr id="798846" name="WordArt 126"/>
              <p:cNvSpPr>
                <a:spLocks noChangeArrowheads="1" noChangeShapeType="1" noTextEdit="1"/>
              </p:cNvSpPr>
              <p:nvPr/>
            </p:nvSpPr>
            <p:spPr bwMode="auto">
              <a:xfrm>
                <a:off x="1536" y="851"/>
                <a:ext cx="541" cy="253"/>
              </a:xfrm>
              <a:prstGeom prst="rect">
                <a:avLst/>
              </a:prstGeom>
            </p:spPr>
            <p:txBody>
              <a:bodyPr wrap="none" fromWordArt="1">
                <a:prstTxWarp prst="textPlain">
                  <a:avLst>
                    <a:gd name="adj" fmla="val 50000"/>
                  </a:avLst>
                </a:prstTxWarp>
              </a:bodyPr>
              <a:lstStyle/>
              <a:p>
                <a:pPr algn="ctr"/>
                <a:r>
                  <a:rPr lang="en-US" sz="3600" kern="10">
                    <a:ln w="38100">
                      <a:solidFill>
                        <a:srgbClr val="6600CC"/>
                      </a:solidFill>
                      <a:round/>
                      <a:headEnd/>
                      <a:tailEnd/>
                    </a:ln>
                    <a:gradFill rotWithShape="0">
                      <a:gsLst>
                        <a:gs pos="0">
                          <a:srgbClr val="CCECFF"/>
                        </a:gs>
                        <a:gs pos="50000">
                          <a:schemeClr val="bg1"/>
                        </a:gs>
                        <a:gs pos="100000">
                          <a:srgbClr val="CCECFF"/>
                        </a:gs>
                      </a:gsLst>
                      <a:lin ang="2700000" scaled="1"/>
                    </a:gradFill>
                    <a:effectLst>
                      <a:outerShdw dist="35921" dir="2700000" algn="ctr" rotWithShape="0">
                        <a:schemeClr val="bg1"/>
                      </a:outerShdw>
                    </a:effectLst>
                    <a:latin typeface="Impact"/>
                  </a:rPr>
                  <a:t>God</a:t>
                </a:r>
              </a:p>
            </p:txBody>
          </p:sp>
        </p:grpSp>
      </p:grpSp>
      <p:sp>
        <p:nvSpPr>
          <p:cNvPr id="798850" name="Oval 130"/>
          <p:cNvSpPr>
            <a:spLocks noChangeArrowheads="1"/>
          </p:cNvSpPr>
          <p:nvPr/>
        </p:nvSpPr>
        <p:spPr bwMode="auto">
          <a:xfrm>
            <a:off x="2667000" y="1752600"/>
            <a:ext cx="1447800" cy="1295400"/>
          </a:xfrm>
          <a:prstGeom prst="ellipse">
            <a:avLst/>
          </a:prstGeom>
          <a:gradFill rotWithShape="0">
            <a:gsLst>
              <a:gs pos="0">
                <a:srgbClr val="FF99FF"/>
              </a:gs>
              <a:gs pos="100000">
                <a:srgbClr val="FF99FF"/>
              </a:gs>
            </a:gsLst>
            <a:lin ang="5400000" scaled="1"/>
          </a:gradFill>
          <a:ln w="9525">
            <a:round/>
            <a:headEnd/>
            <a:tailEnd/>
          </a:ln>
          <a:effectLst/>
          <a:scene3d>
            <a:camera prst="legacyPerspectiveBottomLeft"/>
            <a:lightRig rig="legacyNormal3" dir="t"/>
          </a:scene3d>
          <a:sp3d extrusionH="887400" prstMaterial="legacyMatte">
            <a:bevelT w="13500" h="13500" prst="angle"/>
            <a:bevelB w="13500" h="13500" prst="angle"/>
            <a:extrusionClr>
              <a:srgbClr val="FF99FF"/>
            </a:extrusionClr>
          </a:sp3d>
        </p:spPr>
        <p:txBody>
          <a:bodyPr wrap="none" anchor="ctr">
            <a:flatTx/>
          </a:bodyPr>
          <a:lstStyle/>
          <a:p>
            <a:pPr algn="ctr">
              <a:lnSpc>
                <a:spcPct val="80000"/>
              </a:lnSpc>
            </a:pPr>
            <a:r>
              <a:rPr lang="en-US" sz="4000">
                <a:solidFill>
                  <a:srgbClr val="FF00FF"/>
                </a:solidFill>
                <a:latin typeface="Arial Black" pitchFamily="34" charset="0"/>
              </a:rPr>
              <a:t> </a:t>
            </a:r>
          </a:p>
        </p:txBody>
      </p:sp>
      <p:sp>
        <p:nvSpPr>
          <p:cNvPr id="798851" name="Oval 131"/>
          <p:cNvSpPr>
            <a:spLocks noChangeArrowheads="1"/>
          </p:cNvSpPr>
          <p:nvPr/>
        </p:nvSpPr>
        <p:spPr bwMode="auto">
          <a:xfrm>
            <a:off x="4953000" y="1752600"/>
            <a:ext cx="1447800" cy="1295400"/>
          </a:xfrm>
          <a:prstGeom prst="ellipse">
            <a:avLst/>
          </a:prstGeom>
          <a:gradFill rotWithShape="0">
            <a:gsLst>
              <a:gs pos="0">
                <a:srgbClr val="CCFF33"/>
              </a:gs>
              <a:gs pos="100000">
                <a:srgbClr val="CCFF33"/>
              </a:gs>
            </a:gsLst>
            <a:lin ang="5400000" scaled="1"/>
          </a:gradFill>
          <a:ln w="9525">
            <a:round/>
            <a:headEnd/>
            <a:tailEnd/>
          </a:ln>
          <a:effectLst/>
          <a:scene3d>
            <a:camera prst="legacyPerspectiveBottomRight"/>
            <a:lightRig rig="legacyNormal3" dir="t"/>
          </a:scene3d>
          <a:sp3d extrusionH="887400" prstMaterial="legacyMatte">
            <a:bevelT w="13500" h="13500" prst="angle"/>
            <a:bevelB w="13500" h="13500" prst="angle"/>
            <a:extrusionClr>
              <a:srgbClr val="CCFF33"/>
            </a:extrusionClr>
          </a:sp3d>
        </p:spPr>
        <p:txBody>
          <a:bodyPr wrap="none" anchor="ctr">
            <a:flatTx/>
          </a:bodyPr>
          <a:lstStyle/>
          <a:p>
            <a:pPr algn="ctr">
              <a:lnSpc>
                <a:spcPct val="80000"/>
              </a:lnSpc>
            </a:pPr>
            <a:r>
              <a:rPr lang="en-US" sz="4000">
                <a:solidFill>
                  <a:srgbClr val="FF00FF"/>
                </a:solidFill>
                <a:latin typeface="Arial Black" pitchFamily="34" charset="0"/>
              </a:rPr>
              <a:t>  </a:t>
            </a:r>
          </a:p>
        </p:txBody>
      </p:sp>
      <p:sp>
        <p:nvSpPr>
          <p:cNvPr id="798755" name="Text Box 35"/>
          <p:cNvSpPr txBox="1">
            <a:spLocks noChangeArrowheads="1"/>
          </p:cNvSpPr>
          <p:nvPr/>
        </p:nvSpPr>
        <p:spPr bwMode="auto">
          <a:xfrm>
            <a:off x="2743200" y="2041525"/>
            <a:ext cx="1371600" cy="762000"/>
          </a:xfrm>
          <a:prstGeom prst="rect">
            <a:avLst/>
          </a:prstGeom>
          <a:noFill/>
          <a:ln w="9525">
            <a:noFill/>
            <a:miter lim="800000"/>
            <a:headEnd/>
            <a:tailEnd/>
          </a:ln>
          <a:effectLst>
            <a:outerShdw dist="35921" dir="2700000" algn="ctr" rotWithShape="0">
              <a:schemeClr val="bg1"/>
            </a:outerShdw>
          </a:effectLst>
        </p:spPr>
        <p:txBody>
          <a:bodyPr>
            <a:spAutoFit/>
          </a:bodyPr>
          <a:lstStyle/>
          <a:p>
            <a:pPr>
              <a:lnSpc>
                <a:spcPct val="100000"/>
              </a:lnSpc>
            </a:pPr>
            <a:r>
              <a:rPr lang="en-US" sz="4400">
                <a:solidFill>
                  <a:srgbClr val="660066"/>
                </a:solidFill>
              </a:rPr>
              <a:t>Mind</a:t>
            </a:r>
          </a:p>
        </p:txBody>
      </p:sp>
      <p:sp>
        <p:nvSpPr>
          <p:cNvPr id="798756" name="Text Box 36"/>
          <p:cNvSpPr txBox="1">
            <a:spLocks noChangeArrowheads="1"/>
          </p:cNvSpPr>
          <p:nvPr/>
        </p:nvSpPr>
        <p:spPr bwMode="auto">
          <a:xfrm>
            <a:off x="5029200" y="2055813"/>
            <a:ext cx="1371600" cy="762000"/>
          </a:xfrm>
          <a:prstGeom prst="rect">
            <a:avLst/>
          </a:prstGeom>
          <a:noFill/>
          <a:ln w="9525">
            <a:noFill/>
            <a:miter lim="800000"/>
            <a:headEnd/>
            <a:tailEnd/>
          </a:ln>
          <a:effectLst>
            <a:outerShdw dist="35921" dir="2700000" algn="ctr" rotWithShape="0">
              <a:schemeClr val="bg1"/>
            </a:outerShdw>
          </a:effectLst>
        </p:spPr>
        <p:txBody>
          <a:bodyPr>
            <a:spAutoFit/>
          </a:bodyPr>
          <a:lstStyle/>
          <a:p>
            <a:pPr>
              <a:lnSpc>
                <a:spcPct val="100000"/>
              </a:lnSpc>
            </a:pPr>
            <a:r>
              <a:rPr lang="en-US" sz="4400">
                <a:solidFill>
                  <a:srgbClr val="003300"/>
                </a:solidFill>
              </a:rPr>
              <a:t>Body</a:t>
            </a:r>
          </a:p>
        </p:txBody>
      </p:sp>
      <p:sp>
        <p:nvSpPr>
          <p:cNvPr id="798757" name="AutoShape 37"/>
          <p:cNvSpPr>
            <a:spLocks noChangeArrowheads="1"/>
          </p:cNvSpPr>
          <p:nvPr/>
        </p:nvSpPr>
        <p:spPr bwMode="auto">
          <a:xfrm rot="-5400000">
            <a:off x="4386263" y="1814513"/>
            <a:ext cx="342900" cy="755650"/>
          </a:xfrm>
          <a:prstGeom prst="curvedLeftArrow">
            <a:avLst>
              <a:gd name="adj1" fmla="val 44074"/>
              <a:gd name="adj2" fmla="val 88148"/>
              <a:gd name="adj3" fmla="val 33333"/>
            </a:avLst>
          </a:prstGeom>
          <a:gradFill rotWithShape="0">
            <a:gsLst>
              <a:gs pos="0">
                <a:srgbClr val="006699"/>
              </a:gs>
              <a:gs pos="9500">
                <a:srgbClr val="1170FF"/>
              </a:gs>
              <a:gs pos="14499">
                <a:srgbClr val="3333CC"/>
              </a:gs>
              <a:gs pos="20000">
                <a:srgbClr val="2E6792"/>
              </a:gs>
              <a:gs pos="26500">
                <a:srgbClr val="9999FF"/>
              </a:gs>
              <a:gs pos="42000">
                <a:srgbClr val="00CCCC"/>
              </a:gs>
              <a:gs pos="50000">
                <a:srgbClr val="3399FF"/>
              </a:gs>
              <a:gs pos="58000">
                <a:srgbClr val="00CCCC"/>
              </a:gs>
              <a:gs pos="73500">
                <a:srgbClr val="9999FF"/>
              </a:gs>
              <a:gs pos="80001">
                <a:srgbClr val="2E6792"/>
              </a:gs>
              <a:gs pos="85501">
                <a:srgbClr val="3333CC"/>
              </a:gs>
              <a:gs pos="90500">
                <a:srgbClr val="1170FF"/>
              </a:gs>
              <a:gs pos="100000">
                <a:srgbClr val="006699"/>
              </a:gs>
            </a:gsLst>
            <a:lin ang="0" scaled="1"/>
          </a:gradFill>
          <a:ln w="28575">
            <a:solidFill>
              <a:srgbClr val="9900FF"/>
            </a:solidFill>
            <a:miter lim="800000"/>
            <a:headEnd/>
            <a:tailEnd/>
          </a:ln>
          <a:effectLst/>
        </p:spPr>
        <p:txBody>
          <a:bodyPr wrap="none" anchor="ctr"/>
          <a:lstStyle/>
          <a:p>
            <a:endParaRPr lang="en-US"/>
          </a:p>
        </p:txBody>
      </p:sp>
      <p:sp>
        <p:nvSpPr>
          <p:cNvPr id="798763" name="AutoShape 43"/>
          <p:cNvSpPr>
            <a:spLocks noChangeArrowheads="1"/>
          </p:cNvSpPr>
          <p:nvPr/>
        </p:nvSpPr>
        <p:spPr bwMode="auto">
          <a:xfrm rot="-10800000">
            <a:off x="4246563" y="1679575"/>
            <a:ext cx="206375" cy="1368425"/>
          </a:xfrm>
          <a:prstGeom prst="curvedLeftArrow">
            <a:avLst>
              <a:gd name="adj1" fmla="val 132615"/>
              <a:gd name="adj2" fmla="val 265231"/>
              <a:gd name="adj3" fmla="val 33333"/>
            </a:avLst>
          </a:prstGeom>
          <a:gradFill rotWithShape="0">
            <a:gsLst>
              <a:gs pos="0">
                <a:srgbClr val="006699"/>
              </a:gs>
              <a:gs pos="9500">
                <a:srgbClr val="1170FF"/>
              </a:gs>
              <a:gs pos="14499">
                <a:srgbClr val="3333CC"/>
              </a:gs>
              <a:gs pos="20000">
                <a:srgbClr val="2E6792"/>
              </a:gs>
              <a:gs pos="26500">
                <a:srgbClr val="9999FF"/>
              </a:gs>
              <a:gs pos="42000">
                <a:srgbClr val="00CCCC"/>
              </a:gs>
              <a:gs pos="50000">
                <a:srgbClr val="3399FF"/>
              </a:gs>
              <a:gs pos="58000">
                <a:srgbClr val="00CCCC"/>
              </a:gs>
              <a:gs pos="73500">
                <a:srgbClr val="9999FF"/>
              </a:gs>
              <a:gs pos="80001">
                <a:srgbClr val="2E6792"/>
              </a:gs>
              <a:gs pos="85501">
                <a:srgbClr val="3333CC"/>
              </a:gs>
              <a:gs pos="90500">
                <a:srgbClr val="1170FF"/>
              </a:gs>
              <a:gs pos="100000">
                <a:srgbClr val="006699"/>
              </a:gs>
            </a:gsLst>
            <a:lin ang="0" scaled="1"/>
          </a:gradFill>
          <a:ln w="28575">
            <a:solidFill>
              <a:srgbClr val="9900FF"/>
            </a:solidFill>
            <a:miter lim="800000"/>
            <a:headEnd/>
            <a:tailEnd/>
          </a:ln>
          <a:effectLst/>
        </p:spPr>
        <p:txBody>
          <a:bodyPr wrap="none" anchor="ctr"/>
          <a:lstStyle/>
          <a:p>
            <a:endParaRPr lang="en-US"/>
          </a:p>
        </p:txBody>
      </p:sp>
      <p:sp>
        <p:nvSpPr>
          <p:cNvPr id="798765" name="AutoShape 45"/>
          <p:cNvSpPr>
            <a:spLocks noChangeArrowheads="1"/>
          </p:cNvSpPr>
          <p:nvPr/>
        </p:nvSpPr>
        <p:spPr bwMode="auto">
          <a:xfrm>
            <a:off x="4591050" y="1831975"/>
            <a:ext cx="206375" cy="1368425"/>
          </a:xfrm>
          <a:prstGeom prst="curvedLeftArrow">
            <a:avLst>
              <a:gd name="adj1" fmla="val 132615"/>
              <a:gd name="adj2" fmla="val 265231"/>
              <a:gd name="adj3" fmla="val 33333"/>
            </a:avLst>
          </a:prstGeom>
          <a:gradFill rotWithShape="0">
            <a:gsLst>
              <a:gs pos="0">
                <a:srgbClr val="006699"/>
              </a:gs>
              <a:gs pos="9500">
                <a:srgbClr val="1170FF"/>
              </a:gs>
              <a:gs pos="14499">
                <a:srgbClr val="3333CC"/>
              </a:gs>
              <a:gs pos="20000">
                <a:srgbClr val="2E6792"/>
              </a:gs>
              <a:gs pos="26500">
                <a:srgbClr val="9999FF"/>
              </a:gs>
              <a:gs pos="42000">
                <a:srgbClr val="00CCCC"/>
              </a:gs>
              <a:gs pos="50000">
                <a:srgbClr val="3399FF"/>
              </a:gs>
              <a:gs pos="58000">
                <a:srgbClr val="00CCCC"/>
              </a:gs>
              <a:gs pos="73500">
                <a:srgbClr val="9999FF"/>
              </a:gs>
              <a:gs pos="80001">
                <a:srgbClr val="2E6792"/>
              </a:gs>
              <a:gs pos="85501">
                <a:srgbClr val="3333CC"/>
              </a:gs>
              <a:gs pos="90500">
                <a:srgbClr val="1170FF"/>
              </a:gs>
              <a:gs pos="100000">
                <a:srgbClr val="006699"/>
              </a:gs>
            </a:gsLst>
            <a:lin ang="0" scaled="1"/>
          </a:gradFill>
          <a:ln w="28575">
            <a:solidFill>
              <a:srgbClr val="9900FF"/>
            </a:solidFill>
            <a:miter lim="800000"/>
            <a:headEnd/>
            <a:tailEnd/>
          </a:ln>
          <a:effectLst/>
        </p:spPr>
        <p:txBody>
          <a:bodyPr wrap="none" anchor="ctr"/>
          <a:lstStyle/>
          <a:p>
            <a:endParaRPr lang="en-US"/>
          </a:p>
        </p:txBody>
      </p:sp>
      <p:sp>
        <p:nvSpPr>
          <p:cNvPr id="798858" name="Oval 138"/>
          <p:cNvSpPr>
            <a:spLocks noChangeArrowheads="1"/>
          </p:cNvSpPr>
          <p:nvPr/>
        </p:nvSpPr>
        <p:spPr bwMode="auto">
          <a:xfrm>
            <a:off x="3657600" y="3200400"/>
            <a:ext cx="1828800" cy="909638"/>
          </a:xfrm>
          <a:prstGeom prst="ellipse">
            <a:avLst/>
          </a:prstGeom>
          <a:gradFill rotWithShape="0">
            <a:gsLst>
              <a:gs pos="0">
                <a:srgbClr val="FFCCCC"/>
              </a:gs>
              <a:gs pos="100000">
                <a:srgbClr val="FFCCCC"/>
              </a:gs>
            </a:gsLst>
            <a:lin ang="5400000" scaled="1"/>
          </a:gradFill>
          <a:ln w="9525">
            <a:round/>
            <a:headEnd/>
            <a:tailEnd/>
          </a:ln>
          <a:effectLst/>
          <a:scene3d>
            <a:camera prst="legacyPerspectiveBottom"/>
            <a:lightRig rig="legacyNormal3" dir="t"/>
          </a:scene3d>
          <a:sp3d extrusionH="887400" prstMaterial="legacyMatte">
            <a:bevelT w="13500" h="13500" prst="angle"/>
            <a:bevelB w="13500" h="13500" prst="angle"/>
            <a:extrusionClr>
              <a:srgbClr val="FFCCCC"/>
            </a:extrusionClr>
          </a:sp3d>
        </p:spPr>
        <p:txBody>
          <a:bodyPr wrap="none" anchor="ctr">
            <a:flatTx/>
          </a:bodyPr>
          <a:lstStyle/>
          <a:p>
            <a:pPr algn="ctr">
              <a:lnSpc>
                <a:spcPct val="80000"/>
              </a:lnSpc>
            </a:pPr>
            <a:endParaRPr lang="en-US" sz="4000">
              <a:solidFill>
                <a:srgbClr val="FF00FF"/>
              </a:solidFill>
              <a:latin typeface="Arial Black" pitchFamily="34" charset="0"/>
            </a:endParaRPr>
          </a:p>
        </p:txBody>
      </p:sp>
      <p:sp>
        <p:nvSpPr>
          <p:cNvPr id="798859" name="Text Box 139"/>
          <p:cNvSpPr txBox="1">
            <a:spLocks noChangeArrowheads="1"/>
          </p:cNvSpPr>
          <p:nvPr/>
        </p:nvSpPr>
        <p:spPr bwMode="auto">
          <a:xfrm>
            <a:off x="3848100" y="3184525"/>
            <a:ext cx="1447800" cy="914400"/>
          </a:xfrm>
          <a:prstGeom prst="rect">
            <a:avLst/>
          </a:prstGeom>
          <a:noFill/>
          <a:ln w="9525">
            <a:noFill/>
            <a:miter lim="800000"/>
            <a:headEnd/>
            <a:tailEnd/>
          </a:ln>
          <a:effectLst>
            <a:outerShdw dist="35921" dir="2700000" algn="ctr" rotWithShape="0">
              <a:schemeClr val="bg1"/>
            </a:outerShdw>
          </a:effectLst>
        </p:spPr>
        <p:txBody>
          <a:bodyPr>
            <a:spAutoFit/>
          </a:bodyPr>
          <a:lstStyle/>
          <a:p>
            <a:pPr algn="ctr">
              <a:lnSpc>
                <a:spcPct val="100000"/>
              </a:lnSpc>
            </a:pPr>
            <a:r>
              <a:rPr lang="en-US" sz="5400" b="1">
                <a:solidFill>
                  <a:srgbClr val="5100A2"/>
                </a:solidFill>
              </a:rPr>
              <a:t>One</a:t>
            </a:r>
          </a:p>
        </p:txBody>
      </p:sp>
      <p:sp>
        <p:nvSpPr>
          <p:cNvPr id="798741" name="Text Box 21"/>
          <p:cNvSpPr txBox="1">
            <a:spLocks noChangeArrowheads="1"/>
          </p:cNvSpPr>
          <p:nvPr/>
        </p:nvSpPr>
        <p:spPr bwMode="auto">
          <a:xfrm>
            <a:off x="2743200" y="4202113"/>
            <a:ext cx="3581400" cy="750887"/>
          </a:xfrm>
          <a:prstGeom prst="rect">
            <a:avLst/>
          </a:prstGeom>
          <a:noFill/>
          <a:ln w="9525">
            <a:noFill/>
            <a:miter lim="800000"/>
            <a:headEnd/>
            <a:tailEnd/>
          </a:ln>
          <a:effectLst>
            <a:outerShdw dist="25400" dir="2021404" algn="ctr" rotWithShape="0">
              <a:schemeClr val="bg1"/>
            </a:outerShdw>
          </a:effectLst>
        </p:spPr>
        <p:txBody>
          <a:bodyPr>
            <a:spAutoFit/>
          </a:bodyPr>
          <a:lstStyle/>
          <a:p>
            <a:pPr algn="ctr">
              <a:lnSpc>
                <a:spcPct val="80000"/>
              </a:lnSpc>
            </a:pPr>
            <a:r>
              <a:rPr lang="en-US" sz="2800" dirty="0">
                <a:solidFill>
                  <a:srgbClr val="0000FF"/>
                </a:solidFill>
                <a:latin typeface="Arial Black" pitchFamily="34" charset="0"/>
              </a:rPr>
              <a:t>Individual</a:t>
            </a:r>
          </a:p>
          <a:p>
            <a:pPr algn="ctr">
              <a:lnSpc>
                <a:spcPct val="80000"/>
              </a:lnSpc>
            </a:pPr>
            <a:r>
              <a:rPr lang="en-US" sz="2600" dirty="0">
                <a:solidFill>
                  <a:srgbClr val="0000FF"/>
                </a:solidFill>
              </a:rPr>
              <a:t> Four Position Foundation</a:t>
            </a:r>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98861"/>
                                        </p:tgtEl>
                                        <p:attrNameLst>
                                          <p:attrName>style.visibility</p:attrName>
                                        </p:attrNameLst>
                                      </p:cBhvr>
                                      <p:to>
                                        <p:strVal val="visible"/>
                                      </p:to>
                                    </p:set>
                                    <p:animEffect transition="in" filter="fade">
                                      <p:cBhvr>
                                        <p:cTn id="7" dur="2000"/>
                                        <p:tgtEl>
                                          <p:spTgt spid="798861"/>
                                        </p:tgtEl>
                                      </p:cBhvr>
                                    </p:animEffect>
                                  </p:childTnLst>
                                </p:cTn>
                              </p:par>
                              <p:par>
                                <p:cTn id="8" presetID="17" presetClass="entr" presetSubtype="10" fill="hold" grpId="0" nodeType="withEffect">
                                  <p:stCondLst>
                                    <p:cond delay="0"/>
                                  </p:stCondLst>
                                  <p:childTnLst>
                                    <p:set>
                                      <p:cBhvr>
                                        <p:cTn id="9" dur="1" fill="hold">
                                          <p:stCondLst>
                                            <p:cond delay="0"/>
                                          </p:stCondLst>
                                        </p:cTn>
                                        <p:tgtEl>
                                          <p:spTgt spid="798740"/>
                                        </p:tgtEl>
                                        <p:attrNameLst>
                                          <p:attrName>style.visibility</p:attrName>
                                        </p:attrNameLst>
                                      </p:cBhvr>
                                      <p:to>
                                        <p:strVal val="visible"/>
                                      </p:to>
                                    </p:set>
                                    <p:anim calcmode="lin" valueType="num">
                                      <p:cBhvr>
                                        <p:cTn id="10" dur="500" fill="hold"/>
                                        <p:tgtEl>
                                          <p:spTgt spid="798740"/>
                                        </p:tgtEl>
                                        <p:attrNameLst>
                                          <p:attrName>ppt_w</p:attrName>
                                        </p:attrNameLst>
                                      </p:cBhvr>
                                      <p:tavLst>
                                        <p:tav tm="0">
                                          <p:val>
                                            <p:fltVal val="0"/>
                                          </p:val>
                                        </p:tav>
                                        <p:tav tm="100000">
                                          <p:val>
                                            <p:strVal val="#ppt_w"/>
                                          </p:val>
                                        </p:tav>
                                      </p:tavLst>
                                    </p:anim>
                                    <p:anim calcmode="lin" valueType="num">
                                      <p:cBhvr>
                                        <p:cTn id="11" dur="500" fill="hold"/>
                                        <p:tgtEl>
                                          <p:spTgt spid="798740"/>
                                        </p:tgtEl>
                                        <p:attrNameLst>
                                          <p:attrName>ppt_h</p:attrName>
                                        </p:attrNameLst>
                                      </p:cBhvr>
                                      <p:tavLst>
                                        <p:tav tm="0">
                                          <p:val>
                                            <p:strVal val="#ppt_h"/>
                                          </p:val>
                                        </p:tav>
                                        <p:tav tm="100000">
                                          <p:val>
                                            <p:strVal val="#ppt_h"/>
                                          </p:val>
                                        </p:tav>
                                      </p:tavLst>
                                    </p:anim>
                                  </p:childTnLst>
                                </p:cTn>
                              </p:par>
                            </p:childTnLst>
                          </p:cTn>
                        </p:par>
                      </p:childTnLst>
                    </p:cTn>
                  </p:par>
                  <p:par>
                    <p:cTn id="12" fill="hold">
                      <p:stCondLst>
                        <p:cond delay="indefinite"/>
                      </p:stCondLst>
                      <p:childTnLst>
                        <p:par>
                          <p:cTn id="13" fill="hold">
                            <p:stCondLst>
                              <p:cond delay="0"/>
                            </p:stCondLst>
                            <p:childTnLst>
                              <p:par>
                                <p:cTn id="14" presetID="16" presetClass="entr" presetSubtype="37" fill="hold" nodeType="clickEffect">
                                  <p:stCondLst>
                                    <p:cond delay="0"/>
                                  </p:stCondLst>
                                  <p:childTnLst>
                                    <p:set>
                                      <p:cBhvr>
                                        <p:cTn id="15" dur="1" fill="hold">
                                          <p:stCondLst>
                                            <p:cond delay="0"/>
                                          </p:stCondLst>
                                        </p:cTn>
                                        <p:tgtEl>
                                          <p:spTgt spid="798864"/>
                                        </p:tgtEl>
                                        <p:attrNameLst>
                                          <p:attrName>style.visibility</p:attrName>
                                        </p:attrNameLst>
                                      </p:cBhvr>
                                      <p:to>
                                        <p:strVal val="visible"/>
                                      </p:to>
                                    </p:set>
                                    <p:animEffect transition="in" filter="barn(outVertical)">
                                      <p:cBhvr>
                                        <p:cTn id="16" dur="500"/>
                                        <p:tgtEl>
                                          <p:spTgt spid="798864"/>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798741"/>
                                        </p:tgtEl>
                                        <p:attrNameLst>
                                          <p:attrName>style.visibility</p:attrName>
                                        </p:attrNameLst>
                                      </p:cBhvr>
                                      <p:to>
                                        <p:strVal val="visible"/>
                                      </p:to>
                                    </p:set>
                                    <p:anim calcmode="lin" valueType="num">
                                      <p:cBhvr>
                                        <p:cTn id="21" dur="1000" fill="hold"/>
                                        <p:tgtEl>
                                          <p:spTgt spid="798741"/>
                                        </p:tgtEl>
                                        <p:attrNameLst>
                                          <p:attrName>ppt_w</p:attrName>
                                        </p:attrNameLst>
                                      </p:cBhvr>
                                      <p:tavLst>
                                        <p:tav tm="0">
                                          <p:val>
                                            <p:strVal val="#ppt_w*0.70"/>
                                          </p:val>
                                        </p:tav>
                                        <p:tav tm="100000">
                                          <p:val>
                                            <p:strVal val="#ppt_w"/>
                                          </p:val>
                                        </p:tav>
                                      </p:tavLst>
                                    </p:anim>
                                    <p:anim calcmode="lin" valueType="num">
                                      <p:cBhvr>
                                        <p:cTn id="22" dur="1000" fill="hold"/>
                                        <p:tgtEl>
                                          <p:spTgt spid="798741"/>
                                        </p:tgtEl>
                                        <p:attrNameLst>
                                          <p:attrName>ppt_h</p:attrName>
                                        </p:attrNameLst>
                                      </p:cBhvr>
                                      <p:tavLst>
                                        <p:tav tm="0">
                                          <p:val>
                                            <p:strVal val="#ppt_h"/>
                                          </p:val>
                                        </p:tav>
                                        <p:tav tm="100000">
                                          <p:val>
                                            <p:strVal val="#ppt_h"/>
                                          </p:val>
                                        </p:tav>
                                      </p:tavLst>
                                    </p:anim>
                                    <p:animEffect transition="in" filter="fade">
                                      <p:cBhvr>
                                        <p:cTn id="23" dur="1000"/>
                                        <p:tgtEl>
                                          <p:spTgt spid="798741"/>
                                        </p:tgtEl>
                                      </p:cBhvr>
                                    </p:animEffect>
                                  </p:childTnLst>
                                </p:cTn>
                              </p:par>
                              <p:par>
                                <p:cTn id="24" presetID="10" presetClass="entr" presetSubtype="0" fill="hold" nodeType="withEffect">
                                  <p:stCondLst>
                                    <p:cond delay="0"/>
                                  </p:stCondLst>
                                  <p:childTnLst>
                                    <p:set>
                                      <p:cBhvr>
                                        <p:cTn id="25" dur="1" fill="hold">
                                          <p:stCondLst>
                                            <p:cond delay="0"/>
                                          </p:stCondLst>
                                        </p:cTn>
                                        <p:tgtEl>
                                          <p:spTgt spid="798855"/>
                                        </p:tgtEl>
                                        <p:attrNameLst>
                                          <p:attrName>style.visibility</p:attrName>
                                        </p:attrNameLst>
                                      </p:cBhvr>
                                      <p:to>
                                        <p:strVal val="visible"/>
                                      </p:to>
                                    </p:set>
                                    <p:animEffect transition="in" filter="fade">
                                      <p:cBhvr>
                                        <p:cTn id="26" dur="2000"/>
                                        <p:tgtEl>
                                          <p:spTgt spid="798855"/>
                                        </p:tgtEl>
                                      </p:cBhvr>
                                    </p:animEffect>
                                  </p:childTnLst>
                                </p:cTn>
                              </p:par>
                            </p:childTnLst>
                          </p:cTn>
                        </p:par>
                      </p:childTnLst>
                    </p:cTn>
                  </p:par>
                  <p:par>
                    <p:cTn id="27" fill="hold">
                      <p:stCondLst>
                        <p:cond delay="indefinite"/>
                      </p:stCondLst>
                      <p:childTnLst>
                        <p:par>
                          <p:cTn id="28" fill="hold">
                            <p:stCondLst>
                              <p:cond delay="0"/>
                            </p:stCondLst>
                            <p:childTnLst>
                              <p:par>
                                <p:cTn id="29" presetID="4" presetClass="entr" presetSubtype="32" fill="hold" grpId="0" nodeType="clickEffect">
                                  <p:stCondLst>
                                    <p:cond delay="0"/>
                                  </p:stCondLst>
                                  <p:childTnLst>
                                    <p:set>
                                      <p:cBhvr>
                                        <p:cTn id="30" dur="1" fill="hold">
                                          <p:stCondLst>
                                            <p:cond delay="0"/>
                                          </p:stCondLst>
                                        </p:cTn>
                                        <p:tgtEl>
                                          <p:spTgt spid="798850"/>
                                        </p:tgtEl>
                                        <p:attrNameLst>
                                          <p:attrName>style.visibility</p:attrName>
                                        </p:attrNameLst>
                                      </p:cBhvr>
                                      <p:to>
                                        <p:strVal val="visible"/>
                                      </p:to>
                                    </p:set>
                                    <p:animEffect transition="in" filter="box(out)">
                                      <p:cBhvr>
                                        <p:cTn id="31" dur="500"/>
                                        <p:tgtEl>
                                          <p:spTgt spid="798850"/>
                                        </p:tgtEl>
                                      </p:cBhvr>
                                    </p:animEffect>
                                  </p:childTnLst>
                                </p:cTn>
                              </p:par>
                              <p:par>
                                <p:cTn id="32" presetID="17" presetClass="entr" presetSubtype="10" fill="hold" nodeType="withEffect">
                                  <p:stCondLst>
                                    <p:cond delay="0"/>
                                  </p:stCondLst>
                                  <p:childTnLst>
                                    <p:set>
                                      <p:cBhvr>
                                        <p:cTn id="33" dur="1" fill="hold">
                                          <p:stCondLst>
                                            <p:cond delay="0"/>
                                          </p:stCondLst>
                                        </p:cTn>
                                        <p:tgtEl>
                                          <p:spTgt spid="798755"/>
                                        </p:tgtEl>
                                        <p:attrNameLst>
                                          <p:attrName>style.visibility</p:attrName>
                                        </p:attrNameLst>
                                      </p:cBhvr>
                                      <p:to>
                                        <p:strVal val="visible"/>
                                      </p:to>
                                    </p:set>
                                    <p:anim calcmode="lin" valueType="num">
                                      <p:cBhvr>
                                        <p:cTn id="34" dur="500" fill="hold"/>
                                        <p:tgtEl>
                                          <p:spTgt spid="798755"/>
                                        </p:tgtEl>
                                        <p:attrNameLst>
                                          <p:attrName>ppt_w</p:attrName>
                                        </p:attrNameLst>
                                      </p:cBhvr>
                                      <p:tavLst>
                                        <p:tav tm="0">
                                          <p:val>
                                            <p:fltVal val="0"/>
                                          </p:val>
                                        </p:tav>
                                        <p:tav tm="100000">
                                          <p:val>
                                            <p:strVal val="#ppt_w"/>
                                          </p:val>
                                        </p:tav>
                                      </p:tavLst>
                                    </p:anim>
                                    <p:anim calcmode="lin" valueType="num">
                                      <p:cBhvr>
                                        <p:cTn id="35" dur="500" fill="hold"/>
                                        <p:tgtEl>
                                          <p:spTgt spid="798755"/>
                                        </p:tgtEl>
                                        <p:attrNameLst>
                                          <p:attrName>ppt_h</p:attrName>
                                        </p:attrNameLst>
                                      </p:cBhvr>
                                      <p:tavLst>
                                        <p:tav tm="0">
                                          <p:val>
                                            <p:strVal val="#ppt_h"/>
                                          </p:val>
                                        </p:tav>
                                        <p:tav tm="100000">
                                          <p:val>
                                            <p:strVal val="#ppt_h"/>
                                          </p:val>
                                        </p:tav>
                                      </p:tavLst>
                                    </p:anim>
                                  </p:childTnLst>
                                </p:cTn>
                              </p:par>
                            </p:childTnLst>
                          </p:cTn>
                        </p:par>
                      </p:childTnLst>
                    </p:cTn>
                  </p:par>
                  <p:par>
                    <p:cTn id="36" fill="hold">
                      <p:stCondLst>
                        <p:cond delay="indefinite"/>
                      </p:stCondLst>
                      <p:childTnLst>
                        <p:par>
                          <p:cTn id="37" fill="hold">
                            <p:stCondLst>
                              <p:cond delay="0"/>
                            </p:stCondLst>
                            <p:childTnLst>
                              <p:par>
                                <p:cTn id="38" presetID="4" presetClass="entr" presetSubtype="32" fill="hold" grpId="0" nodeType="clickEffect">
                                  <p:stCondLst>
                                    <p:cond delay="0"/>
                                  </p:stCondLst>
                                  <p:childTnLst>
                                    <p:set>
                                      <p:cBhvr>
                                        <p:cTn id="39" dur="1" fill="hold">
                                          <p:stCondLst>
                                            <p:cond delay="0"/>
                                          </p:stCondLst>
                                        </p:cTn>
                                        <p:tgtEl>
                                          <p:spTgt spid="798851"/>
                                        </p:tgtEl>
                                        <p:attrNameLst>
                                          <p:attrName>style.visibility</p:attrName>
                                        </p:attrNameLst>
                                      </p:cBhvr>
                                      <p:to>
                                        <p:strVal val="visible"/>
                                      </p:to>
                                    </p:set>
                                    <p:animEffect transition="in" filter="box(out)">
                                      <p:cBhvr>
                                        <p:cTn id="40" dur="500"/>
                                        <p:tgtEl>
                                          <p:spTgt spid="798851"/>
                                        </p:tgtEl>
                                      </p:cBhvr>
                                    </p:animEffect>
                                  </p:childTnLst>
                                </p:cTn>
                              </p:par>
                              <p:par>
                                <p:cTn id="41" presetID="17" presetClass="entr" presetSubtype="10" fill="hold" nodeType="withEffect">
                                  <p:stCondLst>
                                    <p:cond delay="0"/>
                                  </p:stCondLst>
                                  <p:childTnLst>
                                    <p:set>
                                      <p:cBhvr>
                                        <p:cTn id="42" dur="1" fill="hold">
                                          <p:stCondLst>
                                            <p:cond delay="0"/>
                                          </p:stCondLst>
                                        </p:cTn>
                                        <p:tgtEl>
                                          <p:spTgt spid="798756"/>
                                        </p:tgtEl>
                                        <p:attrNameLst>
                                          <p:attrName>style.visibility</p:attrName>
                                        </p:attrNameLst>
                                      </p:cBhvr>
                                      <p:to>
                                        <p:strVal val="visible"/>
                                      </p:to>
                                    </p:set>
                                    <p:anim calcmode="lin" valueType="num">
                                      <p:cBhvr>
                                        <p:cTn id="43" dur="500" fill="hold"/>
                                        <p:tgtEl>
                                          <p:spTgt spid="798756"/>
                                        </p:tgtEl>
                                        <p:attrNameLst>
                                          <p:attrName>ppt_w</p:attrName>
                                        </p:attrNameLst>
                                      </p:cBhvr>
                                      <p:tavLst>
                                        <p:tav tm="0">
                                          <p:val>
                                            <p:fltVal val="0"/>
                                          </p:val>
                                        </p:tav>
                                        <p:tav tm="100000">
                                          <p:val>
                                            <p:strVal val="#ppt_w"/>
                                          </p:val>
                                        </p:tav>
                                      </p:tavLst>
                                    </p:anim>
                                    <p:anim calcmode="lin" valueType="num">
                                      <p:cBhvr>
                                        <p:cTn id="44" dur="500" fill="hold"/>
                                        <p:tgtEl>
                                          <p:spTgt spid="798756"/>
                                        </p:tgtEl>
                                        <p:attrNameLst>
                                          <p:attrName>ppt_h</p:attrName>
                                        </p:attrNameLst>
                                      </p:cBhvr>
                                      <p:tavLst>
                                        <p:tav tm="0">
                                          <p:val>
                                            <p:strVal val="#ppt_h"/>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4" presetClass="entr" presetSubtype="32" fill="hold" grpId="0" nodeType="clickEffect">
                                  <p:stCondLst>
                                    <p:cond delay="0"/>
                                  </p:stCondLst>
                                  <p:childTnLst>
                                    <p:set>
                                      <p:cBhvr>
                                        <p:cTn id="48" dur="1" fill="hold">
                                          <p:stCondLst>
                                            <p:cond delay="0"/>
                                          </p:stCondLst>
                                        </p:cTn>
                                        <p:tgtEl>
                                          <p:spTgt spid="798858"/>
                                        </p:tgtEl>
                                        <p:attrNameLst>
                                          <p:attrName>style.visibility</p:attrName>
                                        </p:attrNameLst>
                                      </p:cBhvr>
                                      <p:to>
                                        <p:strVal val="visible"/>
                                      </p:to>
                                    </p:set>
                                    <p:animEffect transition="in" filter="box(out)">
                                      <p:cBhvr>
                                        <p:cTn id="49" dur="500"/>
                                        <p:tgtEl>
                                          <p:spTgt spid="798858"/>
                                        </p:tgtEl>
                                      </p:cBhvr>
                                    </p:animEffect>
                                  </p:childTnLst>
                                </p:cTn>
                              </p:par>
                              <p:par>
                                <p:cTn id="50" presetID="17" presetClass="entr" presetSubtype="10" fill="hold" nodeType="withEffect">
                                  <p:stCondLst>
                                    <p:cond delay="0"/>
                                  </p:stCondLst>
                                  <p:childTnLst>
                                    <p:set>
                                      <p:cBhvr>
                                        <p:cTn id="51" dur="1" fill="hold">
                                          <p:stCondLst>
                                            <p:cond delay="0"/>
                                          </p:stCondLst>
                                        </p:cTn>
                                        <p:tgtEl>
                                          <p:spTgt spid="798859"/>
                                        </p:tgtEl>
                                        <p:attrNameLst>
                                          <p:attrName>style.visibility</p:attrName>
                                        </p:attrNameLst>
                                      </p:cBhvr>
                                      <p:to>
                                        <p:strVal val="visible"/>
                                      </p:to>
                                    </p:set>
                                    <p:anim calcmode="lin" valueType="num">
                                      <p:cBhvr>
                                        <p:cTn id="52" dur="500" fill="hold"/>
                                        <p:tgtEl>
                                          <p:spTgt spid="798859"/>
                                        </p:tgtEl>
                                        <p:attrNameLst>
                                          <p:attrName>ppt_w</p:attrName>
                                        </p:attrNameLst>
                                      </p:cBhvr>
                                      <p:tavLst>
                                        <p:tav tm="0">
                                          <p:val>
                                            <p:fltVal val="0"/>
                                          </p:val>
                                        </p:tav>
                                        <p:tav tm="100000">
                                          <p:val>
                                            <p:strVal val="#ppt_w"/>
                                          </p:val>
                                        </p:tav>
                                      </p:tavLst>
                                    </p:anim>
                                    <p:anim calcmode="lin" valueType="num">
                                      <p:cBhvr>
                                        <p:cTn id="53" dur="500" fill="hold"/>
                                        <p:tgtEl>
                                          <p:spTgt spid="798859"/>
                                        </p:tgtEl>
                                        <p:attrNameLst>
                                          <p:attrName>ppt_h</p:attrName>
                                        </p:attrNameLst>
                                      </p:cBhvr>
                                      <p:tavLst>
                                        <p:tav tm="0">
                                          <p:val>
                                            <p:strVal val="#ppt_h"/>
                                          </p:val>
                                        </p:tav>
                                        <p:tav tm="100000">
                                          <p:val>
                                            <p:strVal val="#ppt_h"/>
                                          </p:val>
                                        </p:tav>
                                      </p:tavLst>
                                    </p:anim>
                                  </p:childTnLst>
                                </p:cTn>
                              </p:par>
                            </p:childTnLst>
                          </p:cTn>
                        </p:par>
                        <p:par>
                          <p:cTn id="54" fill="hold">
                            <p:stCondLst>
                              <p:cond delay="500"/>
                            </p:stCondLst>
                            <p:childTnLst>
                              <p:par>
                                <p:cTn id="55" presetID="22" presetClass="entr" presetSubtype="8" fill="hold" grpId="0" nodeType="afterEffect">
                                  <p:stCondLst>
                                    <p:cond delay="0"/>
                                  </p:stCondLst>
                                  <p:childTnLst>
                                    <p:set>
                                      <p:cBhvr>
                                        <p:cTn id="56" dur="1" fill="hold">
                                          <p:stCondLst>
                                            <p:cond delay="0"/>
                                          </p:stCondLst>
                                        </p:cTn>
                                        <p:tgtEl>
                                          <p:spTgt spid="798757"/>
                                        </p:tgtEl>
                                        <p:attrNameLst>
                                          <p:attrName>style.visibility</p:attrName>
                                        </p:attrNameLst>
                                      </p:cBhvr>
                                      <p:to>
                                        <p:strVal val="visible"/>
                                      </p:to>
                                    </p:set>
                                    <p:animEffect transition="in" filter="wipe(left)">
                                      <p:cBhvr>
                                        <p:cTn id="57" dur="500"/>
                                        <p:tgtEl>
                                          <p:spTgt spid="798757"/>
                                        </p:tgtEl>
                                      </p:cBhvr>
                                    </p:animEffect>
                                  </p:childTnLst>
                                </p:cTn>
                              </p:par>
                            </p:childTnLst>
                          </p:cTn>
                        </p:par>
                        <p:par>
                          <p:cTn id="58" fill="hold">
                            <p:stCondLst>
                              <p:cond delay="1000"/>
                            </p:stCondLst>
                            <p:childTnLst>
                              <p:par>
                                <p:cTn id="59" presetID="22" presetClass="entr" presetSubtype="2" fill="hold" grpId="0" nodeType="afterEffect">
                                  <p:stCondLst>
                                    <p:cond delay="0"/>
                                  </p:stCondLst>
                                  <p:childTnLst>
                                    <p:set>
                                      <p:cBhvr>
                                        <p:cTn id="60" dur="1" fill="hold">
                                          <p:stCondLst>
                                            <p:cond delay="0"/>
                                          </p:stCondLst>
                                        </p:cTn>
                                        <p:tgtEl>
                                          <p:spTgt spid="798761"/>
                                        </p:tgtEl>
                                        <p:attrNameLst>
                                          <p:attrName>style.visibility</p:attrName>
                                        </p:attrNameLst>
                                      </p:cBhvr>
                                      <p:to>
                                        <p:strVal val="visible"/>
                                      </p:to>
                                    </p:set>
                                    <p:animEffect transition="in" filter="wipe(right)">
                                      <p:cBhvr>
                                        <p:cTn id="61" dur="500"/>
                                        <p:tgtEl>
                                          <p:spTgt spid="798761"/>
                                        </p:tgtEl>
                                      </p:cBhvr>
                                    </p:animEffect>
                                  </p:childTnLst>
                                </p:cTn>
                              </p:par>
                            </p:childTnLst>
                          </p:cTn>
                        </p:par>
                        <p:par>
                          <p:cTn id="62" fill="hold">
                            <p:stCondLst>
                              <p:cond delay="1500"/>
                            </p:stCondLst>
                            <p:childTnLst>
                              <p:par>
                                <p:cTn id="63" presetID="22" presetClass="entr" presetSubtype="1" fill="hold" grpId="0" nodeType="afterEffect">
                                  <p:stCondLst>
                                    <p:cond delay="0"/>
                                  </p:stCondLst>
                                  <p:childTnLst>
                                    <p:set>
                                      <p:cBhvr>
                                        <p:cTn id="64" dur="1" fill="hold">
                                          <p:stCondLst>
                                            <p:cond delay="0"/>
                                          </p:stCondLst>
                                        </p:cTn>
                                        <p:tgtEl>
                                          <p:spTgt spid="798765"/>
                                        </p:tgtEl>
                                        <p:attrNameLst>
                                          <p:attrName>style.visibility</p:attrName>
                                        </p:attrNameLst>
                                      </p:cBhvr>
                                      <p:to>
                                        <p:strVal val="visible"/>
                                      </p:to>
                                    </p:set>
                                    <p:animEffect transition="in" filter="wipe(up)">
                                      <p:cBhvr>
                                        <p:cTn id="65" dur="500"/>
                                        <p:tgtEl>
                                          <p:spTgt spid="798765"/>
                                        </p:tgtEl>
                                      </p:cBhvr>
                                    </p:animEffect>
                                  </p:childTnLst>
                                </p:cTn>
                              </p:par>
                            </p:childTnLst>
                          </p:cTn>
                        </p:par>
                        <p:par>
                          <p:cTn id="66" fill="hold">
                            <p:stCondLst>
                              <p:cond delay="2000"/>
                            </p:stCondLst>
                            <p:childTnLst>
                              <p:par>
                                <p:cTn id="67" presetID="22" presetClass="entr" presetSubtype="4" fill="hold" grpId="0" nodeType="afterEffect">
                                  <p:stCondLst>
                                    <p:cond delay="0"/>
                                  </p:stCondLst>
                                  <p:childTnLst>
                                    <p:set>
                                      <p:cBhvr>
                                        <p:cTn id="68" dur="1" fill="hold">
                                          <p:stCondLst>
                                            <p:cond delay="0"/>
                                          </p:stCondLst>
                                        </p:cTn>
                                        <p:tgtEl>
                                          <p:spTgt spid="798763"/>
                                        </p:tgtEl>
                                        <p:attrNameLst>
                                          <p:attrName>style.visibility</p:attrName>
                                        </p:attrNameLst>
                                      </p:cBhvr>
                                      <p:to>
                                        <p:strVal val="visible"/>
                                      </p:to>
                                    </p:set>
                                    <p:animEffect transition="in" filter="wipe(down)">
                                      <p:cBhvr>
                                        <p:cTn id="69" dur="500"/>
                                        <p:tgtEl>
                                          <p:spTgt spid="7987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40" grpId="0" autoUpdateAnimBg="0"/>
      <p:bldP spid="798761" grpId="0" animBg="1"/>
      <p:bldP spid="798850" grpId="0" animBg="1" autoUpdateAnimBg="0"/>
      <p:bldP spid="798851" grpId="0" animBg="1" autoUpdateAnimBg="0"/>
      <p:bldP spid="798757" grpId="0" animBg="1"/>
      <p:bldP spid="798763" grpId="0" animBg="1"/>
      <p:bldP spid="798765" grpId="0" animBg="1"/>
      <p:bldP spid="798858" grpId="0" animBg="1" autoUpdateAnimBg="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gradFill rotWithShape="0">
          <a:gsLst>
            <a:gs pos="0">
              <a:srgbClr val="CC99FF"/>
            </a:gs>
            <a:gs pos="50000">
              <a:schemeClr val="bg1"/>
            </a:gs>
            <a:gs pos="100000">
              <a:srgbClr val="CC99FF"/>
            </a:gs>
          </a:gsLst>
          <a:lin ang="5400000" scaled="1"/>
        </a:gradFill>
        <a:effectLst/>
      </p:bgPr>
    </p:bg>
    <p:spTree>
      <p:nvGrpSpPr>
        <p:cNvPr id="1" name=""/>
        <p:cNvGrpSpPr/>
        <p:nvPr/>
      </p:nvGrpSpPr>
      <p:grpSpPr>
        <a:xfrm>
          <a:off x="0" y="0"/>
          <a:ext cx="0" cy="0"/>
          <a:chOff x="0" y="0"/>
          <a:chExt cx="0" cy="0"/>
        </a:xfrm>
      </p:grpSpPr>
      <p:grpSp>
        <p:nvGrpSpPr>
          <p:cNvPr id="710658" name="Group 2"/>
          <p:cNvGrpSpPr>
            <a:grpSpLocks/>
          </p:cNvGrpSpPr>
          <p:nvPr/>
        </p:nvGrpSpPr>
        <p:grpSpPr bwMode="auto">
          <a:xfrm>
            <a:off x="0" y="0"/>
            <a:ext cx="4953000" cy="4953000"/>
            <a:chOff x="0" y="0"/>
            <a:chExt cx="3120" cy="3120"/>
          </a:xfrm>
        </p:grpSpPr>
        <p:pic>
          <p:nvPicPr>
            <p:cNvPr id="710659" name="Picture 3" descr="praying girl"/>
            <p:cNvPicPr>
              <a:picLocks noChangeAspect="1" noChangeArrowheads="1"/>
            </p:cNvPicPr>
            <p:nvPr/>
          </p:nvPicPr>
          <p:blipFill>
            <a:blip r:embed="rId3">
              <a:clrChange>
                <a:clrFrom>
                  <a:srgbClr val="FFFFFF"/>
                </a:clrFrom>
                <a:clrTo>
                  <a:srgbClr val="FFFFFF">
                    <a:alpha val="0"/>
                  </a:srgbClr>
                </a:clrTo>
              </a:clrChange>
            </a:blip>
            <a:srcRect l="31061" t="19444" r="31061" b="21297"/>
            <a:stretch>
              <a:fillRect/>
            </a:stretch>
          </p:blipFill>
          <p:spPr bwMode="auto">
            <a:xfrm>
              <a:off x="720" y="48"/>
              <a:ext cx="2400" cy="3072"/>
            </a:xfrm>
            <a:prstGeom prst="rect">
              <a:avLst/>
            </a:prstGeom>
            <a:noFill/>
          </p:spPr>
        </p:pic>
        <p:pic>
          <p:nvPicPr>
            <p:cNvPr id="710660" name="Picture 4" descr="praying boy"/>
            <p:cNvPicPr>
              <a:picLocks noChangeAspect="1" noChangeArrowheads="1"/>
            </p:cNvPicPr>
            <p:nvPr/>
          </p:nvPicPr>
          <p:blipFill>
            <a:blip r:embed="rId4">
              <a:clrChange>
                <a:clrFrom>
                  <a:srgbClr val="FFFFFF"/>
                </a:clrFrom>
                <a:clrTo>
                  <a:srgbClr val="FFFFFF">
                    <a:alpha val="0"/>
                  </a:srgbClr>
                </a:clrTo>
              </a:clrChange>
            </a:blip>
            <a:srcRect l="33333" t="19444" r="33333" b="20370"/>
            <a:stretch>
              <a:fillRect/>
            </a:stretch>
          </p:blipFill>
          <p:spPr bwMode="auto">
            <a:xfrm>
              <a:off x="0" y="0"/>
              <a:ext cx="2112" cy="3120"/>
            </a:xfrm>
            <a:prstGeom prst="rect">
              <a:avLst/>
            </a:prstGeom>
            <a:noFill/>
          </p:spPr>
        </p:pic>
      </p:grpSp>
      <p:pic>
        <p:nvPicPr>
          <p:cNvPr id="710671" name="Picture 15" descr="FEMME"/>
          <p:cNvPicPr>
            <a:picLocks noChangeAspect="1" noChangeArrowheads="1"/>
          </p:cNvPicPr>
          <p:nvPr/>
        </p:nvPicPr>
        <p:blipFill>
          <a:blip r:embed="rId5">
            <a:clrChange>
              <a:clrFrom>
                <a:srgbClr val="FFFFFF"/>
              </a:clrFrom>
              <a:clrTo>
                <a:srgbClr val="FFFFFF">
                  <a:alpha val="0"/>
                </a:srgbClr>
              </a:clrTo>
            </a:clrChange>
          </a:blip>
          <a:srcRect l="31819" t="23148" r="31818" b="25464"/>
          <a:stretch>
            <a:fillRect/>
          </a:stretch>
        </p:blipFill>
        <p:spPr bwMode="auto">
          <a:xfrm>
            <a:off x="5715000" y="685800"/>
            <a:ext cx="3559175" cy="4114800"/>
          </a:xfrm>
          <a:prstGeom prst="rect">
            <a:avLst/>
          </a:prstGeom>
          <a:noFill/>
        </p:spPr>
      </p:pic>
      <p:sp>
        <p:nvSpPr>
          <p:cNvPr id="710672" name="Text Box 16"/>
          <p:cNvSpPr txBox="1">
            <a:spLocks noChangeArrowheads="1"/>
          </p:cNvSpPr>
          <p:nvPr/>
        </p:nvSpPr>
        <p:spPr bwMode="auto">
          <a:xfrm>
            <a:off x="76200" y="4219575"/>
            <a:ext cx="2806700" cy="688975"/>
          </a:xfrm>
          <a:prstGeom prst="rect">
            <a:avLst/>
          </a:prstGeom>
          <a:noFill/>
          <a:ln w="9525">
            <a:noFill/>
            <a:miter lim="800000"/>
            <a:headEnd/>
            <a:tailEnd/>
          </a:ln>
          <a:effectLst/>
        </p:spPr>
        <p:txBody>
          <a:bodyPr>
            <a:spAutoFit/>
          </a:bodyPr>
          <a:lstStyle/>
          <a:p>
            <a:pPr algn="ctr">
              <a:lnSpc>
                <a:spcPct val="85000"/>
              </a:lnSpc>
            </a:pPr>
            <a:r>
              <a:rPr lang="en-US" sz="2600">
                <a:solidFill>
                  <a:srgbClr val="6699FF"/>
                </a:solidFill>
                <a:latin typeface="Arial Black" pitchFamily="34" charset="0"/>
              </a:rPr>
              <a:t>Individual</a:t>
            </a:r>
          </a:p>
          <a:p>
            <a:pPr algn="ctr">
              <a:lnSpc>
                <a:spcPct val="85000"/>
              </a:lnSpc>
            </a:pPr>
            <a:r>
              <a:rPr lang="en-US" sz="2000">
                <a:solidFill>
                  <a:srgbClr val="6699FF"/>
                </a:solidFill>
              </a:rPr>
              <a:t>Four Position Foundation</a:t>
            </a:r>
          </a:p>
        </p:txBody>
      </p:sp>
      <p:sp>
        <p:nvSpPr>
          <p:cNvPr id="710705" name="AutoShape 49"/>
          <p:cNvSpPr>
            <a:spLocks noChangeArrowheads="1"/>
          </p:cNvSpPr>
          <p:nvPr/>
        </p:nvSpPr>
        <p:spPr bwMode="auto">
          <a:xfrm rot="-5400000">
            <a:off x="4478338" y="1885950"/>
            <a:ext cx="342900" cy="755650"/>
          </a:xfrm>
          <a:prstGeom prst="curvedLeftArrow">
            <a:avLst>
              <a:gd name="adj1" fmla="val 44074"/>
              <a:gd name="adj2" fmla="val 88148"/>
              <a:gd name="adj3" fmla="val 33333"/>
            </a:avLst>
          </a:prstGeom>
          <a:gradFill rotWithShape="0">
            <a:gsLst>
              <a:gs pos="0">
                <a:srgbClr val="006699"/>
              </a:gs>
              <a:gs pos="9500">
                <a:srgbClr val="1170FF"/>
              </a:gs>
              <a:gs pos="14499">
                <a:srgbClr val="3333CC"/>
              </a:gs>
              <a:gs pos="20000">
                <a:srgbClr val="2E6792"/>
              </a:gs>
              <a:gs pos="26500">
                <a:srgbClr val="9999FF"/>
              </a:gs>
              <a:gs pos="42000">
                <a:srgbClr val="00CCCC"/>
              </a:gs>
              <a:gs pos="50000">
                <a:srgbClr val="3399FF"/>
              </a:gs>
              <a:gs pos="58000">
                <a:srgbClr val="00CCCC"/>
              </a:gs>
              <a:gs pos="73500">
                <a:srgbClr val="9999FF"/>
              </a:gs>
              <a:gs pos="80001">
                <a:srgbClr val="2E6792"/>
              </a:gs>
              <a:gs pos="85501">
                <a:srgbClr val="3333CC"/>
              </a:gs>
              <a:gs pos="90500">
                <a:srgbClr val="1170FF"/>
              </a:gs>
              <a:gs pos="100000">
                <a:srgbClr val="006699"/>
              </a:gs>
            </a:gsLst>
            <a:lin ang="0" scaled="1"/>
          </a:gradFill>
          <a:ln w="28575">
            <a:solidFill>
              <a:srgbClr val="9900FF"/>
            </a:solidFill>
            <a:miter lim="800000"/>
            <a:headEnd/>
            <a:tailEnd/>
          </a:ln>
          <a:effectLst/>
        </p:spPr>
        <p:txBody>
          <a:bodyPr wrap="none" anchor="ctr"/>
          <a:lstStyle/>
          <a:p>
            <a:endParaRPr lang="en-US"/>
          </a:p>
        </p:txBody>
      </p:sp>
      <p:sp>
        <p:nvSpPr>
          <p:cNvPr id="710708" name="AutoShape 52"/>
          <p:cNvSpPr>
            <a:spLocks noChangeArrowheads="1"/>
          </p:cNvSpPr>
          <p:nvPr/>
        </p:nvSpPr>
        <p:spPr bwMode="auto">
          <a:xfrm rot="-16200000">
            <a:off x="4401344" y="2342357"/>
            <a:ext cx="342900" cy="754062"/>
          </a:xfrm>
          <a:prstGeom prst="curvedLeftArrow">
            <a:avLst>
              <a:gd name="adj1" fmla="val 43981"/>
              <a:gd name="adj2" fmla="val 87963"/>
              <a:gd name="adj3" fmla="val 33333"/>
            </a:avLst>
          </a:prstGeom>
          <a:gradFill rotWithShape="0">
            <a:gsLst>
              <a:gs pos="0">
                <a:srgbClr val="006699"/>
              </a:gs>
              <a:gs pos="9500">
                <a:srgbClr val="1170FF"/>
              </a:gs>
              <a:gs pos="14499">
                <a:srgbClr val="3333CC"/>
              </a:gs>
              <a:gs pos="20000">
                <a:srgbClr val="2E6792"/>
              </a:gs>
              <a:gs pos="26500">
                <a:srgbClr val="9999FF"/>
              </a:gs>
              <a:gs pos="42000">
                <a:srgbClr val="00CCCC"/>
              </a:gs>
              <a:gs pos="50000">
                <a:srgbClr val="3399FF"/>
              </a:gs>
              <a:gs pos="58000">
                <a:srgbClr val="00CCCC"/>
              </a:gs>
              <a:gs pos="73500">
                <a:srgbClr val="9999FF"/>
              </a:gs>
              <a:gs pos="80001">
                <a:srgbClr val="2E6792"/>
              </a:gs>
              <a:gs pos="85501">
                <a:srgbClr val="3333CC"/>
              </a:gs>
              <a:gs pos="90500">
                <a:srgbClr val="1170FF"/>
              </a:gs>
              <a:gs pos="100000">
                <a:srgbClr val="006699"/>
              </a:gs>
            </a:gsLst>
            <a:lin ang="0" scaled="1"/>
          </a:gradFill>
          <a:ln w="28575">
            <a:solidFill>
              <a:srgbClr val="9900FF"/>
            </a:solidFill>
            <a:miter lim="800000"/>
            <a:headEnd/>
            <a:tailEnd/>
          </a:ln>
          <a:effectLst/>
        </p:spPr>
        <p:txBody>
          <a:bodyPr wrap="none" anchor="ctr"/>
          <a:lstStyle/>
          <a:p>
            <a:endParaRPr lang="en-US"/>
          </a:p>
        </p:txBody>
      </p:sp>
      <p:sp>
        <p:nvSpPr>
          <p:cNvPr id="710711" name="AutoShape 55"/>
          <p:cNvSpPr>
            <a:spLocks noChangeArrowheads="1"/>
          </p:cNvSpPr>
          <p:nvPr/>
        </p:nvSpPr>
        <p:spPr bwMode="auto">
          <a:xfrm rot="-10800000">
            <a:off x="4340225" y="1765300"/>
            <a:ext cx="206375" cy="1368425"/>
          </a:xfrm>
          <a:prstGeom prst="curvedLeftArrow">
            <a:avLst>
              <a:gd name="adj1" fmla="val 132615"/>
              <a:gd name="adj2" fmla="val 265231"/>
              <a:gd name="adj3" fmla="val 33333"/>
            </a:avLst>
          </a:prstGeom>
          <a:gradFill rotWithShape="0">
            <a:gsLst>
              <a:gs pos="0">
                <a:srgbClr val="006699"/>
              </a:gs>
              <a:gs pos="9500">
                <a:srgbClr val="1170FF"/>
              </a:gs>
              <a:gs pos="14499">
                <a:srgbClr val="3333CC"/>
              </a:gs>
              <a:gs pos="20000">
                <a:srgbClr val="2E6792"/>
              </a:gs>
              <a:gs pos="26500">
                <a:srgbClr val="9999FF"/>
              </a:gs>
              <a:gs pos="42000">
                <a:srgbClr val="00CCCC"/>
              </a:gs>
              <a:gs pos="50000">
                <a:srgbClr val="3399FF"/>
              </a:gs>
              <a:gs pos="58000">
                <a:srgbClr val="00CCCC"/>
              </a:gs>
              <a:gs pos="73500">
                <a:srgbClr val="9999FF"/>
              </a:gs>
              <a:gs pos="80001">
                <a:srgbClr val="2E6792"/>
              </a:gs>
              <a:gs pos="85501">
                <a:srgbClr val="3333CC"/>
              </a:gs>
              <a:gs pos="90500">
                <a:srgbClr val="1170FF"/>
              </a:gs>
              <a:gs pos="100000">
                <a:srgbClr val="006699"/>
              </a:gs>
            </a:gsLst>
            <a:lin ang="0" scaled="1"/>
          </a:gradFill>
          <a:ln w="28575">
            <a:solidFill>
              <a:srgbClr val="9900FF"/>
            </a:solidFill>
            <a:miter lim="800000"/>
            <a:headEnd/>
            <a:tailEnd/>
          </a:ln>
          <a:effectLst/>
        </p:spPr>
        <p:txBody>
          <a:bodyPr wrap="none" anchor="ctr"/>
          <a:lstStyle/>
          <a:p>
            <a:endParaRPr lang="en-US"/>
          </a:p>
        </p:txBody>
      </p:sp>
      <p:sp>
        <p:nvSpPr>
          <p:cNvPr id="710713" name="AutoShape 57"/>
          <p:cNvSpPr>
            <a:spLocks noChangeArrowheads="1"/>
          </p:cNvSpPr>
          <p:nvPr/>
        </p:nvSpPr>
        <p:spPr bwMode="auto">
          <a:xfrm>
            <a:off x="4676775" y="1901825"/>
            <a:ext cx="206375" cy="1368425"/>
          </a:xfrm>
          <a:prstGeom prst="curvedLeftArrow">
            <a:avLst>
              <a:gd name="adj1" fmla="val 132615"/>
              <a:gd name="adj2" fmla="val 265231"/>
              <a:gd name="adj3" fmla="val 33333"/>
            </a:avLst>
          </a:prstGeom>
          <a:gradFill rotWithShape="0">
            <a:gsLst>
              <a:gs pos="0">
                <a:srgbClr val="006699"/>
              </a:gs>
              <a:gs pos="9500">
                <a:srgbClr val="1170FF"/>
              </a:gs>
              <a:gs pos="14499">
                <a:srgbClr val="3333CC"/>
              </a:gs>
              <a:gs pos="20000">
                <a:srgbClr val="2E6792"/>
              </a:gs>
              <a:gs pos="26500">
                <a:srgbClr val="9999FF"/>
              </a:gs>
              <a:gs pos="42000">
                <a:srgbClr val="00CCCC"/>
              </a:gs>
              <a:gs pos="50000">
                <a:srgbClr val="3399FF"/>
              </a:gs>
              <a:gs pos="58000">
                <a:srgbClr val="00CCCC"/>
              </a:gs>
              <a:gs pos="73500">
                <a:srgbClr val="9999FF"/>
              </a:gs>
              <a:gs pos="80001">
                <a:srgbClr val="2E6792"/>
              </a:gs>
              <a:gs pos="85501">
                <a:srgbClr val="3333CC"/>
              </a:gs>
              <a:gs pos="90500">
                <a:srgbClr val="1170FF"/>
              </a:gs>
              <a:gs pos="100000">
                <a:srgbClr val="006699"/>
              </a:gs>
            </a:gsLst>
            <a:lin ang="0" scaled="1"/>
          </a:gradFill>
          <a:ln w="28575">
            <a:solidFill>
              <a:srgbClr val="9900FF"/>
            </a:solidFill>
            <a:miter lim="800000"/>
            <a:headEnd/>
            <a:tailEnd/>
          </a:ln>
          <a:effectLst/>
        </p:spPr>
        <p:txBody>
          <a:bodyPr wrap="none" anchor="ctr"/>
          <a:lstStyle/>
          <a:p>
            <a:endParaRPr lang="en-US"/>
          </a:p>
        </p:txBody>
      </p:sp>
      <p:sp>
        <p:nvSpPr>
          <p:cNvPr id="710717" name="Rectangle 61"/>
          <p:cNvSpPr>
            <a:spLocks noChangeArrowheads="1"/>
          </p:cNvSpPr>
          <p:nvPr/>
        </p:nvSpPr>
        <p:spPr bwMode="auto">
          <a:xfrm>
            <a:off x="0" y="4953000"/>
            <a:ext cx="9144000" cy="1897063"/>
          </a:xfrm>
          <a:prstGeom prst="rect">
            <a:avLst/>
          </a:prstGeom>
          <a:solidFill>
            <a:schemeClr val="tx1"/>
          </a:solidFill>
          <a:ln w="9525">
            <a:solidFill>
              <a:schemeClr val="tx1"/>
            </a:solidFill>
            <a:miter lim="800000"/>
            <a:headEnd/>
            <a:tailEnd/>
          </a:ln>
          <a:effectLst/>
        </p:spPr>
        <p:txBody>
          <a:bodyPr wrap="none" anchor="ctr"/>
          <a:lstStyle/>
          <a:p>
            <a:endParaRPr lang="en-US"/>
          </a:p>
        </p:txBody>
      </p:sp>
      <p:grpSp>
        <p:nvGrpSpPr>
          <p:cNvPr id="710816" name="Group 160"/>
          <p:cNvGrpSpPr>
            <a:grpSpLocks/>
          </p:cNvGrpSpPr>
          <p:nvPr/>
        </p:nvGrpSpPr>
        <p:grpSpPr bwMode="auto">
          <a:xfrm>
            <a:off x="390525" y="5243513"/>
            <a:ext cx="8220075" cy="1309687"/>
            <a:chOff x="246" y="3303"/>
            <a:chExt cx="5178" cy="825"/>
          </a:xfrm>
        </p:grpSpPr>
        <p:sp>
          <p:nvSpPr>
            <p:cNvPr id="710725" name="Text Box 69"/>
            <p:cNvSpPr txBox="1">
              <a:spLocks noChangeArrowheads="1"/>
            </p:cNvSpPr>
            <p:nvPr/>
          </p:nvSpPr>
          <p:spPr bwMode="auto">
            <a:xfrm>
              <a:off x="480" y="3303"/>
              <a:ext cx="4944" cy="825"/>
            </a:xfrm>
            <a:prstGeom prst="rect">
              <a:avLst/>
            </a:prstGeom>
            <a:noFill/>
            <a:ln w="9525">
              <a:noFill/>
              <a:miter lim="800000"/>
              <a:headEnd/>
              <a:tailEnd/>
            </a:ln>
            <a:effectLst/>
          </p:spPr>
          <p:txBody>
            <a:bodyPr>
              <a:spAutoFit/>
            </a:bodyPr>
            <a:lstStyle/>
            <a:p>
              <a:pPr>
                <a:lnSpc>
                  <a:spcPct val="80000"/>
                </a:lnSpc>
              </a:pPr>
              <a:r>
                <a:rPr lang="en-US" sz="2400" b="1">
                  <a:solidFill>
                    <a:schemeClr val="bg1"/>
                  </a:solidFill>
                  <a:latin typeface="Arial Narrow" pitchFamily="34" charset="0"/>
                </a:rPr>
                <a:t>In fulfilling God’s second blessing, individually perfected Adam and Eve should construct a </a:t>
              </a:r>
              <a:r>
                <a:rPr lang="en-US" sz="2400" b="1" u="sng">
                  <a:solidFill>
                    <a:schemeClr val="bg1"/>
                  </a:solidFill>
                  <a:latin typeface="Arial Narrow" pitchFamily="34" charset="0"/>
                </a:rPr>
                <a:t>God-centered family four position foundation</a:t>
              </a:r>
              <a:r>
                <a:rPr lang="en-US" sz="2400" b="1">
                  <a:solidFill>
                    <a:schemeClr val="bg1"/>
                  </a:solidFill>
                  <a:latin typeface="Arial Narrow" pitchFamily="34" charset="0"/>
                </a:rPr>
                <a:t> by joining in loving oneness as </a:t>
              </a:r>
              <a:r>
                <a:rPr lang="en-US" sz="2400" b="1" u="sng">
                  <a:solidFill>
                    <a:schemeClr val="bg1"/>
                  </a:solidFill>
                  <a:latin typeface="Arial Narrow" pitchFamily="34" charset="0"/>
                </a:rPr>
                <a:t>husband</a:t>
              </a:r>
              <a:r>
                <a:rPr lang="en-US" sz="2400" b="1">
                  <a:solidFill>
                    <a:schemeClr val="bg1"/>
                  </a:solidFill>
                  <a:latin typeface="Arial Narrow" pitchFamily="34" charset="0"/>
                </a:rPr>
                <a:t> and </a:t>
              </a:r>
              <a:r>
                <a:rPr lang="en-US" sz="2400" b="1" u="sng">
                  <a:solidFill>
                    <a:schemeClr val="bg1"/>
                  </a:solidFill>
                  <a:latin typeface="Arial Narrow" pitchFamily="34" charset="0"/>
                </a:rPr>
                <a:t>wife</a:t>
              </a:r>
              <a:r>
                <a:rPr lang="en-US" sz="2400" b="1">
                  <a:solidFill>
                    <a:schemeClr val="bg1"/>
                  </a:solidFill>
                  <a:latin typeface="Arial Narrow" pitchFamily="34" charset="0"/>
                </a:rPr>
                <a:t> and raising </a:t>
              </a:r>
              <a:r>
                <a:rPr lang="en-US" sz="2400" b="1" u="sng">
                  <a:solidFill>
                    <a:schemeClr val="bg1"/>
                  </a:solidFill>
                  <a:latin typeface="Arial Narrow" pitchFamily="34" charset="0"/>
                </a:rPr>
                <a:t>children</a:t>
              </a:r>
              <a:r>
                <a:rPr lang="en-US" sz="2800" b="1">
                  <a:solidFill>
                    <a:schemeClr val="bg1"/>
                  </a:solidFill>
                  <a:latin typeface="Arial Narrow" pitchFamily="34" charset="0"/>
                </a:rPr>
                <a:t> </a:t>
              </a:r>
              <a:r>
                <a:rPr lang="en-US" sz="2000">
                  <a:solidFill>
                    <a:schemeClr val="bg1"/>
                  </a:solidFill>
                  <a:latin typeface="Arial Narrow" pitchFamily="34" charset="0"/>
                </a:rPr>
                <a:t>(p.  34).</a:t>
              </a:r>
            </a:p>
          </p:txBody>
        </p:sp>
        <p:sp>
          <p:nvSpPr>
            <p:cNvPr id="710726" name="Text Box 70"/>
            <p:cNvSpPr txBox="1">
              <a:spLocks noChangeArrowheads="1"/>
            </p:cNvSpPr>
            <p:nvPr/>
          </p:nvSpPr>
          <p:spPr bwMode="auto">
            <a:xfrm>
              <a:off x="246" y="3312"/>
              <a:ext cx="234" cy="231"/>
            </a:xfrm>
            <a:prstGeom prst="rect">
              <a:avLst/>
            </a:prstGeom>
            <a:noFill/>
            <a:ln w="9525">
              <a:noFill/>
              <a:miter lim="800000"/>
              <a:headEnd/>
              <a:tailEnd/>
            </a:ln>
            <a:effectLst/>
          </p:spPr>
          <p:txBody>
            <a:bodyPr>
              <a:spAutoFit/>
            </a:bodyPr>
            <a:lstStyle/>
            <a:p>
              <a:pPr>
                <a:lnSpc>
                  <a:spcPct val="45000"/>
                </a:lnSpc>
              </a:pPr>
              <a:r>
                <a:rPr lang="en-US" sz="4000" b="1">
                  <a:solidFill>
                    <a:schemeClr val="bg1"/>
                  </a:solidFill>
                  <a:latin typeface="Times New Roman" pitchFamily="18" charset="0"/>
                  <a:sym typeface="CommonBullets" pitchFamily="34" charset="2"/>
                </a:rPr>
                <a:t></a:t>
              </a:r>
              <a:endParaRPr lang="en-US" sz="4000" b="1">
                <a:solidFill>
                  <a:schemeClr val="bg1"/>
                </a:solidFill>
                <a:latin typeface="Times New Roman" pitchFamily="18" charset="0"/>
              </a:endParaRPr>
            </a:p>
          </p:txBody>
        </p:sp>
      </p:grpSp>
      <p:grpSp>
        <p:nvGrpSpPr>
          <p:cNvPr id="710749" name="Group 93"/>
          <p:cNvGrpSpPr>
            <a:grpSpLocks/>
          </p:cNvGrpSpPr>
          <p:nvPr/>
        </p:nvGrpSpPr>
        <p:grpSpPr bwMode="auto">
          <a:xfrm>
            <a:off x="1179513" y="1811338"/>
            <a:ext cx="866775" cy="1428750"/>
            <a:chOff x="743" y="1141"/>
            <a:chExt cx="546" cy="900"/>
          </a:xfrm>
        </p:grpSpPr>
        <p:sp>
          <p:nvSpPr>
            <p:cNvPr id="710750" name="AutoShape 94"/>
            <p:cNvSpPr>
              <a:spLocks noChangeArrowheads="1"/>
            </p:cNvSpPr>
            <p:nvPr/>
          </p:nvSpPr>
          <p:spPr bwMode="auto">
            <a:xfrm rot="-5400000">
              <a:off x="937" y="1200"/>
              <a:ext cx="206" cy="499"/>
            </a:xfrm>
            <a:prstGeom prst="curvedLeftArrow">
              <a:avLst>
                <a:gd name="adj1" fmla="val 48447"/>
                <a:gd name="adj2" fmla="val 96893"/>
                <a:gd name="adj3" fmla="val 33333"/>
              </a:avLst>
            </a:prstGeom>
            <a:gradFill rotWithShape="0">
              <a:gsLst>
                <a:gs pos="0">
                  <a:srgbClr val="006699"/>
                </a:gs>
                <a:gs pos="9500">
                  <a:srgbClr val="1170FF"/>
                </a:gs>
                <a:gs pos="14499">
                  <a:srgbClr val="3333CC"/>
                </a:gs>
                <a:gs pos="20000">
                  <a:srgbClr val="2E6792"/>
                </a:gs>
                <a:gs pos="26500">
                  <a:srgbClr val="9999FF"/>
                </a:gs>
                <a:gs pos="42000">
                  <a:srgbClr val="00CCCC"/>
                </a:gs>
                <a:gs pos="50000">
                  <a:srgbClr val="3399FF"/>
                </a:gs>
                <a:gs pos="58000">
                  <a:srgbClr val="00CCCC"/>
                </a:gs>
                <a:gs pos="73500">
                  <a:srgbClr val="9999FF"/>
                </a:gs>
                <a:gs pos="80001">
                  <a:srgbClr val="2E6792"/>
                </a:gs>
                <a:gs pos="85501">
                  <a:srgbClr val="3333CC"/>
                </a:gs>
                <a:gs pos="90500">
                  <a:srgbClr val="1170FF"/>
                </a:gs>
                <a:gs pos="100000">
                  <a:srgbClr val="006699"/>
                </a:gs>
              </a:gsLst>
              <a:lin ang="0" scaled="1"/>
            </a:gradFill>
            <a:ln w="28575">
              <a:solidFill>
                <a:srgbClr val="9900FF"/>
              </a:solidFill>
              <a:miter lim="800000"/>
              <a:headEnd/>
              <a:tailEnd/>
            </a:ln>
            <a:effectLst/>
          </p:spPr>
          <p:txBody>
            <a:bodyPr wrap="none" anchor="ctr"/>
            <a:lstStyle/>
            <a:p>
              <a:endParaRPr lang="en-US"/>
            </a:p>
          </p:txBody>
        </p:sp>
        <p:sp>
          <p:nvSpPr>
            <p:cNvPr id="710751" name="AutoShape 95"/>
            <p:cNvSpPr>
              <a:spLocks noChangeArrowheads="1"/>
            </p:cNvSpPr>
            <p:nvPr/>
          </p:nvSpPr>
          <p:spPr bwMode="auto">
            <a:xfrm rot="-5400000">
              <a:off x="937" y="1200"/>
              <a:ext cx="206" cy="499"/>
            </a:xfrm>
            <a:prstGeom prst="curvedLeftArrow">
              <a:avLst>
                <a:gd name="adj1" fmla="val 48447"/>
                <a:gd name="adj2" fmla="val 96893"/>
                <a:gd name="adj3" fmla="val 33333"/>
              </a:avLst>
            </a:prstGeom>
            <a:gradFill rotWithShape="0">
              <a:gsLst>
                <a:gs pos="0">
                  <a:srgbClr val="006699"/>
                </a:gs>
                <a:gs pos="9500">
                  <a:srgbClr val="1170FF"/>
                </a:gs>
                <a:gs pos="14499">
                  <a:srgbClr val="3333CC"/>
                </a:gs>
                <a:gs pos="20000">
                  <a:srgbClr val="2E6792"/>
                </a:gs>
                <a:gs pos="26500">
                  <a:srgbClr val="9999FF"/>
                </a:gs>
                <a:gs pos="42000">
                  <a:srgbClr val="00CCCC"/>
                </a:gs>
                <a:gs pos="50000">
                  <a:srgbClr val="3399FF"/>
                </a:gs>
                <a:gs pos="58000">
                  <a:srgbClr val="00CCCC"/>
                </a:gs>
                <a:gs pos="73500">
                  <a:srgbClr val="9999FF"/>
                </a:gs>
                <a:gs pos="80001">
                  <a:srgbClr val="2E6792"/>
                </a:gs>
                <a:gs pos="85501">
                  <a:srgbClr val="3333CC"/>
                </a:gs>
                <a:gs pos="90500">
                  <a:srgbClr val="1170FF"/>
                </a:gs>
                <a:gs pos="100000">
                  <a:srgbClr val="006699"/>
                </a:gs>
              </a:gsLst>
              <a:lin ang="0" scaled="1"/>
            </a:gradFill>
            <a:ln w="28575">
              <a:solidFill>
                <a:srgbClr val="9900FF"/>
              </a:solidFill>
              <a:miter lim="800000"/>
              <a:headEnd/>
              <a:tailEnd/>
            </a:ln>
            <a:effectLst/>
          </p:spPr>
          <p:txBody>
            <a:bodyPr wrap="none" anchor="ctr"/>
            <a:lstStyle/>
            <a:p>
              <a:endParaRPr lang="en-US"/>
            </a:p>
          </p:txBody>
        </p:sp>
        <p:sp>
          <p:nvSpPr>
            <p:cNvPr id="710752" name="AutoShape 96"/>
            <p:cNvSpPr>
              <a:spLocks noChangeArrowheads="1"/>
            </p:cNvSpPr>
            <p:nvPr/>
          </p:nvSpPr>
          <p:spPr bwMode="auto">
            <a:xfrm rot="-5400000">
              <a:off x="937" y="1200"/>
              <a:ext cx="206" cy="499"/>
            </a:xfrm>
            <a:prstGeom prst="curvedLeftArrow">
              <a:avLst>
                <a:gd name="adj1" fmla="val 48447"/>
                <a:gd name="adj2" fmla="val 96893"/>
                <a:gd name="adj3" fmla="val 33333"/>
              </a:avLst>
            </a:prstGeom>
            <a:gradFill rotWithShape="0">
              <a:gsLst>
                <a:gs pos="0">
                  <a:srgbClr val="006699"/>
                </a:gs>
                <a:gs pos="9500">
                  <a:srgbClr val="1170FF"/>
                </a:gs>
                <a:gs pos="14499">
                  <a:srgbClr val="3333CC"/>
                </a:gs>
                <a:gs pos="20000">
                  <a:srgbClr val="2E6792"/>
                </a:gs>
                <a:gs pos="26500">
                  <a:srgbClr val="9999FF"/>
                </a:gs>
                <a:gs pos="42000">
                  <a:srgbClr val="00CCCC"/>
                </a:gs>
                <a:gs pos="50000">
                  <a:srgbClr val="3399FF"/>
                </a:gs>
                <a:gs pos="58000">
                  <a:srgbClr val="00CCCC"/>
                </a:gs>
                <a:gs pos="73500">
                  <a:srgbClr val="9999FF"/>
                </a:gs>
                <a:gs pos="80001">
                  <a:srgbClr val="2E6792"/>
                </a:gs>
                <a:gs pos="85501">
                  <a:srgbClr val="3333CC"/>
                </a:gs>
                <a:gs pos="90500">
                  <a:srgbClr val="1170FF"/>
                </a:gs>
                <a:gs pos="100000">
                  <a:srgbClr val="006699"/>
                </a:gs>
              </a:gsLst>
              <a:lin ang="0" scaled="1"/>
            </a:gradFill>
            <a:ln w="28575">
              <a:solidFill>
                <a:srgbClr val="9900FF"/>
              </a:solidFill>
              <a:miter lim="800000"/>
              <a:headEnd/>
              <a:tailEnd/>
            </a:ln>
            <a:effectLst/>
          </p:spPr>
          <p:txBody>
            <a:bodyPr wrap="none" anchor="ctr"/>
            <a:lstStyle/>
            <a:p>
              <a:endParaRPr lang="en-US"/>
            </a:p>
          </p:txBody>
        </p:sp>
        <p:sp>
          <p:nvSpPr>
            <p:cNvPr id="710753" name="AutoShape 97"/>
            <p:cNvSpPr>
              <a:spLocks noChangeArrowheads="1"/>
            </p:cNvSpPr>
            <p:nvPr/>
          </p:nvSpPr>
          <p:spPr bwMode="auto">
            <a:xfrm rot="-16200000">
              <a:off x="893" y="1544"/>
              <a:ext cx="207" cy="499"/>
            </a:xfrm>
            <a:prstGeom prst="curvedLeftArrow">
              <a:avLst>
                <a:gd name="adj1" fmla="val 48213"/>
                <a:gd name="adj2" fmla="val 96425"/>
                <a:gd name="adj3" fmla="val 33333"/>
              </a:avLst>
            </a:prstGeom>
            <a:gradFill rotWithShape="0">
              <a:gsLst>
                <a:gs pos="0">
                  <a:srgbClr val="006699"/>
                </a:gs>
                <a:gs pos="9500">
                  <a:srgbClr val="1170FF"/>
                </a:gs>
                <a:gs pos="14499">
                  <a:srgbClr val="3333CC"/>
                </a:gs>
                <a:gs pos="20000">
                  <a:srgbClr val="2E6792"/>
                </a:gs>
                <a:gs pos="26500">
                  <a:srgbClr val="9999FF"/>
                </a:gs>
                <a:gs pos="42000">
                  <a:srgbClr val="00CCCC"/>
                </a:gs>
                <a:gs pos="50000">
                  <a:srgbClr val="3399FF"/>
                </a:gs>
                <a:gs pos="58000">
                  <a:srgbClr val="00CCCC"/>
                </a:gs>
                <a:gs pos="73500">
                  <a:srgbClr val="9999FF"/>
                </a:gs>
                <a:gs pos="80001">
                  <a:srgbClr val="2E6792"/>
                </a:gs>
                <a:gs pos="85501">
                  <a:srgbClr val="3333CC"/>
                </a:gs>
                <a:gs pos="90500">
                  <a:srgbClr val="1170FF"/>
                </a:gs>
                <a:gs pos="100000">
                  <a:srgbClr val="006699"/>
                </a:gs>
              </a:gsLst>
              <a:lin ang="0" scaled="1"/>
            </a:gradFill>
            <a:ln w="28575">
              <a:solidFill>
                <a:srgbClr val="9900FF"/>
              </a:solidFill>
              <a:miter lim="800000"/>
              <a:headEnd/>
              <a:tailEnd/>
            </a:ln>
            <a:effectLst/>
          </p:spPr>
          <p:txBody>
            <a:bodyPr wrap="none" anchor="ctr"/>
            <a:lstStyle/>
            <a:p>
              <a:endParaRPr lang="en-US"/>
            </a:p>
          </p:txBody>
        </p:sp>
        <p:sp>
          <p:nvSpPr>
            <p:cNvPr id="710754" name="AutoShape 98"/>
            <p:cNvSpPr>
              <a:spLocks noChangeArrowheads="1"/>
            </p:cNvSpPr>
            <p:nvPr/>
          </p:nvSpPr>
          <p:spPr bwMode="auto">
            <a:xfrm rot="-16200000">
              <a:off x="889" y="1544"/>
              <a:ext cx="207" cy="499"/>
            </a:xfrm>
            <a:prstGeom prst="curvedLeftArrow">
              <a:avLst>
                <a:gd name="adj1" fmla="val 48213"/>
                <a:gd name="adj2" fmla="val 96425"/>
                <a:gd name="adj3" fmla="val 33333"/>
              </a:avLst>
            </a:prstGeom>
            <a:gradFill rotWithShape="0">
              <a:gsLst>
                <a:gs pos="0">
                  <a:srgbClr val="006699"/>
                </a:gs>
                <a:gs pos="9500">
                  <a:srgbClr val="1170FF"/>
                </a:gs>
                <a:gs pos="14499">
                  <a:srgbClr val="3333CC"/>
                </a:gs>
                <a:gs pos="20000">
                  <a:srgbClr val="2E6792"/>
                </a:gs>
                <a:gs pos="26500">
                  <a:srgbClr val="9999FF"/>
                </a:gs>
                <a:gs pos="42000">
                  <a:srgbClr val="00CCCC"/>
                </a:gs>
                <a:gs pos="50000">
                  <a:srgbClr val="3399FF"/>
                </a:gs>
                <a:gs pos="58000">
                  <a:srgbClr val="00CCCC"/>
                </a:gs>
                <a:gs pos="73500">
                  <a:srgbClr val="9999FF"/>
                </a:gs>
                <a:gs pos="80001">
                  <a:srgbClr val="2E6792"/>
                </a:gs>
                <a:gs pos="85501">
                  <a:srgbClr val="3333CC"/>
                </a:gs>
                <a:gs pos="90500">
                  <a:srgbClr val="1170FF"/>
                </a:gs>
                <a:gs pos="100000">
                  <a:srgbClr val="006699"/>
                </a:gs>
              </a:gsLst>
              <a:lin ang="0" scaled="1"/>
            </a:gradFill>
            <a:ln w="28575">
              <a:solidFill>
                <a:srgbClr val="9900FF"/>
              </a:solidFill>
              <a:miter lim="800000"/>
              <a:headEnd/>
              <a:tailEnd/>
            </a:ln>
            <a:effectLst/>
          </p:spPr>
          <p:txBody>
            <a:bodyPr wrap="none" anchor="ctr"/>
            <a:lstStyle/>
            <a:p>
              <a:endParaRPr lang="en-US"/>
            </a:p>
          </p:txBody>
        </p:sp>
        <p:sp>
          <p:nvSpPr>
            <p:cNvPr id="710755" name="AutoShape 99"/>
            <p:cNvSpPr>
              <a:spLocks noChangeArrowheads="1"/>
            </p:cNvSpPr>
            <p:nvPr/>
          </p:nvSpPr>
          <p:spPr bwMode="auto">
            <a:xfrm rot="-16200000">
              <a:off x="889" y="1544"/>
              <a:ext cx="207" cy="499"/>
            </a:xfrm>
            <a:prstGeom prst="curvedLeftArrow">
              <a:avLst>
                <a:gd name="adj1" fmla="val 48213"/>
                <a:gd name="adj2" fmla="val 96425"/>
                <a:gd name="adj3" fmla="val 33333"/>
              </a:avLst>
            </a:prstGeom>
            <a:gradFill rotWithShape="0">
              <a:gsLst>
                <a:gs pos="0">
                  <a:srgbClr val="006699"/>
                </a:gs>
                <a:gs pos="9500">
                  <a:srgbClr val="1170FF"/>
                </a:gs>
                <a:gs pos="14499">
                  <a:srgbClr val="3333CC"/>
                </a:gs>
                <a:gs pos="20000">
                  <a:srgbClr val="2E6792"/>
                </a:gs>
                <a:gs pos="26500">
                  <a:srgbClr val="9999FF"/>
                </a:gs>
                <a:gs pos="42000">
                  <a:srgbClr val="00CCCC"/>
                </a:gs>
                <a:gs pos="50000">
                  <a:srgbClr val="3399FF"/>
                </a:gs>
                <a:gs pos="58000">
                  <a:srgbClr val="00CCCC"/>
                </a:gs>
                <a:gs pos="73500">
                  <a:srgbClr val="9999FF"/>
                </a:gs>
                <a:gs pos="80001">
                  <a:srgbClr val="2E6792"/>
                </a:gs>
                <a:gs pos="85501">
                  <a:srgbClr val="3333CC"/>
                </a:gs>
                <a:gs pos="90500">
                  <a:srgbClr val="1170FF"/>
                </a:gs>
                <a:gs pos="100000">
                  <a:srgbClr val="006699"/>
                </a:gs>
              </a:gsLst>
              <a:lin ang="0" scaled="1"/>
            </a:gradFill>
            <a:ln w="28575">
              <a:solidFill>
                <a:srgbClr val="9900FF"/>
              </a:solidFill>
              <a:miter lim="800000"/>
              <a:headEnd/>
              <a:tailEnd/>
            </a:ln>
            <a:effectLst/>
          </p:spPr>
          <p:txBody>
            <a:bodyPr wrap="none" anchor="ctr"/>
            <a:lstStyle/>
            <a:p>
              <a:endParaRPr lang="en-US"/>
            </a:p>
          </p:txBody>
        </p:sp>
        <p:sp>
          <p:nvSpPr>
            <p:cNvPr id="710756" name="AutoShape 100"/>
            <p:cNvSpPr>
              <a:spLocks noChangeArrowheads="1"/>
            </p:cNvSpPr>
            <p:nvPr/>
          </p:nvSpPr>
          <p:spPr bwMode="auto">
            <a:xfrm rot="-10800000">
              <a:off x="834" y="1141"/>
              <a:ext cx="137" cy="824"/>
            </a:xfrm>
            <a:prstGeom prst="curvedLeftArrow">
              <a:avLst>
                <a:gd name="adj1" fmla="val 120292"/>
                <a:gd name="adj2" fmla="val 240584"/>
                <a:gd name="adj3" fmla="val 33333"/>
              </a:avLst>
            </a:prstGeom>
            <a:gradFill rotWithShape="0">
              <a:gsLst>
                <a:gs pos="0">
                  <a:srgbClr val="006699"/>
                </a:gs>
                <a:gs pos="9500">
                  <a:srgbClr val="1170FF"/>
                </a:gs>
                <a:gs pos="14499">
                  <a:srgbClr val="3333CC"/>
                </a:gs>
                <a:gs pos="20000">
                  <a:srgbClr val="2E6792"/>
                </a:gs>
                <a:gs pos="26500">
                  <a:srgbClr val="9999FF"/>
                </a:gs>
                <a:gs pos="42000">
                  <a:srgbClr val="00CCCC"/>
                </a:gs>
                <a:gs pos="50000">
                  <a:srgbClr val="3399FF"/>
                </a:gs>
                <a:gs pos="58000">
                  <a:srgbClr val="00CCCC"/>
                </a:gs>
                <a:gs pos="73500">
                  <a:srgbClr val="9999FF"/>
                </a:gs>
                <a:gs pos="80001">
                  <a:srgbClr val="2E6792"/>
                </a:gs>
                <a:gs pos="85501">
                  <a:srgbClr val="3333CC"/>
                </a:gs>
                <a:gs pos="90500">
                  <a:srgbClr val="1170FF"/>
                </a:gs>
                <a:gs pos="100000">
                  <a:srgbClr val="006699"/>
                </a:gs>
              </a:gsLst>
              <a:lin ang="0" scaled="1"/>
            </a:gradFill>
            <a:ln w="28575">
              <a:solidFill>
                <a:srgbClr val="9900FF"/>
              </a:solidFill>
              <a:miter lim="800000"/>
              <a:headEnd/>
              <a:tailEnd/>
            </a:ln>
            <a:effectLst/>
          </p:spPr>
          <p:txBody>
            <a:bodyPr wrap="none" anchor="ctr"/>
            <a:lstStyle/>
            <a:p>
              <a:endParaRPr lang="en-US"/>
            </a:p>
          </p:txBody>
        </p:sp>
        <p:sp>
          <p:nvSpPr>
            <p:cNvPr id="710757" name="AutoShape 101"/>
            <p:cNvSpPr>
              <a:spLocks noChangeArrowheads="1"/>
            </p:cNvSpPr>
            <p:nvPr/>
          </p:nvSpPr>
          <p:spPr bwMode="auto">
            <a:xfrm rot="-10800000">
              <a:off x="834" y="1141"/>
              <a:ext cx="137" cy="824"/>
            </a:xfrm>
            <a:prstGeom prst="curvedLeftArrow">
              <a:avLst>
                <a:gd name="adj1" fmla="val 120292"/>
                <a:gd name="adj2" fmla="val 240584"/>
                <a:gd name="adj3" fmla="val 33333"/>
              </a:avLst>
            </a:prstGeom>
            <a:gradFill rotWithShape="0">
              <a:gsLst>
                <a:gs pos="0">
                  <a:srgbClr val="006699"/>
                </a:gs>
                <a:gs pos="9500">
                  <a:srgbClr val="1170FF"/>
                </a:gs>
                <a:gs pos="14499">
                  <a:srgbClr val="3333CC"/>
                </a:gs>
                <a:gs pos="20000">
                  <a:srgbClr val="2E6792"/>
                </a:gs>
                <a:gs pos="26500">
                  <a:srgbClr val="9999FF"/>
                </a:gs>
                <a:gs pos="42000">
                  <a:srgbClr val="00CCCC"/>
                </a:gs>
                <a:gs pos="50000">
                  <a:srgbClr val="3399FF"/>
                </a:gs>
                <a:gs pos="58000">
                  <a:srgbClr val="00CCCC"/>
                </a:gs>
                <a:gs pos="73500">
                  <a:srgbClr val="9999FF"/>
                </a:gs>
                <a:gs pos="80001">
                  <a:srgbClr val="2E6792"/>
                </a:gs>
                <a:gs pos="85501">
                  <a:srgbClr val="3333CC"/>
                </a:gs>
                <a:gs pos="90500">
                  <a:srgbClr val="1170FF"/>
                </a:gs>
                <a:gs pos="100000">
                  <a:srgbClr val="006699"/>
                </a:gs>
              </a:gsLst>
              <a:lin ang="0" scaled="1"/>
            </a:gradFill>
            <a:ln w="28575">
              <a:solidFill>
                <a:srgbClr val="9900FF"/>
              </a:solidFill>
              <a:miter lim="800000"/>
              <a:headEnd/>
              <a:tailEnd/>
            </a:ln>
            <a:effectLst/>
          </p:spPr>
          <p:txBody>
            <a:bodyPr wrap="none" anchor="ctr"/>
            <a:lstStyle/>
            <a:p>
              <a:endParaRPr lang="en-US"/>
            </a:p>
          </p:txBody>
        </p:sp>
        <p:sp>
          <p:nvSpPr>
            <p:cNvPr id="710758" name="AutoShape 102"/>
            <p:cNvSpPr>
              <a:spLocks noChangeArrowheads="1"/>
            </p:cNvSpPr>
            <p:nvPr/>
          </p:nvSpPr>
          <p:spPr bwMode="auto">
            <a:xfrm rot="-10800000">
              <a:off x="834" y="1141"/>
              <a:ext cx="137" cy="824"/>
            </a:xfrm>
            <a:prstGeom prst="curvedLeftArrow">
              <a:avLst>
                <a:gd name="adj1" fmla="val 120292"/>
                <a:gd name="adj2" fmla="val 240584"/>
                <a:gd name="adj3" fmla="val 33333"/>
              </a:avLst>
            </a:prstGeom>
            <a:gradFill rotWithShape="0">
              <a:gsLst>
                <a:gs pos="0">
                  <a:srgbClr val="006699"/>
                </a:gs>
                <a:gs pos="9500">
                  <a:srgbClr val="1170FF"/>
                </a:gs>
                <a:gs pos="14499">
                  <a:srgbClr val="3333CC"/>
                </a:gs>
                <a:gs pos="20000">
                  <a:srgbClr val="2E6792"/>
                </a:gs>
                <a:gs pos="26500">
                  <a:srgbClr val="9999FF"/>
                </a:gs>
                <a:gs pos="42000">
                  <a:srgbClr val="00CCCC"/>
                </a:gs>
                <a:gs pos="50000">
                  <a:srgbClr val="3399FF"/>
                </a:gs>
                <a:gs pos="58000">
                  <a:srgbClr val="00CCCC"/>
                </a:gs>
                <a:gs pos="73500">
                  <a:srgbClr val="9999FF"/>
                </a:gs>
                <a:gs pos="80001">
                  <a:srgbClr val="2E6792"/>
                </a:gs>
                <a:gs pos="85501">
                  <a:srgbClr val="3333CC"/>
                </a:gs>
                <a:gs pos="90500">
                  <a:srgbClr val="1170FF"/>
                </a:gs>
                <a:gs pos="100000">
                  <a:srgbClr val="006699"/>
                </a:gs>
              </a:gsLst>
              <a:lin ang="0" scaled="1"/>
            </a:gradFill>
            <a:ln w="28575">
              <a:solidFill>
                <a:srgbClr val="9900FF"/>
              </a:solidFill>
              <a:miter lim="800000"/>
              <a:headEnd/>
              <a:tailEnd/>
            </a:ln>
            <a:effectLst/>
          </p:spPr>
          <p:txBody>
            <a:bodyPr wrap="none" anchor="ctr"/>
            <a:lstStyle/>
            <a:p>
              <a:endParaRPr lang="en-US"/>
            </a:p>
          </p:txBody>
        </p:sp>
        <p:sp>
          <p:nvSpPr>
            <p:cNvPr id="710759" name="AutoShape 103"/>
            <p:cNvSpPr>
              <a:spLocks noChangeArrowheads="1"/>
            </p:cNvSpPr>
            <p:nvPr/>
          </p:nvSpPr>
          <p:spPr bwMode="auto">
            <a:xfrm>
              <a:off x="1061" y="1217"/>
              <a:ext cx="137" cy="824"/>
            </a:xfrm>
            <a:prstGeom prst="curvedLeftArrow">
              <a:avLst>
                <a:gd name="adj1" fmla="val 120292"/>
                <a:gd name="adj2" fmla="val 240584"/>
                <a:gd name="adj3" fmla="val 33333"/>
              </a:avLst>
            </a:prstGeom>
            <a:gradFill rotWithShape="0">
              <a:gsLst>
                <a:gs pos="0">
                  <a:srgbClr val="006699"/>
                </a:gs>
                <a:gs pos="9500">
                  <a:srgbClr val="1170FF"/>
                </a:gs>
                <a:gs pos="14499">
                  <a:srgbClr val="3333CC"/>
                </a:gs>
                <a:gs pos="20000">
                  <a:srgbClr val="2E6792"/>
                </a:gs>
                <a:gs pos="26500">
                  <a:srgbClr val="9999FF"/>
                </a:gs>
                <a:gs pos="42000">
                  <a:srgbClr val="00CCCC"/>
                </a:gs>
                <a:gs pos="50000">
                  <a:srgbClr val="3399FF"/>
                </a:gs>
                <a:gs pos="58000">
                  <a:srgbClr val="00CCCC"/>
                </a:gs>
                <a:gs pos="73500">
                  <a:srgbClr val="9999FF"/>
                </a:gs>
                <a:gs pos="80001">
                  <a:srgbClr val="2E6792"/>
                </a:gs>
                <a:gs pos="85501">
                  <a:srgbClr val="3333CC"/>
                </a:gs>
                <a:gs pos="90500">
                  <a:srgbClr val="1170FF"/>
                </a:gs>
                <a:gs pos="100000">
                  <a:srgbClr val="006699"/>
                </a:gs>
              </a:gsLst>
              <a:lin ang="0" scaled="1"/>
            </a:gradFill>
            <a:ln w="28575">
              <a:solidFill>
                <a:srgbClr val="9900FF"/>
              </a:solidFill>
              <a:miter lim="800000"/>
              <a:headEnd/>
              <a:tailEnd/>
            </a:ln>
            <a:effectLst/>
          </p:spPr>
          <p:txBody>
            <a:bodyPr wrap="none" anchor="ctr"/>
            <a:lstStyle/>
            <a:p>
              <a:endParaRPr lang="en-US"/>
            </a:p>
          </p:txBody>
        </p:sp>
        <p:sp>
          <p:nvSpPr>
            <p:cNvPr id="710760" name="AutoShape 104"/>
            <p:cNvSpPr>
              <a:spLocks noChangeArrowheads="1"/>
            </p:cNvSpPr>
            <p:nvPr/>
          </p:nvSpPr>
          <p:spPr bwMode="auto">
            <a:xfrm>
              <a:off x="1061" y="1210"/>
              <a:ext cx="137" cy="824"/>
            </a:xfrm>
            <a:prstGeom prst="curvedLeftArrow">
              <a:avLst>
                <a:gd name="adj1" fmla="val 120292"/>
                <a:gd name="adj2" fmla="val 240584"/>
                <a:gd name="adj3" fmla="val 33333"/>
              </a:avLst>
            </a:prstGeom>
            <a:gradFill rotWithShape="0">
              <a:gsLst>
                <a:gs pos="0">
                  <a:srgbClr val="006699"/>
                </a:gs>
                <a:gs pos="9500">
                  <a:srgbClr val="1170FF"/>
                </a:gs>
                <a:gs pos="14499">
                  <a:srgbClr val="3333CC"/>
                </a:gs>
                <a:gs pos="20000">
                  <a:srgbClr val="2E6792"/>
                </a:gs>
                <a:gs pos="26500">
                  <a:srgbClr val="9999FF"/>
                </a:gs>
                <a:gs pos="42000">
                  <a:srgbClr val="00CCCC"/>
                </a:gs>
                <a:gs pos="50000">
                  <a:srgbClr val="3399FF"/>
                </a:gs>
                <a:gs pos="58000">
                  <a:srgbClr val="00CCCC"/>
                </a:gs>
                <a:gs pos="73500">
                  <a:srgbClr val="9999FF"/>
                </a:gs>
                <a:gs pos="80001">
                  <a:srgbClr val="2E6792"/>
                </a:gs>
                <a:gs pos="85501">
                  <a:srgbClr val="3333CC"/>
                </a:gs>
                <a:gs pos="90500">
                  <a:srgbClr val="1170FF"/>
                </a:gs>
                <a:gs pos="100000">
                  <a:srgbClr val="006699"/>
                </a:gs>
              </a:gsLst>
              <a:lin ang="0" scaled="1"/>
            </a:gradFill>
            <a:ln w="28575">
              <a:solidFill>
                <a:srgbClr val="9900FF"/>
              </a:solidFill>
              <a:miter lim="800000"/>
              <a:headEnd/>
              <a:tailEnd/>
            </a:ln>
            <a:effectLst/>
          </p:spPr>
          <p:txBody>
            <a:bodyPr wrap="none" anchor="ctr"/>
            <a:lstStyle/>
            <a:p>
              <a:endParaRPr lang="en-US"/>
            </a:p>
          </p:txBody>
        </p:sp>
        <p:sp>
          <p:nvSpPr>
            <p:cNvPr id="710761" name="AutoShape 105"/>
            <p:cNvSpPr>
              <a:spLocks noChangeArrowheads="1"/>
            </p:cNvSpPr>
            <p:nvPr/>
          </p:nvSpPr>
          <p:spPr bwMode="auto">
            <a:xfrm>
              <a:off x="1061" y="1210"/>
              <a:ext cx="137" cy="824"/>
            </a:xfrm>
            <a:prstGeom prst="curvedLeftArrow">
              <a:avLst>
                <a:gd name="adj1" fmla="val 120292"/>
                <a:gd name="adj2" fmla="val 240584"/>
                <a:gd name="adj3" fmla="val 33333"/>
              </a:avLst>
            </a:prstGeom>
            <a:gradFill rotWithShape="0">
              <a:gsLst>
                <a:gs pos="0">
                  <a:srgbClr val="006699"/>
                </a:gs>
                <a:gs pos="9500">
                  <a:srgbClr val="1170FF"/>
                </a:gs>
                <a:gs pos="14499">
                  <a:srgbClr val="3333CC"/>
                </a:gs>
                <a:gs pos="20000">
                  <a:srgbClr val="2E6792"/>
                </a:gs>
                <a:gs pos="26500">
                  <a:srgbClr val="9999FF"/>
                </a:gs>
                <a:gs pos="42000">
                  <a:srgbClr val="00CCCC"/>
                </a:gs>
                <a:gs pos="50000">
                  <a:srgbClr val="3399FF"/>
                </a:gs>
                <a:gs pos="58000">
                  <a:srgbClr val="00CCCC"/>
                </a:gs>
                <a:gs pos="73500">
                  <a:srgbClr val="9999FF"/>
                </a:gs>
                <a:gs pos="80001">
                  <a:srgbClr val="2E6792"/>
                </a:gs>
                <a:gs pos="85501">
                  <a:srgbClr val="3333CC"/>
                </a:gs>
                <a:gs pos="90500">
                  <a:srgbClr val="1170FF"/>
                </a:gs>
                <a:gs pos="100000">
                  <a:srgbClr val="006699"/>
                </a:gs>
              </a:gsLst>
              <a:lin ang="0" scaled="1"/>
            </a:gradFill>
            <a:ln w="28575">
              <a:solidFill>
                <a:srgbClr val="9900FF"/>
              </a:solidFill>
              <a:miter lim="800000"/>
              <a:headEnd/>
              <a:tailEnd/>
            </a:ln>
            <a:effectLst/>
          </p:spPr>
          <p:txBody>
            <a:bodyPr wrap="none" anchor="ctr"/>
            <a:lstStyle/>
            <a:p>
              <a:endParaRPr lang="en-US"/>
            </a:p>
          </p:txBody>
        </p:sp>
      </p:grpSp>
      <p:grpSp>
        <p:nvGrpSpPr>
          <p:cNvPr id="710814" name="Group 158"/>
          <p:cNvGrpSpPr>
            <a:grpSpLocks/>
          </p:cNvGrpSpPr>
          <p:nvPr/>
        </p:nvGrpSpPr>
        <p:grpSpPr bwMode="auto">
          <a:xfrm>
            <a:off x="228600" y="762000"/>
            <a:ext cx="2809875" cy="3352800"/>
            <a:chOff x="144" y="480"/>
            <a:chExt cx="1770" cy="2112"/>
          </a:xfrm>
        </p:grpSpPr>
        <p:grpSp>
          <p:nvGrpSpPr>
            <p:cNvPr id="710763" name="Group 107"/>
            <p:cNvGrpSpPr>
              <a:grpSpLocks/>
            </p:cNvGrpSpPr>
            <p:nvPr/>
          </p:nvGrpSpPr>
          <p:grpSpPr bwMode="auto">
            <a:xfrm>
              <a:off x="605" y="632"/>
              <a:ext cx="780" cy="1124"/>
              <a:chOff x="1380" y="831"/>
              <a:chExt cx="828" cy="1175"/>
            </a:xfrm>
          </p:grpSpPr>
          <p:sp>
            <p:nvSpPr>
              <p:cNvPr id="710764" name="Line 108"/>
              <p:cNvSpPr>
                <a:spLocks noChangeShapeType="1"/>
              </p:cNvSpPr>
              <p:nvPr/>
            </p:nvSpPr>
            <p:spPr bwMode="auto">
              <a:xfrm rot="2478685">
                <a:off x="1380" y="880"/>
                <a:ext cx="4" cy="1126"/>
              </a:xfrm>
              <a:prstGeom prst="line">
                <a:avLst/>
              </a:prstGeom>
              <a:noFill/>
              <a:ln w="57150">
                <a:solidFill>
                  <a:srgbClr val="9900FF"/>
                </a:solidFill>
                <a:round/>
                <a:headEnd/>
                <a:tailEnd/>
              </a:ln>
              <a:effectLst/>
            </p:spPr>
            <p:txBody>
              <a:bodyPr/>
              <a:lstStyle/>
              <a:p>
                <a:endParaRPr lang="en-US"/>
              </a:p>
            </p:txBody>
          </p:sp>
          <p:sp>
            <p:nvSpPr>
              <p:cNvPr id="710765" name="Line 109"/>
              <p:cNvSpPr>
                <a:spLocks noChangeShapeType="1"/>
              </p:cNvSpPr>
              <p:nvPr/>
            </p:nvSpPr>
            <p:spPr bwMode="auto">
              <a:xfrm rot="19038451" flipH="1">
                <a:off x="2204" y="831"/>
                <a:ext cx="4" cy="1126"/>
              </a:xfrm>
              <a:prstGeom prst="line">
                <a:avLst/>
              </a:prstGeom>
              <a:noFill/>
              <a:ln w="57150">
                <a:solidFill>
                  <a:srgbClr val="9900FF"/>
                </a:solidFill>
                <a:round/>
                <a:headEnd/>
                <a:tailEnd/>
              </a:ln>
              <a:effectLst/>
            </p:spPr>
            <p:txBody>
              <a:bodyPr/>
              <a:lstStyle/>
              <a:p>
                <a:endParaRPr lang="en-US"/>
              </a:p>
            </p:txBody>
          </p:sp>
        </p:grpSp>
        <p:grpSp>
          <p:nvGrpSpPr>
            <p:cNvPr id="710766" name="Group 110"/>
            <p:cNvGrpSpPr>
              <a:grpSpLocks/>
            </p:cNvGrpSpPr>
            <p:nvPr/>
          </p:nvGrpSpPr>
          <p:grpSpPr bwMode="auto">
            <a:xfrm>
              <a:off x="602" y="1447"/>
              <a:ext cx="796" cy="1107"/>
              <a:chOff x="1377" y="1683"/>
              <a:chExt cx="845" cy="1157"/>
            </a:xfrm>
          </p:grpSpPr>
          <p:sp>
            <p:nvSpPr>
              <p:cNvPr id="710767" name="Line 111"/>
              <p:cNvSpPr>
                <a:spLocks noChangeShapeType="1"/>
              </p:cNvSpPr>
              <p:nvPr/>
            </p:nvSpPr>
            <p:spPr bwMode="auto">
              <a:xfrm rot="19176174" flipH="1">
                <a:off x="1377" y="1683"/>
                <a:ext cx="4" cy="1126"/>
              </a:xfrm>
              <a:prstGeom prst="line">
                <a:avLst/>
              </a:prstGeom>
              <a:noFill/>
              <a:ln w="57150">
                <a:solidFill>
                  <a:srgbClr val="9900FF"/>
                </a:solidFill>
                <a:round/>
                <a:headEnd/>
                <a:tailEnd/>
              </a:ln>
              <a:effectLst/>
            </p:spPr>
            <p:txBody>
              <a:bodyPr/>
              <a:lstStyle/>
              <a:p>
                <a:endParaRPr lang="en-US"/>
              </a:p>
            </p:txBody>
          </p:sp>
          <p:sp>
            <p:nvSpPr>
              <p:cNvPr id="710768" name="Line 112"/>
              <p:cNvSpPr>
                <a:spLocks noChangeShapeType="1"/>
              </p:cNvSpPr>
              <p:nvPr/>
            </p:nvSpPr>
            <p:spPr bwMode="auto">
              <a:xfrm rot="2478685">
                <a:off x="2218" y="1714"/>
                <a:ext cx="4" cy="1126"/>
              </a:xfrm>
              <a:prstGeom prst="line">
                <a:avLst/>
              </a:prstGeom>
              <a:noFill/>
              <a:ln w="57150">
                <a:solidFill>
                  <a:srgbClr val="9900FF"/>
                </a:solidFill>
                <a:round/>
                <a:headEnd/>
                <a:tailEnd/>
              </a:ln>
              <a:effectLst/>
            </p:spPr>
            <p:txBody>
              <a:bodyPr/>
              <a:lstStyle/>
              <a:p>
                <a:endParaRPr lang="en-US"/>
              </a:p>
            </p:txBody>
          </p:sp>
        </p:grpSp>
        <p:grpSp>
          <p:nvGrpSpPr>
            <p:cNvPr id="710769" name="Group 113"/>
            <p:cNvGrpSpPr>
              <a:grpSpLocks/>
            </p:cNvGrpSpPr>
            <p:nvPr/>
          </p:nvGrpSpPr>
          <p:grpSpPr bwMode="auto">
            <a:xfrm>
              <a:off x="144" y="1355"/>
              <a:ext cx="607" cy="502"/>
              <a:chOff x="2153" y="1299"/>
              <a:chExt cx="644" cy="525"/>
            </a:xfrm>
          </p:grpSpPr>
          <p:sp>
            <p:nvSpPr>
              <p:cNvPr id="710770" name="Oval 114"/>
              <p:cNvSpPr>
                <a:spLocks noChangeArrowheads="1"/>
              </p:cNvSpPr>
              <p:nvPr/>
            </p:nvSpPr>
            <p:spPr bwMode="auto">
              <a:xfrm>
                <a:off x="2153" y="1299"/>
                <a:ext cx="644" cy="525"/>
              </a:xfrm>
              <a:prstGeom prst="ellipse">
                <a:avLst/>
              </a:prstGeom>
              <a:gradFill rotWithShape="0">
                <a:gsLst>
                  <a:gs pos="0">
                    <a:schemeClr val="bg1"/>
                  </a:gs>
                  <a:gs pos="100000">
                    <a:srgbClr val="FFCCFF"/>
                  </a:gs>
                </a:gsLst>
                <a:path path="shape">
                  <a:fillToRect l="50000" t="50000" r="50000" b="50000"/>
                </a:path>
              </a:gradFill>
              <a:ln w="9525">
                <a:round/>
                <a:headEnd/>
                <a:tailEnd/>
              </a:ln>
              <a:effectLst/>
              <a:scene3d>
                <a:camera prst="legacyPerspectiveBottomLeft"/>
                <a:lightRig rig="legacyNormal3" dir="t"/>
              </a:scene3d>
              <a:sp3d extrusionH="430200" prstMaterial="legacyMatte">
                <a:bevelT w="13500" h="13500" prst="angle"/>
                <a:bevelB w="13500" h="13500" prst="angle"/>
                <a:extrusionClr>
                  <a:srgbClr val="FFCCFF"/>
                </a:extrusionClr>
              </a:sp3d>
            </p:spPr>
            <p:txBody>
              <a:bodyPr wrap="none" anchor="ctr">
                <a:flatTx/>
              </a:bodyPr>
              <a:lstStyle/>
              <a:p>
                <a:pPr algn="ctr"/>
                <a:endParaRPr lang="en-US" sz="2000">
                  <a:solidFill>
                    <a:srgbClr val="660066"/>
                  </a:solidFill>
                </a:endParaRPr>
              </a:p>
            </p:txBody>
          </p:sp>
          <p:sp>
            <p:nvSpPr>
              <p:cNvPr id="710771" name="Text Box 115"/>
              <p:cNvSpPr txBox="1">
                <a:spLocks noChangeArrowheads="1"/>
              </p:cNvSpPr>
              <p:nvPr/>
            </p:nvSpPr>
            <p:spPr bwMode="auto">
              <a:xfrm>
                <a:off x="2163" y="1454"/>
                <a:ext cx="625" cy="286"/>
              </a:xfrm>
              <a:prstGeom prst="rect">
                <a:avLst/>
              </a:prstGeom>
              <a:noFill/>
              <a:ln w="9525">
                <a:noFill/>
                <a:miter lim="800000"/>
                <a:headEnd/>
                <a:tailEnd/>
              </a:ln>
              <a:effectLst/>
            </p:spPr>
            <p:txBody>
              <a:bodyPr>
                <a:spAutoFit/>
              </a:bodyPr>
              <a:lstStyle/>
              <a:p>
                <a:pPr algn="ctr"/>
                <a:endParaRPr lang="en-US" sz="200">
                  <a:solidFill>
                    <a:srgbClr val="9900CC"/>
                  </a:solidFill>
                </a:endParaRPr>
              </a:p>
              <a:p>
                <a:pPr algn="ctr"/>
                <a:r>
                  <a:rPr lang="en-US" sz="2800">
                    <a:solidFill>
                      <a:srgbClr val="660066"/>
                    </a:solidFill>
                  </a:rPr>
                  <a:t>Mind</a:t>
                </a:r>
                <a:endParaRPr lang="en-US" sz="2800">
                  <a:solidFill>
                    <a:srgbClr val="660066"/>
                  </a:solidFill>
                  <a:latin typeface="Times New Roman" pitchFamily="18" charset="0"/>
                </a:endParaRPr>
              </a:p>
            </p:txBody>
          </p:sp>
        </p:grpSp>
        <p:grpSp>
          <p:nvGrpSpPr>
            <p:cNvPr id="710772" name="Group 116"/>
            <p:cNvGrpSpPr>
              <a:grpSpLocks/>
            </p:cNvGrpSpPr>
            <p:nvPr/>
          </p:nvGrpSpPr>
          <p:grpSpPr bwMode="auto">
            <a:xfrm>
              <a:off x="1294" y="1355"/>
              <a:ext cx="620" cy="502"/>
              <a:chOff x="3374" y="1299"/>
              <a:chExt cx="658" cy="525"/>
            </a:xfrm>
          </p:grpSpPr>
          <p:sp>
            <p:nvSpPr>
              <p:cNvPr id="710773" name="Oval 117"/>
              <p:cNvSpPr>
                <a:spLocks noChangeArrowheads="1"/>
              </p:cNvSpPr>
              <p:nvPr/>
            </p:nvSpPr>
            <p:spPr bwMode="auto">
              <a:xfrm>
                <a:off x="3374" y="1299"/>
                <a:ext cx="644" cy="525"/>
              </a:xfrm>
              <a:prstGeom prst="ellipse">
                <a:avLst/>
              </a:prstGeom>
              <a:gradFill rotWithShape="0">
                <a:gsLst>
                  <a:gs pos="0">
                    <a:srgbClr val="FFFFFF"/>
                  </a:gs>
                  <a:gs pos="100000">
                    <a:srgbClr val="CCFF99"/>
                  </a:gs>
                </a:gsLst>
                <a:path path="shape">
                  <a:fillToRect l="50000" t="50000" r="50000" b="50000"/>
                </a:path>
              </a:gradFill>
              <a:ln w="9525">
                <a:round/>
                <a:headEnd/>
                <a:tailEnd/>
              </a:ln>
              <a:effectLst/>
              <a:scene3d>
                <a:camera prst="legacyPerspectiveBottomRight"/>
                <a:lightRig rig="legacyNormal3" dir="t"/>
              </a:scene3d>
              <a:sp3d extrusionH="430200" prstMaterial="legacyMatte">
                <a:bevelT w="13500" h="13500" prst="angle"/>
                <a:bevelB w="13500" h="13500" prst="angle"/>
                <a:extrusionClr>
                  <a:srgbClr val="CCFF99"/>
                </a:extrusionClr>
              </a:sp3d>
            </p:spPr>
            <p:txBody>
              <a:bodyPr wrap="none" anchor="ctr">
                <a:flatTx/>
              </a:bodyPr>
              <a:lstStyle/>
              <a:p>
                <a:pPr algn="ctr"/>
                <a:endParaRPr lang="en-US" sz="2000">
                  <a:solidFill>
                    <a:srgbClr val="660066"/>
                  </a:solidFill>
                </a:endParaRPr>
              </a:p>
            </p:txBody>
          </p:sp>
          <p:sp>
            <p:nvSpPr>
              <p:cNvPr id="710774" name="Text Box 118"/>
              <p:cNvSpPr txBox="1">
                <a:spLocks noChangeArrowheads="1"/>
              </p:cNvSpPr>
              <p:nvPr/>
            </p:nvSpPr>
            <p:spPr bwMode="auto">
              <a:xfrm>
                <a:off x="3408" y="1454"/>
                <a:ext cx="624" cy="286"/>
              </a:xfrm>
              <a:prstGeom prst="rect">
                <a:avLst/>
              </a:prstGeom>
              <a:noFill/>
              <a:ln w="9525">
                <a:noFill/>
                <a:miter lim="800000"/>
                <a:headEnd/>
                <a:tailEnd/>
              </a:ln>
              <a:effectLst/>
            </p:spPr>
            <p:txBody>
              <a:bodyPr>
                <a:spAutoFit/>
              </a:bodyPr>
              <a:lstStyle/>
              <a:p>
                <a:pPr algn="ctr"/>
                <a:endParaRPr lang="en-US" sz="200">
                  <a:solidFill>
                    <a:srgbClr val="008000"/>
                  </a:solidFill>
                </a:endParaRPr>
              </a:p>
              <a:p>
                <a:pPr algn="ctr"/>
                <a:r>
                  <a:rPr lang="en-US" sz="2800">
                    <a:solidFill>
                      <a:srgbClr val="003300"/>
                    </a:solidFill>
                  </a:rPr>
                  <a:t>Body</a:t>
                </a:r>
                <a:endParaRPr lang="en-US" sz="2800">
                  <a:solidFill>
                    <a:srgbClr val="003300"/>
                  </a:solidFill>
                  <a:latin typeface="Times New Roman" pitchFamily="18" charset="0"/>
                </a:endParaRPr>
              </a:p>
            </p:txBody>
          </p:sp>
        </p:grpSp>
        <p:grpSp>
          <p:nvGrpSpPr>
            <p:cNvPr id="710813" name="Group 157"/>
            <p:cNvGrpSpPr>
              <a:grpSpLocks/>
            </p:cNvGrpSpPr>
            <p:nvPr/>
          </p:nvGrpSpPr>
          <p:grpSpPr bwMode="auto">
            <a:xfrm>
              <a:off x="706" y="2091"/>
              <a:ext cx="633" cy="501"/>
              <a:chOff x="706" y="2091"/>
              <a:chExt cx="633" cy="501"/>
            </a:xfrm>
          </p:grpSpPr>
          <p:sp>
            <p:nvSpPr>
              <p:cNvPr id="710776" name="Oval 120"/>
              <p:cNvSpPr>
                <a:spLocks noChangeArrowheads="1"/>
              </p:cNvSpPr>
              <p:nvPr/>
            </p:nvSpPr>
            <p:spPr bwMode="auto">
              <a:xfrm>
                <a:off x="720" y="2091"/>
                <a:ext cx="605" cy="501"/>
              </a:xfrm>
              <a:prstGeom prst="ellipse">
                <a:avLst/>
              </a:prstGeom>
              <a:gradFill rotWithShape="0">
                <a:gsLst>
                  <a:gs pos="0">
                    <a:schemeClr val="bg1"/>
                  </a:gs>
                  <a:gs pos="100000">
                    <a:srgbClr val="FFCCCC"/>
                  </a:gs>
                </a:gsLst>
                <a:path path="shape">
                  <a:fillToRect l="50000" t="50000" r="50000" b="50000"/>
                </a:path>
              </a:gradFill>
              <a:ln w="9525">
                <a:round/>
                <a:headEnd/>
                <a:tailEnd/>
              </a:ln>
              <a:effectLst/>
              <a:scene3d>
                <a:camera prst="legacyPerspectiveBottom"/>
                <a:lightRig rig="legacyNormal3" dir="t"/>
              </a:scene3d>
              <a:sp3d extrusionH="887400" prstMaterial="legacyMatte">
                <a:bevelT w="13500" h="13500" prst="angle"/>
                <a:bevelB w="13500" h="13500" prst="angle"/>
                <a:extrusionClr>
                  <a:srgbClr val="FFCCCC"/>
                </a:extrusionClr>
              </a:sp3d>
            </p:spPr>
            <p:txBody>
              <a:bodyPr wrap="none" anchor="ctr">
                <a:flatTx/>
              </a:bodyPr>
              <a:lstStyle/>
              <a:p>
                <a:pPr algn="ctr">
                  <a:lnSpc>
                    <a:spcPct val="100000"/>
                  </a:lnSpc>
                </a:pPr>
                <a:endParaRPr lang="en-US" sz="2800" b="1">
                  <a:solidFill>
                    <a:srgbClr val="6600CC"/>
                  </a:solidFill>
                </a:endParaRPr>
              </a:p>
            </p:txBody>
          </p:sp>
          <p:sp>
            <p:nvSpPr>
              <p:cNvPr id="710777" name="Text Box 121"/>
              <p:cNvSpPr txBox="1">
                <a:spLocks noChangeArrowheads="1"/>
              </p:cNvSpPr>
              <p:nvPr/>
            </p:nvSpPr>
            <p:spPr bwMode="auto">
              <a:xfrm>
                <a:off x="706" y="2160"/>
                <a:ext cx="633" cy="399"/>
              </a:xfrm>
              <a:prstGeom prst="rect">
                <a:avLst/>
              </a:prstGeom>
              <a:noFill/>
              <a:ln w="9525">
                <a:noFill/>
                <a:miter lim="800000"/>
                <a:headEnd/>
                <a:tailEnd/>
              </a:ln>
              <a:effectLst/>
            </p:spPr>
            <p:txBody>
              <a:bodyPr>
                <a:spAutoFit/>
              </a:bodyPr>
              <a:lstStyle/>
              <a:p>
                <a:pPr algn="ctr">
                  <a:lnSpc>
                    <a:spcPct val="100000"/>
                  </a:lnSpc>
                </a:pPr>
                <a:endParaRPr lang="en-US" sz="200" b="1">
                  <a:solidFill>
                    <a:srgbClr val="6600CC"/>
                  </a:solidFill>
                </a:endParaRPr>
              </a:p>
              <a:p>
                <a:pPr algn="ctr">
                  <a:lnSpc>
                    <a:spcPct val="60000"/>
                  </a:lnSpc>
                </a:pPr>
                <a:r>
                  <a:rPr lang="en-US" sz="2800">
                    <a:solidFill>
                      <a:srgbClr val="800000"/>
                    </a:solidFill>
                    <a:latin typeface="Fette Engschrift" pitchFamily="2" charset="0"/>
                  </a:rPr>
                  <a:t>Indi-</a:t>
                </a:r>
              </a:p>
              <a:p>
                <a:pPr algn="ctr">
                  <a:lnSpc>
                    <a:spcPct val="60000"/>
                  </a:lnSpc>
                </a:pPr>
                <a:r>
                  <a:rPr lang="en-US" sz="2800">
                    <a:solidFill>
                      <a:srgbClr val="800000"/>
                    </a:solidFill>
                    <a:latin typeface="Fette Engschrift" pitchFamily="2" charset="0"/>
                  </a:rPr>
                  <a:t>vidual</a:t>
                </a:r>
              </a:p>
            </p:txBody>
          </p:sp>
        </p:grpSp>
        <p:grpSp>
          <p:nvGrpSpPr>
            <p:cNvPr id="710778" name="Group 122"/>
            <p:cNvGrpSpPr>
              <a:grpSpLocks/>
            </p:cNvGrpSpPr>
            <p:nvPr/>
          </p:nvGrpSpPr>
          <p:grpSpPr bwMode="auto">
            <a:xfrm>
              <a:off x="687" y="480"/>
              <a:ext cx="659" cy="584"/>
              <a:chOff x="1467" y="672"/>
              <a:chExt cx="700" cy="611"/>
            </a:xfrm>
          </p:grpSpPr>
          <p:sp>
            <p:nvSpPr>
              <p:cNvPr id="710779" name="Oval 123"/>
              <p:cNvSpPr>
                <a:spLocks noChangeArrowheads="1"/>
              </p:cNvSpPr>
              <p:nvPr/>
            </p:nvSpPr>
            <p:spPr bwMode="auto">
              <a:xfrm>
                <a:off x="1467" y="672"/>
                <a:ext cx="700" cy="611"/>
              </a:xfrm>
              <a:prstGeom prst="ellipse">
                <a:avLst/>
              </a:prstGeom>
              <a:gradFill rotWithShape="0">
                <a:gsLst>
                  <a:gs pos="0">
                    <a:schemeClr val="bg1"/>
                  </a:gs>
                  <a:gs pos="100000">
                    <a:srgbClr val="FFFFFF"/>
                  </a:gs>
                </a:gsLst>
                <a:lin ang="5400000" scaled="1"/>
              </a:gradFill>
              <a:ln w="12700">
                <a:round/>
                <a:headEnd/>
                <a:tailEnd/>
              </a:ln>
              <a:effectLst/>
              <a:scene3d>
                <a:camera prst="legacyPerspectiveTop"/>
                <a:lightRig rig="legacyNormal3" dir="t"/>
              </a:scene3d>
              <a:sp3d extrusionH="887400" prstMaterial="legacyMatte">
                <a:bevelT w="13500" h="13500" prst="angle"/>
                <a:bevelB w="13500" h="13500" prst="angle"/>
                <a:extrusionClr>
                  <a:srgbClr val="FFFFFF"/>
                </a:extrusionClr>
              </a:sp3d>
            </p:spPr>
            <p:txBody>
              <a:bodyPr wrap="none" anchor="ctr">
                <a:flatTx/>
              </a:bodyPr>
              <a:lstStyle/>
              <a:p>
                <a:pPr algn="ctr">
                  <a:lnSpc>
                    <a:spcPct val="100000"/>
                  </a:lnSpc>
                </a:pPr>
                <a:endParaRPr lang="en-US" sz="4800" b="1">
                  <a:solidFill>
                    <a:srgbClr val="6600CC"/>
                  </a:solidFill>
                </a:endParaRPr>
              </a:p>
            </p:txBody>
          </p:sp>
          <p:sp>
            <p:nvSpPr>
              <p:cNvPr id="710780" name="WordArt 124"/>
              <p:cNvSpPr>
                <a:spLocks noChangeArrowheads="1" noChangeShapeType="1" noTextEdit="1"/>
              </p:cNvSpPr>
              <p:nvPr/>
            </p:nvSpPr>
            <p:spPr bwMode="auto">
              <a:xfrm>
                <a:off x="1536" y="851"/>
                <a:ext cx="541" cy="253"/>
              </a:xfrm>
              <a:prstGeom prst="rect">
                <a:avLst/>
              </a:prstGeom>
            </p:spPr>
            <p:txBody>
              <a:bodyPr wrap="none" fromWordArt="1">
                <a:prstTxWarp prst="textPlain">
                  <a:avLst>
                    <a:gd name="adj" fmla="val 50000"/>
                  </a:avLst>
                </a:prstTxWarp>
              </a:bodyPr>
              <a:lstStyle/>
              <a:p>
                <a:pPr algn="ctr"/>
                <a:r>
                  <a:rPr lang="en-US" sz="3600" kern="10">
                    <a:ln w="38100">
                      <a:solidFill>
                        <a:srgbClr val="6600CC"/>
                      </a:solidFill>
                      <a:round/>
                      <a:headEnd/>
                      <a:tailEnd/>
                    </a:ln>
                    <a:gradFill rotWithShape="0">
                      <a:gsLst>
                        <a:gs pos="0">
                          <a:srgbClr val="CCECFF"/>
                        </a:gs>
                        <a:gs pos="50000">
                          <a:schemeClr val="bg1"/>
                        </a:gs>
                        <a:gs pos="100000">
                          <a:srgbClr val="CCECFF"/>
                        </a:gs>
                      </a:gsLst>
                      <a:lin ang="2700000" scaled="1"/>
                    </a:gradFill>
                    <a:effectLst>
                      <a:outerShdw dist="35921" dir="2700000" algn="ctr" rotWithShape="0">
                        <a:schemeClr val="bg1"/>
                      </a:outerShdw>
                    </a:effectLst>
                    <a:latin typeface="Impact"/>
                  </a:rPr>
                  <a:t>God</a:t>
                </a:r>
              </a:p>
            </p:txBody>
          </p:sp>
        </p:grpSp>
      </p:grpSp>
      <p:grpSp>
        <p:nvGrpSpPr>
          <p:cNvPr id="710781" name="Group 125"/>
          <p:cNvGrpSpPr>
            <a:grpSpLocks/>
          </p:cNvGrpSpPr>
          <p:nvPr/>
        </p:nvGrpSpPr>
        <p:grpSpPr bwMode="auto">
          <a:xfrm>
            <a:off x="3167063" y="762000"/>
            <a:ext cx="2809875" cy="3352800"/>
            <a:chOff x="2016" y="480"/>
            <a:chExt cx="1770" cy="2112"/>
          </a:xfrm>
        </p:grpSpPr>
        <p:grpSp>
          <p:nvGrpSpPr>
            <p:cNvPr id="710782" name="Group 126"/>
            <p:cNvGrpSpPr>
              <a:grpSpLocks/>
            </p:cNvGrpSpPr>
            <p:nvPr/>
          </p:nvGrpSpPr>
          <p:grpSpPr bwMode="auto">
            <a:xfrm>
              <a:off x="2477" y="632"/>
              <a:ext cx="780" cy="1124"/>
              <a:chOff x="1380" y="831"/>
              <a:chExt cx="828" cy="1175"/>
            </a:xfrm>
          </p:grpSpPr>
          <p:sp>
            <p:nvSpPr>
              <p:cNvPr id="710783" name="Line 127"/>
              <p:cNvSpPr>
                <a:spLocks noChangeShapeType="1"/>
              </p:cNvSpPr>
              <p:nvPr/>
            </p:nvSpPr>
            <p:spPr bwMode="auto">
              <a:xfrm rot="2478685">
                <a:off x="1380" y="880"/>
                <a:ext cx="4" cy="1126"/>
              </a:xfrm>
              <a:prstGeom prst="line">
                <a:avLst/>
              </a:prstGeom>
              <a:noFill/>
              <a:ln w="57150">
                <a:solidFill>
                  <a:srgbClr val="9900FF"/>
                </a:solidFill>
                <a:round/>
                <a:headEnd/>
                <a:tailEnd/>
              </a:ln>
              <a:effectLst/>
            </p:spPr>
            <p:txBody>
              <a:bodyPr/>
              <a:lstStyle/>
              <a:p>
                <a:endParaRPr lang="en-US"/>
              </a:p>
            </p:txBody>
          </p:sp>
          <p:sp>
            <p:nvSpPr>
              <p:cNvPr id="710784" name="Line 128"/>
              <p:cNvSpPr>
                <a:spLocks noChangeShapeType="1"/>
              </p:cNvSpPr>
              <p:nvPr/>
            </p:nvSpPr>
            <p:spPr bwMode="auto">
              <a:xfrm rot="19038451" flipH="1">
                <a:off x="2204" y="831"/>
                <a:ext cx="4" cy="1126"/>
              </a:xfrm>
              <a:prstGeom prst="line">
                <a:avLst/>
              </a:prstGeom>
              <a:noFill/>
              <a:ln w="57150">
                <a:solidFill>
                  <a:srgbClr val="9900FF"/>
                </a:solidFill>
                <a:round/>
                <a:headEnd/>
                <a:tailEnd/>
              </a:ln>
              <a:effectLst/>
            </p:spPr>
            <p:txBody>
              <a:bodyPr/>
              <a:lstStyle/>
              <a:p>
                <a:endParaRPr lang="en-US"/>
              </a:p>
            </p:txBody>
          </p:sp>
        </p:grpSp>
        <p:grpSp>
          <p:nvGrpSpPr>
            <p:cNvPr id="710785" name="Group 129"/>
            <p:cNvGrpSpPr>
              <a:grpSpLocks/>
            </p:cNvGrpSpPr>
            <p:nvPr/>
          </p:nvGrpSpPr>
          <p:grpSpPr bwMode="auto">
            <a:xfrm>
              <a:off x="2474" y="1447"/>
              <a:ext cx="796" cy="1107"/>
              <a:chOff x="1377" y="1683"/>
              <a:chExt cx="845" cy="1157"/>
            </a:xfrm>
          </p:grpSpPr>
          <p:sp>
            <p:nvSpPr>
              <p:cNvPr id="710786" name="Line 130"/>
              <p:cNvSpPr>
                <a:spLocks noChangeShapeType="1"/>
              </p:cNvSpPr>
              <p:nvPr/>
            </p:nvSpPr>
            <p:spPr bwMode="auto">
              <a:xfrm rot="19176174" flipH="1">
                <a:off x="1377" y="1683"/>
                <a:ext cx="4" cy="1126"/>
              </a:xfrm>
              <a:prstGeom prst="line">
                <a:avLst/>
              </a:prstGeom>
              <a:noFill/>
              <a:ln w="57150">
                <a:solidFill>
                  <a:srgbClr val="9900FF"/>
                </a:solidFill>
                <a:round/>
                <a:headEnd/>
                <a:tailEnd/>
              </a:ln>
              <a:effectLst/>
            </p:spPr>
            <p:txBody>
              <a:bodyPr/>
              <a:lstStyle/>
              <a:p>
                <a:endParaRPr lang="en-US"/>
              </a:p>
            </p:txBody>
          </p:sp>
          <p:sp>
            <p:nvSpPr>
              <p:cNvPr id="710787" name="Line 131"/>
              <p:cNvSpPr>
                <a:spLocks noChangeShapeType="1"/>
              </p:cNvSpPr>
              <p:nvPr/>
            </p:nvSpPr>
            <p:spPr bwMode="auto">
              <a:xfrm rot="2478685">
                <a:off x="2218" y="1714"/>
                <a:ext cx="4" cy="1126"/>
              </a:xfrm>
              <a:prstGeom prst="line">
                <a:avLst/>
              </a:prstGeom>
              <a:noFill/>
              <a:ln w="57150">
                <a:solidFill>
                  <a:srgbClr val="9900FF"/>
                </a:solidFill>
                <a:round/>
                <a:headEnd/>
                <a:tailEnd/>
              </a:ln>
              <a:effectLst/>
            </p:spPr>
            <p:txBody>
              <a:bodyPr/>
              <a:lstStyle/>
              <a:p>
                <a:endParaRPr lang="en-US"/>
              </a:p>
            </p:txBody>
          </p:sp>
        </p:grpSp>
        <p:grpSp>
          <p:nvGrpSpPr>
            <p:cNvPr id="710788" name="Group 132"/>
            <p:cNvGrpSpPr>
              <a:grpSpLocks/>
            </p:cNvGrpSpPr>
            <p:nvPr/>
          </p:nvGrpSpPr>
          <p:grpSpPr bwMode="auto">
            <a:xfrm>
              <a:off x="2016" y="1355"/>
              <a:ext cx="607" cy="502"/>
              <a:chOff x="144" y="1307"/>
              <a:chExt cx="607" cy="502"/>
            </a:xfrm>
          </p:grpSpPr>
          <p:sp>
            <p:nvSpPr>
              <p:cNvPr id="710789" name="Oval 133"/>
              <p:cNvSpPr>
                <a:spLocks noChangeArrowheads="1"/>
              </p:cNvSpPr>
              <p:nvPr/>
            </p:nvSpPr>
            <p:spPr bwMode="auto">
              <a:xfrm>
                <a:off x="144" y="1307"/>
                <a:ext cx="607" cy="502"/>
              </a:xfrm>
              <a:prstGeom prst="ellipse">
                <a:avLst/>
              </a:prstGeom>
              <a:gradFill rotWithShape="0">
                <a:gsLst>
                  <a:gs pos="0">
                    <a:schemeClr val="bg1"/>
                  </a:gs>
                  <a:gs pos="100000">
                    <a:srgbClr val="FFCCFF"/>
                  </a:gs>
                </a:gsLst>
                <a:path path="shape">
                  <a:fillToRect l="50000" t="50000" r="50000" b="50000"/>
                </a:path>
              </a:gradFill>
              <a:ln w="9525">
                <a:round/>
                <a:headEnd/>
                <a:tailEnd/>
              </a:ln>
              <a:effectLst/>
              <a:scene3d>
                <a:camera prst="legacyPerspectiveBottomLeft"/>
                <a:lightRig rig="legacyNormal3" dir="t"/>
              </a:scene3d>
              <a:sp3d extrusionH="430200" prstMaterial="legacyMatte">
                <a:bevelT w="13500" h="13500" prst="angle"/>
                <a:bevelB w="13500" h="13500" prst="angle"/>
                <a:extrusionClr>
                  <a:srgbClr val="FFCCFF"/>
                </a:extrusionClr>
              </a:sp3d>
            </p:spPr>
            <p:txBody>
              <a:bodyPr wrap="none" anchor="ctr">
                <a:flatTx/>
              </a:bodyPr>
              <a:lstStyle/>
              <a:p>
                <a:pPr algn="ctr"/>
                <a:endParaRPr lang="en-US" sz="2000">
                  <a:solidFill>
                    <a:srgbClr val="660066"/>
                  </a:solidFill>
                </a:endParaRPr>
              </a:p>
            </p:txBody>
          </p:sp>
          <p:sp>
            <p:nvSpPr>
              <p:cNvPr id="710790" name="Text Box 134"/>
              <p:cNvSpPr txBox="1">
                <a:spLocks noChangeArrowheads="1"/>
              </p:cNvSpPr>
              <p:nvPr/>
            </p:nvSpPr>
            <p:spPr bwMode="auto">
              <a:xfrm>
                <a:off x="144" y="1358"/>
                <a:ext cx="590" cy="418"/>
              </a:xfrm>
              <a:prstGeom prst="rect">
                <a:avLst/>
              </a:prstGeom>
              <a:noFill/>
              <a:ln w="9525">
                <a:noFill/>
                <a:miter lim="800000"/>
                <a:headEnd/>
                <a:tailEnd/>
              </a:ln>
              <a:effectLst/>
            </p:spPr>
            <p:txBody>
              <a:bodyPr>
                <a:spAutoFit/>
              </a:bodyPr>
              <a:lstStyle/>
              <a:p>
                <a:pPr algn="ctr"/>
                <a:endParaRPr lang="en-US" sz="200">
                  <a:solidFill>
                    <a:srgbClr val="9900CC"/>
                  </a:solidFill>
                </a:endParaRPr>
              </a:p>
              <a:p>
                <a:pPr algn="ctr"/>
                <a:r>
                  <a:rPr lang="en-US" sz="2400">
                    <a:solidFill>
                      <a:srgbClr val="660066"/>
                    </a:solidFill>
                  </a:rPr>
                  <a:t>Hus-</a:t>
                </a:r>
              </a:p>
              <a:p>
                <a:pPr algn="ctr"/>
                <a:r>
                  <a:rPr lang="en-US" sz="2400">
                    <a:solidFill>
                      <a:srgbClr val="660066"/>
                    </a:solidFill>
                  </a:rPr>
                  <a:t>band</a:t>
                </a:r>
                <a:endParaRPr lang="en-US" sz="2400">
                  <a:solidFill>
                    <a:srgbClr val="660066"/>
                  </a:solidFill>
                  <a:latin typeface="Times New Roman" pitchFamily="18" charset="0"/>
                </a:endParaRPr>
              </a:p>
            </p:txBody>
          </p:sp>
        </p:grpSp>
        <p:grpSp>
          <p:nvGrpSpPr>
            <p:cNvPr id="710791" name="Group 135"/>
            <p:cNvGrpSpPr>
              <a:grpSpLocks/>
            </p:cNvGrpSpPr>
            <p:nvPr/>
          </p:nvGrpSpPr>
          <p:grpSpPr bwMode="auto">
            <a:xfrm>
              <a:off x="3166" y="1355"/>
              <a:ext cx="620" cy="502"/>
              <a:chOff x="3374" y="1299"/>
              <a:chExt cx="658" cy="525"/>
            </a:xfrm>
          </p:grpSpPr>
          <p:sp>
            <p:nvSpPr>
              <p:cNvPr id="710792" name="Oval 136"/>
              <p:cNvSpPr>
                <a:spLocks noChangeArrowheads="1"/>
              </p:cNvSpPr>
              <p:nvPr/>
            </p:nvSpPr>
            <p:spPr bwMode="auto">
              <a:xfrm>
                <a:off x="3374" y="1299"/>
                <a:ext cx="644" cy="525"/>
              </a:xfrm>
              <a:prstGeom prst="ellipse">
                <a:avLst/>
              </a:prstGeom>
              <a:gradFill rotWithShape="0">
                <a:gsLst>
                  <a:gs pos="0">
                    <a:srgbClr val="FFFFFF"/>
                  </a:gs>
                  <a:gs pos="100000">
                    <a:srgbClr val="CCFF99"/>
                  </a:gs>
                </a:gsLst>
                <a:path path="shape">
                  <a:fillToRect l="50000" t="50000" r="50000" b="50000"/>
                </a:path>
              </a:gradFill>
              <a:ln w="9525">
                <a:round/>
                <a:headEnd/>
                <a:tailEnd/>
              </a:ln>
              <a:effectLst/>
              <a:scene3d>
                <a:camera prst="legacyPerspectiveBottomRight"/>
                <a:lightRig rig="legacyNormal3" dir="t"/>
              </a:scene3d>
              <a:sp3d extrusionH="430200" prstMaterial="legacyMatte">
                <a:bevelT w="13500" h="13500" prst="angle"/>
                <a:bevelB w="13500" h="13500" prst="angle"/>
                <a:extrusionClr>
                  <a:srgbClr val="CCFF99"/>
                </a:extrusionClr>
              </a:sp3d>
            </p:spPr>
            <p:txBody>
              <a:bodyPr wrap="none" anchor="ctr">
                <a:flatTx/>
              </a:bodyPr>
              <a:lstStyle/>
              <a:p>
                <a:pPr algn="ctr"/>
                <a:endParaRPr lang="en-US" sz="2000">
                  <a:solidFill>
                    <a:srgbClr val="660066"/>
                  </a:solidFill>
                </a:endParaRPr>
              </a:p>
            </p:txBody>
          </p:sp>
          <p:sp>
            <p:nvSpPr>
              <p:cNvPr id="710793" name="Text Box 137"/>
              <p:cNvSpPr txBox="1">
                <a:spLocks noChangeArrowheads="1"/>
              </p:cNvSpPr>
              <p:nvPr/>
            </p:nvSpPr>
            <p:spPr bwMode="auto">
              <a:xfrm>
                <a:off x="3408" y="1454"/>
                <a:ext cx="624" cy="286"/>
              </a:xfrm>
              <a:prstGeom prst="rect">
                <a:avLst/>
              </a:prstGeom>
              <a:noFill/>
              <a:ln w="9525">
                <a:noFill/>
                <a:miter lim="800000"/>
                <a:headEnd/>
                <a:tailEnd/>
              </a:ln>
              <a:effectLst/>
            </p:spPr>
            <p:txBody>
              <a:bodyPr>
                <a:spAutoFit/>
              </a:bodyPr>
              <a:lstStyle/>
              <a:p>
                <a:pPr algn="ctr"/>
                <a:endParaRPr lang="en-US" sz="200">
                  <a:solidFill>
                    <a:srgbClr val="008000"/>
                  </a:solidFill>
                </a:endParaRPr>
              </a:p>
              <a:p>
                <a:pPr algn="ctr"/>
                <a:r>
                  <a:rPr lang="en-US" sz="2800">
                    <a:solidFill>
                      <a:srgbClr val="003300"/>
                    </a:solidFill>
                  </a:rPr>
                  <a:t>Wife</a:t>
                </a:r>
                <a:endParaRPr lang="en-US" sz="2800">
                  <a:solidFill>
                    <a:srgbClr val="003300"/>
                  </a:solidFill>
                  <a:latin typeface="Times New Roman" pitchFamily="18" charset="0"/>
                </a:endParaRPr>
              </a:p>
            </p:txBody>
          </p:sp>
        </p:grpSp>
        <p:grpSp>
          <p:nvGrpSpPr>
            <p:cNvPr id="710794" name="Group 138"/>
            <p:cNvGrpSpPr>
              <a:grpSpLocks/>
            </p:cNvGrpSpPr>
            <p:nvPr/>
          </p:nvGrpSpPr>
          <p:grpSpPr bwMode="auto">
            <a:xfrm>
              <a:off x="2544" y="2091"/>
              <a:ext cx="734" cy="501"/>
              <a:chOff x="672" y="2043"/>
              <a:chExt cx="734" cy="501"/>
            </a:xfrm>
          </p:grpSpPr>
          <p:sp>
            <p:nvSpPr>
              <p:cNvPr id="710795" name="Oval 139"/>
              <p:cNvSpPr>
                <a:spLocks noChangeArrowheads="1"/>
              </p:cNvSpPr>
              <p:nvPr/>
            </p:nvSpPr>
            <p:spPr bwMode="auto">
              <a:xfrm>
                <a:off x="720" y="2043"/>
                <a:ext cx="605" cy="501"/>
              </a:xfrm>
              <a:prstGeom prst="ellipse">
                <a:avLst/>
              </a:prstGeom>
              <a:gradFill rotWithShape="0">
                <a:gsLst>
                  <a:gs pos="0">
                    <a:schemeClr val="bg1"/>
                  </a:gs>
                  <a:gs pos="100000">
                    <a:srgbClr val="FFCCCC"/>
                  </a:gs>
                </a:gsLst>
                <a:path path="shape">
                  <a:fillToRect l="50000" t="50000" r="50000" b="50000"/>
                </a:path>
              </a:gradFill>
              <a:ln w="9525">
                <a:round/>
                <a:headEnd/>
                <a:tailEnd/>
              </a:ln>
              <a:effectLst/>
              <a:scene3d>
                <a:camera prst="legacyPerspectiveBottom"/>
                <a:lightRig rig="legacyNormal3" dir="t"/>
              </a:scene3d>
              <a:sp3d extrusionH="887400" prstMaterial="legacyMatte">
                <a:bevelT w="13500" h="13500" prst="angle"/>
                <a:bevelB w="13500" h="13500" prst="angle"/>
                <a:extrusionClr>
                  <a:srgbClr val="FFCCCC"/>
                </a:extrusionClr>
              </a:sp3d>
            </p:spPr>
            <p:txBody>
              <a:bodyPr wrap="none" anchor="ctr">
                <a:flatTx/>
              </a:bodyPr>
              <a:lstStyle/>
              <a:p>
                <a:pPr algn="ctr">
                  <a:lnSpc>
                    <a:spcPct val="100000"/>
                  </a:lnSpc>
                </a:pPr>
                <a:endParaRPr lang="en-US" sz="2800" b="1">
                  <a:solidFill>
                    <a:srgbClr val="6600CC"/>
                  </a:solidFill>
                </a:endParaRPr>
              </a:p>
            </p:txBody>
          </p:sp>
          <p:sp>
            <p:nvSpPr>
              <p:cNvPr id="710796" name="Text Box 140"/>
              <p:cNvSpPr txBox="1">
                <a:spLocks noChangeArrowheads="1"/>
              </p:cNvSpPr>
              <p:nvPr/>
            </p:nvSpPr>
            <p:spPr bwMode="auto">
              <a:xfrm>
                <a:off x="672" y="2208"/>
                <a:ext cx="734" cy="212"/>
              </a:xfrm>
              <a:prstGeom prst="rect">
                <a:avLst/>
              </a:prstGeom>
              <a:noFill/>
              <a:ln w="9525">
                <a:noFill/>
                <a:miter lim="800000"/>
                <a:headEnd/>
                <a:tailEnd/>
              </a:ln>
              <a:effectLst/>
            </p:spPr>
            <p:txBody>
              <a:bodyPr>
                <a:spAutoFit/>
              </a:bodyPr>
              <a:lstStyle/>
              <a:p>
                <a:pPr algn="ctr">
                  <a:lnSpc>
                    <a:spcPct val="100000"/>
                  </a:lnSpc>
                </a:pPr>
                <a:endParaRPr lang="en-US" sz="200" b="1">
                  <a:solidFill>
                    <a:srgbClr val="6600CC"/>
                  </a:solidFill>
                </a:endParaRPr>
              </a:p>
              <a:p>
                <a:pPr algn="ctr">
                  <a:lnSpc>
                    <a:spcPct val="50000"/>
                  </a:lnSpc>
                </a:pPr>
                <a:r>
                  <a:rPr lang="en-US" sz="2800">
                    <a:solidFill>
                      <a:srgbClr val="800000"/>
                    </a:solidFill>
                    <a:latin typeface="Fette Engschrift" pitchFamily="2" charset="0"/>
                  </a:rPr>
                  <a:t>Children</a:t>
                </a:r>
              </a:p>
            </p:txBody>
          </p:sp>
        </p:grpSp>
        <p:grpSp>
          <p:nvGrpSpPr>
            <p:cNvPr id="710797" name="Group 141"/>
            <p:cNvGrpSpPr>
              <a:grpSpLocks/>
            </p:cNvGrpSpPr>
            <p:nvPr/>
          </p:nvGrpSpPr>
          <p:grpSpPr bwMode="auto">
            <a:xfrm>
              <a:off x="2559" y="480"/>
              <a:ext cx="659" cy="584"/>
              <a:chOff x="1467" y="672"/>
              <a:chExt cx="700" cy="611"/>
            </a:xfrm>
          </p:grpSpPr>
          <p:sp>
            <p:nvSpPr>
              <p:cNvPr id="710798" name="Oval 142"/>
              <p:cNvSpPr>
                <a:spLocks noChangeArrowheads="1"/>
              </p:cNvSpPr>
              <p:nvPr/>
            </p:nvSpPr>
            <p:spPr bwMode="auto">
              <a:xfrm>
                <a:off x="1467" y="672"/>
                <a:ext cx="700" cy="611"/>
              </a:xfrm>
              <a:prstGeom prst="ellipse">
                <a:avLst/>
              </a:prstGeom>
              <a:gradFill rotWithShape="0">
                <a:gsLst>
                  <a:gs pos="0">
                    <a:schemeClr val="bg1"/>
                  </a:gs>
                  <a:gs pos="100000">
                    <a:srgbClr val="FFFFFF"/>
                  </a:gs>
                </a:gsLst>
                <a:lin ang="5400000" scaled="1"/>
              </a:gradFill>
              <a:ln w="12700">
                <a:round/>
                <a:headEnd/>
                <a:tailEnd/>
              </a:ln>
              <a:effectLst/>
              <a:scene3d>
                <a:camera prst="legacyPerspectiveTop"/>
                <a:lightRig rig="legacyNormal3" dir="t"/>
              </a:scene3d>
              <a:sp3d extrusionH="887400" prstMaterial="legacyMatte">
                <a:bevelT w="13500" h="13500" prst="angle"/>
                <a:bevelB w="13500" h="13500" prst="angle"/>
                <a:extrusionClr>
                  <a:srgbClr val="FFFFFF"/>
                </a:extrusionClr>
              </a:sp3d>
            </p:spPr>
            <p:txBody>
              <a:bodyPr wrap="none" anchor="ctr">
                <a:flatTx/>
              </a:bodyPr>
              <a:lstStyle/>
              <a:p>
                <a:pPr algn="ctr">
                  <a:lnSpc>
                    <a:spcPct val="100000"/>
                  </a:lnSpc>
                </a:pPr>
                <a:endParaRPr lang="en-US" sz="4800" b="1">
                  <a:solidFill>
                    <a:srgbClr val="6600CC"/>
                  </a:solidFill>
                </a:endParaRPr>
              </a:p>
            </p:txBody>
          </p:sp>
          <p:sp>
            <p:nvSpPr>
              <p:cNvPr id="710799" name="WordArt 143"/>
              <p:cNvSpPr>
                <a:spLocks noChangeArrowheads="1" noChangeShapeType="1" noTextEdit="1"/>
              </p:cNvSpPr>
              <p:nvPr/>
            </p:nvSpPr>
            <p:spPr bwMode="auto">
              <a:xfrm>
                <a:off x="1536" y="851"/>
                <a:ext cx="541" cy="253"/>
              </a:xfrm>
              <a:prstGeom prst="rect">
                <a:avLst/>
              </a:prstGeom>
            </p:spPr>
            <p:txBody>
              <a:bodyPr wrap="none" fromWordArt="1">
                <a:prstTxWarp prst="textPlain">
                  <a:avLst>
                    <a:gd name="adj" fmla="val 50000"/>
                  </a:avLst>
                </a:prstTxWarp>
              </a:bodyPr>
              <a:lstStyle/>
              <a:p>
                <a:pPr algn="ctr"/>
                <a:r>
                  <a:rPr lang="en-US" sz="3600" kern="10">
                    <a:ln w="38100">
                      <a:solidFill>
                        <a:srgbClr val="6600CC"/>
                      </a:solidFill>
                      <a:round/>
                      <a:headEnd/>
                      <a:tailEnd/>
                    </a:ln>
                    <a:gradFill rotWithShape="0">
                      <a:gsLst>
                        <a:gs pos="0">
                          <a:srgbClr val="CCECFF"/>
                        </a:gs>
                        <a:gs pos="50000">
                          <a:schemeClr val="bg1"/>
                        </a:gs>
                        <a:gs pos="100000">
                          <a:srgbClr val="CCECFF"/>
                        </a:gs>
                      </a:gsLst>
                      <a:lin ang="2700000" scaled="1"/>
                    </a:gradFill>
                    <a:effectLst>
                      <a:outerShdw dist="35921" dir="2700000" algn="ctr" rotWithShape="0">
                        <a:schemeClr val="bg1"/>
                      </a:outerShdw>
                    </a:effectLst>
                    <a:latin typeface="Impact"/>
                  </a:rPr>
                  <a:t>God</a:t>
                </a:r>
              </a:p>
            </p:txBody>
          </p:sp>
        </p:grpSp>
      </p:grpSp>
      <p:sp>
        <p:nvSpPr>
          <p:cNvPr id="710801" name="Oval 145"/>
          <p:cNvSpPr>
            <a:spLocks noChangeArrowheads="1"/>
          </p:cNvSpPr>
          <p:nvPr/>
        </p:nvSpPr>
        <p:spPr bwMode="auto">
          <a:xfrm>
            <a:off x="2743200" y="1828800"/>
            <a:ext cx="1447800" cy="1295400"/>
          </a:xfrm>
          <a:prstGeom prst="ellipse">
            <a:avLst/>
          </a:prstGeom>
          <a:gradFill rotWithShape="0">
            <a:gsLst>
              <a:gs pos="0">
                <a:srgbClr val="FF99FF"/>
              </a:gs>
              <a:gs pos="100000">
                <a:srgbClr val="FF99FF"/>
              </a:gs>
            </a:gsLst>
            <a:lin ang="5400000" scaled="1"/>
          </a:gradFill>
          <a:ln w="9525">
            <a:round/>
            <a:headEnd/>
            <a:tailEnd/>
          </a:ln>
          <a:effectLst/>
          <a:scene3d>
            <a:camera prst="legacyPerspectiveBottomLeft"/>
            <a:lightRig rig="legacyNormal3" dir="t"/>
          </a:scene3d>
          <a:sp3d extrusionH="887400" prstMaterial="legacyMatte">
            <a:bevelT w="13500" h="13500" prst="angle"/>
            <a:bevelB w="13500" h="13500" prst="angle"/>
            <a:extrusionClr>
              <a:srgbClr val="FF99FF"/>
            </a:extrusionClr>
          </a:sp3d>
        </p:spPr>
        <p:txBody>
          <a:bodyPr wrap="none" anchor="ctr">
            <a:flatTx/>
          </a:bodyPr>
          <a:lstStyle/>
          <a:p>
            <a:pPr algn="ctr">
              <a:lnSpc>
                <a:spcPct val="80000"/>
              </a:lnSpc>
            </a:pPr>
            <a:r>
              <a:rPr lang="en-US" sz="4000">
                <a:solidFill>
                  <a:srgbClr val="FF00FF"/>
                </a:solidFill>
                <a:latin typeface="Arial Black" pitchFamily="34" charset="0"/>
              </a:rPr>
              <a:t> </a:t>
            </a:r>
          </a:p>
        </p:txBody>
      </p:sp>
      <p:sp>
        <p:nvSpPr>
          <p:cNvPr id="710702" name="Text Box 46"/>
          <p:cNvSpPr txBox="1">
            <a:spLocks noChangeArrowheads="1"/>
          </p:cNvSpPr>
          <p:nvPr/>
        </p:nvSpPr>
        <p:spPr bwMode="auto">
          <a:xfrm rot="28578" flipH="1">
            <a:off x="2819400" y="2028825"/>
            <a:ext cx="1295400" cy="946150"/>
          </a:xfrm>
          <a:prstGeom prst="rect">
            <a:avLst/>
          </a:prstGeom>
          <a:noFill/>
          <a:ln w="9525">
            <a:noFill/>
            <a:miter lim="800000"/>
            <a:headEnd/>
            <a:tailEnd/>
          </a:ln>
          <a:effectLst/>
        </p:spPr>
        <p:txBody>
          <a:bodyPr>
            <a:spAutoFit/>
          </a:bodyPr>
          <a:lstStyle/>
          <a:p>
            <a:pPr algn="ctr">
              <a:lnSpc>
                <a:spcPct val="70000"/>
              </a:lnSpc>
            </a:pPr>
            <a:r>
              <a:rPr lang="en-US" sz="4000">
                <a:solidFill>
                  <a:srgbClr val="660066"/>
                </a:solidFill>
              </a:rPr>
              <a:t>Hus-</a:t>
            </a:r>
          </a:p>
          <a:p>
            <a:pPr algn="ctr">
              <a:lnSpc>
                <a:spcPct val="70000"/>
              </a:lnSpc>
            </a:pPr>
            <a:r>
              <a:rPr lang="en-US" sz="4000">
                <a:solidFill>
                  <a:srgbClr val="660066"/>
                </a:solidFill>
              </a:rPr>
              <a:t>band</a:t>
            </a:r>
          </a:p>
        </p:txBody>
      </p:sp>
      <p:sp>
        <p:nvSpPr>
          <p:cNvPr id="710803" name="Oval 147"/>
          <p:cNvSpPr>
            <a:spLocks noChangeArrowheads="1"/>
          </p:cNvSpPr>
          <p:nvPr/>
        </p:nvSpPr>
        <p:spPr bwMode="auto">
          <a:xfrm>
            <a:off x="3419475" y="3276600"/>
            <a:ext cx="2362200" cy="838200"/>
          </a:xfrm>
          <a:prstGeom prst="ellipse">
            <a:avLst/>
          </a:prstGeom>
          <a:gradFill rotWithShape="0">
            <a:gsLst>
              <a:gs pos="0">
                <a:srgbClr val="FFCCCC"/>
              </a:gs>
              <a:gs pos="100000">
                <a:srgbClr val="FFCCCC"/>
              </a:gs>
            </a:gsLst>
            <a:lin ang="5400000" scaled="1"/>
          </a:gradFill>
          <a:ln w="9525">
            <a:round/>
            <a:headEnd/>
            <a:tailEnd/>
          </a:ln>
          <a:effectLst/>
          <a:scene3d>
            <a:camera prst="legacyPerspectiveBottom"/>
            <a:lightRig rig="legacyNormal3" dir="t"/>
          </a:scene3d>
          <a:sp3d extrusionH="887400" prstMaterial="legacyMatte">
            <a:bevelT w="13500" h="13500" prst="angle"/>
            <a:bevelB w="13500" h="13500" prst="angle"/>
            <a:extrusionClr>
              <a:srgbClr val="FFCCCC"/>
            </a:extrusionClr>
          </a:sp3d>
        </p:spPr>
        <p:txBody>
          <a:bodyPr wrap="none" anchor="ctr">
            <a:flatTx/>
          </a:bodyPr>
          <a:lstStyle/>
          <a:p>
            <a:pPr algn="ctr">
              <a:lnSpc>
                <a:spcPct val="80000"/>
              </a:lnSpc>
            </a:pPr>
            <a:endParaRPr lang="en-US" sz="4000">
              <a:solidFill>
                <a:srgbClr val="FF00FF"/>
              </a:solidFill>
              <a:latin typeface="Arial Black" pitchFamily="34" charset="0"/>
            </a:endParaRPr>
          </a:p>
        </p:txBody>
      </p:sp>
      <p:sp>
        <p:nvSpPr>
          <p:cNvPr id="710703" name="Text Box 47"/>
          <p:cNvSpPr txBox="1">
            <a:spLocks noChangeArrowheads="1"/>
          </p:cNvSpPr>
          <p:nvPr/>
        </p:nvSpPr>
        <p:spPr bwMode="auto">
          <a:xfrm rot="-24673">
            <a:off x="3505200" y="3352800"/>
            <a:ext cx="2209800" cy="701675"/>
          </a:xfrm>
          <a:prstGeom prst="rect">
            <a:avLst/>
          </a:prstGeom>
          <a:noFill/>
          <a:ln w="9525">
            <a:noFill/>
            <a:miter lim="800000"/>
            <a:headEnd/>
            <a:tailEnd/>
          </a:ln>
          <a:effectLst/>
        </p:spPr>
        <p:txBody>
          <a:bodyPr>
            <a:spAutoFit/>
          </a:bodyPr>
          <a:lstStyle/>
          <a:p>
            <a:pPr algn="ctr">
              <a:lnSpc>
                <a:spcPct val="100000"/>
              </a:lnSpc>
              <a:spcBef>
                <a:spcPct val="50000"/>
              </a:spcBef>
            </a:pPr>
            <a:r>
              <a:rPr lang="en-US" sz="4000">
                <a:solidFill>
                  <a:srgbClr val="4D009A"/>
                </a:solidFill>
              </a:rPr>
              <a:t>Children</a:t>
            </a:r>
          </a:p>
        </p:txBody>
      </p:sp>
      <p:sp>
        <p:nvSpPr>
          <p:cNvPr id="710802" name="Oval 146"/>
          <p:cNvSpPr>
            <a:spLocks noChangeArrowheads="1"/>
          </p:cNvSpPr>
          <p:nvPr/>
        </p:nvSpPr>
        <p:spPr bwMode="auto">
          <a:xfrm>
            <a:off x="5019675" y="1828800"/>
            <a:ext cx="1447800" cy="1295400"/>
          </a:xfrm>
          <a:prstGeom prst="ellipse">
            <a:avLst/>
          </a:prstGeom>
          <a:gradFill rotWithShape="0">
            <a:gsLst>
              <a:gs pos="0">
                <a:srgbClr val="CCFF33"/>
              </a:gs>
              <a:gs pos="100000">
                <a:srgbClr val="CCFF33"/>
              </a:gs>
            </a:gsLst>
            <a:lin ang="5400000" scaled="1"/>
          </a:gradFill>
          <a:ln w="9525">
            <a:round/>
            <a:headEnd/>
            <a:tailEnd/>
          </a:ln>
          <a:effectLst/>
          <a:scene3d>
            <a:camera prst="legacyPerspectiveBottomRight"/>
            <a:lightRig rig="legacyNormal3" dir="t"/>
          </a:scene3d>
          <a:sp3d extrusionH="887400" prstMaterial="legacyMatte">
            <a:bevelT w="13500" h="13500" prst="angle"/>
            <a:bevelB w="13500" h="13500" prst="angle"/>
            <a:extrusionClr>
              <a:srgbClr val="CCFF33"/>
            </a:extrusionClr>
          </a:sp3d>
        </p:spPr>
        <p:txBody>
          <a:bodyPr wrap="none" anchor="ctr">
            <a:flatTx/>
          </a:bodyPr>
          <a:lstStyle/>
          <a:p>
            <a:pPr algn="ctr">
              <a:lnSpc>
                <a:spcPct val="80000"/>
              </a:lnSpc>
            </a:pPr>
            <a:r>
              <a:rPr lang="en-US" sz="4000">
                <a:solidFill>
                  <a:srgbClr val="FF00FF"/>
                </a:solidFill>
                <a:latin typeface="Arial Black" pitchFamily="34" charset="0"/>
              </a:rPr>
              <a:t>  </a:t>
            </a:r>
          </a:p>
        </p:txBody>
      </p:sp>
      <p:sp>
        <p:nvSpPr>
          <p:cNvPr id="710704" name="Text Box 48"/>
          <p:cNvSpPr txBox="1">
            <a:spLocks noChangeArrowheads="1"/>
          </p:cNvSpPr>
          <p:nvPr/>
        </p:nvSpPr>
        <p:spPr bwMode="auto">
          <a:xfrm rot="32444" flipH="1">
            <a:off x="5029200" y="2066925"/>
            <a:ext cx="1371600" cy="823913"/>
          </a:xfrm>
          <a:prstGeom prst="rect">
            <a:avLst/>
          </a:prstGeom>
          <a:noFill/>
          <a:ln w="9525">
            <a:noFill/>
            <a:miter lim="800000"/>
            <a:headEnd/>
            <a:tailEnd/>
          </a:ln>
          <a:effectLst/>
        </p:spPr>
        <p:txBody>
          <a:bodyPr>
            <a:spAutoFit/>
          </a:bodyPr>
          <a:lstStyle/>
          <a:p>
            <a:pPr algn="r">
              <a:lnSpc>
                <a:spcPct val="100000"/>
              </a:lnSpc>
              <a:spcBef>
                <a:spcPct val="50000"/>
              </a:spcBef>
            </a:pPr>
            <a:r>
              <a:rPr lang="en-US" sz="4800">
                <a:solidFill>
                  <a:srgbClr val="003300"/>
                </a:solidFill>
              </a:rPr>
              <a:t>Wife</a:t>
            </a:r>
          </a:p>
        </p:txBody>
      </p:sp>
      <p:sp>
        <p:nvSpPr>
          <p:cNvPr id="710698" name="Text Box 42"/>
          <p:cNvSpPr txBox="1">
            <a:spLocks noChangeArrowheads="1"/>
          </p:cNvSpPr>
          <p:nvPr/>
        </p:nvSpPr>
        <p:spPr bwMode="auto">
          <a:xfrm>
            <a:off x="2743200" y="4159250"/>
            <a:ext cx="3733800" cy="793750"/>
          </a:xfrm>
          <a:prstGeom prst="rect">
            <a:avLst/>
          </a:prstGeom>
          <a:noFill/>
          <a:ln w="9525">
            <a:noFill/>
            <a:miter lim="800000"/>
            <a:headEnd/>
            <a:tailEnd/>
          </a:ln>
          <a:effectLst>
            <a:outerShdw dist="25400" dir="2021404" algn="ctr" rotWithShape="0">
              <a:schemeClr val="bg1"/>
            </a:outerShdw>
          </a:effectLst>
        </p:spPr>
        <p:txBody>
          <a:bodyPr>
            <a:spAutoFit/>
          </a:bodyPr>
          <a:lstStyle/>
          <a:p>
            <a:pPr algn="ctr">
              <a:lnSpc>
                <a:spcPct val="85000"/>
              </a:lnSpc>
            </a:pPr>
            <a:r>
              <a:rPr lang="en-US" sz="2800" dirty="0">
                <a:solidFill>
                  <a:srgbClr val="0000FF"/>
                </a:solidFill>
                <a:latin typeface="Arial Black" pitchFamily="34" charset="0"/>
              </a:rPr>
              <a:t>Family</a:t>
            </a:r>
          </a:p>
          <a:p>
            <a:pPr algn="ctr">
              <a:lnSpc>
                <a:spcPct val="85000"/>
              </a:lnSpc>
            </a:pPr>
            <a:r>
              <a:rPr lang="en-US" sz="2600" dirty="0">
                <a:solidFill>
                  <a:srgbClr val="0000FF"/>
                </a:solidFill>
              </a:rPr>
              <a:t>Four Position Foundation</a:t>
            </a:r>
          </a:p>
        </p:txBody>
      </p:sp>
      <p:sp>
        <p:nvSpPr>
          <p:cNvPr id="74" name="Text Box 20"/>
          <p:cNvSpPr txBox="1">
            <a:spLocks noChangeArrowheads="1"/>
          </p:cNvSpPr>
          <p:nvPr/>
        </p:nvSpPr>
        <p:spPr bwMode="auto">
          <a:xfrm>
            <a:off x="304800" y="0"/>
            <a:ext cx="3810000" cy="579438"/>
          </a:xfrm>
          <a:prstGeom prst="rect">
            <a:avLst/>
          </a:prstGeom>
          <a:noFill/>
          <a:ln w="9525">
            <a:noFill/>
            <a:miter lim="800000"/>
            <a:headEnd/>
            <a:tailEnd/>
          </a:ln>
          <a:effectLst>
            <a:outerShdw dist="12700" dir="2700000" algn="ctr" rotWithShape="0">
              <a:schemeClr val="bg1"/>
            </a:outerShdw>
          </a:effectLst>
        </p:spPr>
        <p:txBody>
          <a:bodyPr>
            <a:spAutoFit/>
          </a:bodyPr>
          <a:lstStyle/>
          <a:p>
            <a:pPr>
              <a:lnSpc>
                <a:spcPct val="100000"/>
              </a:lnSpc>
            </a:pPr>
            <a:r>
              <a:rPr lang="en-US" sz="3200" u="sng" dirty="0"/>
              <a:t>God’s three blessings</a:t>
            </a: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710816"/>
                                        </p:tgtEl>
                                        <p:attrNameLst>
                                          <p:attrName>style.visibility</p:attrName>
                                        </p:attrNameLst>
                                      </p:cBhvr>
                                      <p:to>
                                        <p:strVal val="visible"/>
                                      </p:to>
                                    </p:set>
                                    <p:animEffect transition="in" filter="barn(outVertical)">
                                      <p:cBhvr>
                                        <p:cTn id="7" dur="500"/>
                                        <p:tgtEl>
                                          <p:spTgt spid="710816"/>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710698"/>
                                        </p:tgtEl>
                                        <p:attrNameLst>
                                          <p:attrName>style.visibility</p:attrName>
                                        </p:attrNameLst>
                                      </p:cBhvr>
                                      <p:to>
                                        <p:strVal val="visible"/>
                                      </p:to>
                                    </p:set>
                                    <p:anim calcmode="lin" valueType="num">
                                      <p:cBhvr>
                                        <p:cTn id="12" dur="1000" fill="hold"/>
                                        <p:tgtEl>
                                          <p:spTgt spid="710698"/>
                                        </p:tgtEl>
                                        <p:attrNameLst>
                                          <p:attrName>ppt_w</p:attrName>
                                        </p:attrNameLst>
                                      </p:cBhvr>
                                      <p:tavLst>
                                        <p:tav tm="0">
                                          <p:val>
                                            <p:strVal val="#ppt_w*0.70"/>
                                          </p:val>
                                        </p:tav>
                                        <p:tav tm="100000">
                                          <p:val>
                                            <p:strVal val="#ppt_w"/>
                                          </p:val>
                                        </p:tav>
                                      </p:tavLst>
                                    </p:anim>
                                    <p:anim calcmode="lin" valueType="num">
                                      <p:cBhvr>
                                        <p:cTn id="13" dur="1000" fill="hold"/>
                                        <p:tgtEl>
                                          <p:spTgt spid="710698"/>
                                        </p:tgtEl>
                                        <p:attrNameLst>
                                          <p:attrName>ppt_h</p:attrName>
                                        </p:attrNameLst>
                                      </p:cBhvr>
                                      <p:tavLst>
                                        <p:tav tm="0">
                                          <p:val>
                                            <p:strVal val="#ppt_h"/>
                                          </p:val>
                                        </p:tav>
                                        <p:tav tm="100000">
                                          <p:val>
                                            <p:strVal val="#ppt_h"/>
                                          </p:val>
                                        </p:tav>
                                      </p:tavLst>
                                    </p:anim>
                                    <p:animEffect transition="in" filter="fade">
                                      <p:cBhvr>
                                        <p:cTn id="14" dur="1000"/>
                                        <p:tgtEl>
                                          <p:spTgt spid="710698"/>
                                        </p:tgtEl>
                                      </p:cBhvr>
                                    </p:animEffect>
                                  </p:childTnLst>
                                </p:cTn>
                              </p:par>
                              <p:par>
                                <p:cTn id="15" presetID="10" presetClass="entr" presetSubtype="0" fill="hold" nodeType="withEffect">
                                  <p:stCondLst>
                                    <p:cond delay="0"/>
                                  </p:stCondLst>
                                  <p:childTnLst>
                                    <p:set>
                                      <p:cBhvr>
                                        <p:cTn id="16" dur="1" fill="hold">
                                          <p:stCondLst>
                                            <p:cond delay="0"/>
                                          </p:stCondLst>
                                        </p:cTn>
                                        <p:tgtEl>
                                          <p:spTgt spid="710671"/>
                                        </p:tgtEl>
                                        <p:attrNameLst>
                                          <p:attrName>style.visibility</p:attrName>
                                        </p:attrNameLst>
                                      </p:cBhvr>
                                      <p:to>
                                        <p:strVal val="visible"/>
                                      </p:to>
                                    </p:set>
                                    <p:animEffect transition="in" filter="fade">
                                      <p:cBhvr>
                                        <p:cTn id="17" dur="2000"/>
                                        <p:tgtEl>
                                          <p:spTgt spid="710671"/>
                                        </p:tgtEl>
                                      </p:cBhvr>
                                    </p:animEffect>
                                  </p:childTnLst>
                                </p:cTn>
                              </p:par>
                              <p:par>
                                <p:cTn id="18" presetID="10" presetClass="entr" presetSubtype="0" fill="hold" nodeType="withEffect">
                                  <p:stCondLst>
                                    <p:cond delay="0"/>
                                  </p:stCondLst>
                                  <p:childTnLst>
                                    <p:set>
                                      <p:cBhvr>
                                        <p:cTn id="19" dur="1" fill="hold">
                                          <p:stCondLst>
                                            <p:cond delay="0"/>
                                          </p:stCondLst>
                                        </p:cTn>
                                        <p:tgtEl>
                                          <p:spTgt spid="710781"/>
                                        </p:tgtEl>
                                        <p:attrNameLst>
                                          <p:attrName>style.visibility</p:attrName>
                                        </p:attrNameLst>
                                      </p:cBhvr>
                                      <p:to>
                                        <p:strVal val="visible"/>
                                      </p:to>
                                    </p:set>
                                    <p:animEffect transition="in" filter="fade">
                                      <p:cBhvr>
                                        <p:cTn id="20" dur="2000"/>
                                        <p:tgtEl>
                                          <p:spTgt spid="710781"/>
                                        </p:tgtEl>
                                      </p:cBhvr>
                                    </p:animEffect>
                                  </p:childTnLst>
                                </p:cTn>
                              </p:par>
                            </p:childTnLst>
                          </p:cTn>
                        </p:par>
                      </p:childTnLst>
                    </p:cTn>
                  </p:par>
                  <p:par>
                    <p:cTn id="21" fill="hold">
                      <p:stCondLst>
                        <p:cond delay="indefinite"/>
                      </p:stCondLst>
                      <p:childTnLst>
                        <p:par>
                          <p:cTn id="22" fill="hold">
                            <p:stCondLst>
                              <p:cond delay="0"/>
                            </p:stCondLst>
                            <p:childTnLst>
                              <p:par>
                                <p:cTn id="23" presetID="4" presetClass="entr" presetSubtype="32" fill="hold" grpId="0" nodeType="clickEffect">
                                  <p:stCondLst>
                                    <p:cond delay="0"/>
                                  </p:stCondLst>
                                  <p:childTnLst>
                                    <p:set>
                                      <p:cBhvr>
                                        <p:cTn id="24" dur="1" fill="hold">
                                          <p:stCondLst>
                                            <p:cond delay="0"/>
                                          </p:stCondLst>
                                        </p:cTn>
                                        <p:tgtEl>
                                          <p:spTgt spid="710801"/>
                                        </p:tgtEl>
                                        <p:attrNameLst>
                                          <p:attrName>style.visibility</p:attrName>
                                        </p:attrNameLst>
                                      </p:cBhvr>
                                      <p:to>
                                        <p:strVal val="visible"/>
                                      </p:to>
                                    </p:set>
                                    <p:animEffect transition="in" filter="box(out)">
                                      <p:cBhvr>
                                        <p:cTn id="25" dur="500"/>
                                        <p:tgtEl>
                                          <p:spTgt spid="710801"/>
                                        </p:tgtEl>
                                      </p:cBhvr>
                                    </p:animEffect>
                                  </p:childTnLst>
                                </p:cTn>
                              </p:par>
                              <p:par>
                                <p:cTn id="26" presetID="17" presetClass="entr" presetSubtype="10" fill="hold" grpId="0" nodeType="withEffect">
                                  <p:stCondLst>
                                    <p:cond delay="0"/>
                                  </p:stCondLst>
                                  <p:childTnLst>
                                    <p:set>
                                      <p:cBhvr>
                                        <p:cTn id="27" dur="1" fill="hold">
                                          <p:stCondLst>
                                            <p:cond delay="0"/>
                                          </p:stCondLst>
                                        </p:cTn>
                                        <p:tgtEl>
                                          <p:spTgt spid="710702"/>
                                        </p:tgtEl>
                                        <p:attrNameLst>
                                          <p:attrName>style.visibility</p:attrName>
                                        </p:attrNameLst>
                                      </p:cBhvr>
                                      <p:to>
                                        <p:strVal val="visible"/>
                                      </p:to>
                                    </p:set>
                                    <p:anim calcmode="lin" valueType="num">
                                      <p:cBhvr>
                                        <p:cTn id="28" dur="500" fill="hold"/>
                                        <p:tgtEl>
                                          <p:spTgt spid="710702"/>
                                        </p:tgtEl>
                                        <p:attrNameLst>
                                          <p:attrName>ppt_w</p:attrName>
                                        </p:attrNameLst>
                                      </p:cBhvr>
                                      <p:tavLst>
                                        <p:tav tm="0">
                                          <p:val>
                                            <p:fltVal val="0"/>
                                          </p:val>
                                        </p:tav>
                                        <p:tav tm="100000">
                                          <p:val>
                                            <p:strVal val="#ppt_w"/>
                                          </p:val>
                                        </p:tav>
                                      </p:tavLst>
                                    </p:anim>
                                    <p:anim calcmode="lin" valueType="num">
                                      <p:cBhvr>
                                        <p:cTn id="29" dur="500" fill="hold"/>
                                        <p:tgtEl>
                                          <p:spTgt spid="710702"/>
                                        </p:tgtEl>
                                        <p:attrNameLst>
                                          <p:attrName>ppt_h</p:attrName>
                                        </p:attrNameLst>
                                      </p:cBhvr>
                                      <p:tavLst>
                                        <p:tav tm="0">
                                          <p:val>
                                            <p:strVal val="#ppt_h"/>
                                          </p:val>
                                        </p:tav>
                                        <p:tav tm="100000">
                                          <p:val>
                                            <p:strVal val="#ppt_h"/>
                                          </p:val>
                                        </p:tav>
                                      </p:tavLst>
                                    </p:anim>
                                  </p:childTnLst>
                                </p:cTn>
                              </p:par>
                            </p:childTnLst>
                          </p:cTn>
                        </p:par>
                      </p:childTnLst>
                    </p:cTn>
                  </p:par>
                  <p:par>
                    <p:cTn id="30" fill="hold">
                      <p:stCondLst>
                        <p:cond delay="indefinite"/>
                      </p:stCondLst>
                      <p:childTnLst>
                        <p:par>
                          <p:cTn id="31" fill="hold">
                            <p:stCondLst>
                              <p:cond delay="0"/>
                            </p:stCondLst>
                            <p:childTnLst>
                              <p:par>
                                <p:cTn id="32" presetID="4" presetClass="entr" presetSubtype="32" fill="hold" grpId="0" nodeType="clickEffect">
                                  <p:stCondLst>
                                    <p:cond delay="0"/>
                                  </p:stCondLst>
                                  <p:childTnLst>
                                    <p:set>
                                      <p:cBhvr>
                                        <p:cTn id="33" dur="1" fill="hold">
                                          <p:stCondLst>
                                            <p:cond delay="0"/>
                                          </p:stCondLst>
                                        </p:cTn>
                                        <p:tgtEl>
                                          <p:spTgt spid="710802"/>
                                        </p:tgtEl>
                                        <p:attrNameLst>
                                          <p:attrName>style.visibility</p:attrName>
                                        </p:attrNameLst>
                                      </p:cBhvr>
                                      <p:to>
                                        <p:strVal val="visible"/>
                                      </p:to>
                                    </p:set>
                                    <p:animEffect transition="in" filter="box(out)">
                                      <p:cBhvr>
                                        <p:cTn id="34" dur="500"/>
                                        <p:tgtEl>
                                          <p:spTgt spid="710802"/>
                                        </p:tgtEl>
                                      </p:cBhvr>
                                    </p:animEffect>
                                  </p:childTnLst>
                                </p:cTn>
                              </p:par>
                              <p:par>
                                <p:cTn id="35" presetID="17" presetClass="entr" presetSubtype="10" fill="hold" grpId="0" nodeType="withEffect">
                                  <p:stCondLst>
                                    <p:cond delay="0"/>
                                  </p:stCondLst>
                                  <p:iterate type="wd">
                                    <p:tmPct val="100000"/>
                                  </p:iterate>
                                  <p:childTnLst>
                                    <p:set>
                                      <p:cBhvr>
                                        <p:cTn id="36" dur="1" fill="hold">
                                          <p:stCondLst>
                                            <p:cond delay="0"/>
                                          </p:stCondLst>
                                        </p:cTn>
                                        <p:tgtEl>
                                          <p:spTgt spid="710704"/>
                                        </p:tgtEl>
                                        <p:attrNameLst>
                                          <p:attrName>style.visibility</p:attrName>
                                        </p:attrNameLst>
                                      </p:cBhvr>
                                      <p:to>
                                        <p:strVal val="visible"/>
                                      </p:to>
                                    </p:set>
                                    <p:anim calcmode="lin" valueType="num">
                                      <p:cBhvr>
                                        <p:cTn id="37" dur="300" fill="hold"/>
                                        <p:tgtEl>
                                          <p:spTgt spid="710704"/>
                                        </p:tgtEl>
                                        <p:attrNameLst>
                                          <p:attrName>ppt_w</p:attrName>
                                        </p:attrNameLst>
                                      </p:cBhvr>
                                      <p:tavLst>
                                        <p:tav tm="0">
                                          <p:val>
                                            <p:fltVal val="0"/>
                                          </p:val>
                                        </p:tav>
                                        <p:tav tm="100000">
                                          <p:val>
                                            <p:strVal val="#ppt_w"/>
                                          </p:val>
                                        </p:tav>
                                      </p:tavLst>
                                    </p:anim>
                                    <p:anim calcmode="lin" valueType="num">
                                      <p:cBhvr>
                                        <p:cTn id="38" dur="300" fill="hold"/>
                                        <p:tgtEl>
                                          <p:spTgt spid="710704"/>
                                        </p:tgtEl>
                                        <p:attrNameLst>
                                          <p:attrName>ppt_h</p:attrName>
                                        </p:attrNameLst>
                                      </p:cBhvr>
                                      <p:tavLst>
                                        <p:tav tm="0">
                                          <p:val>
                                            <p:strVal val="#ppt_h"/>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4" presetClass="entr" presetSubtype="32" fill="hold" grpId="0" nodeType="clickEffect">
                                  <p:stCondLst>
                                    <p:cond delay="0"/>
                                  </p:stCondLst>
                                  <p:childTnLst>
                                    <p:set>
                                      <p:cBhvr>
                                        <p:cTn id="42" dur="1" fill="hold">
                                          <p:stCondLst>
                                            <p:cond delay="0"/>
                                          </p:stCondLst>
                                        </p:cTn>
                                        <p:tgtEl>
                                          <p:spTgt spid="710803"/>
                                        </p:tgtEl>
                                        <p:attrNameLst>
                                          <p:attrName>style.visibility</p:attrName>
                                        </p:attrNameLst>
                                      </p:cBhvr>
                                      <p:to>
                                        <p:strVal val="visible"/>
                                      </p:to>
                                    </p:set>
                                    <p:animEffect transition="in" filter="box(out)">
                                      <p:cBhvr>
                                        <p:cTn id="43" dur="500"/>
                                        <p:tgtEl>
                                          <p:spTgt spid="710803"/>
                                        </p:tgtEl>
                                      </p:cBhvr>
                                    </p:animEffect>
                                  </p:childTnLst>
                                </p:cTn>
                              </p:par>
                              <p:par>
                                <p:cTn id="44" presetID="17" presetClass="entr" presetSubtype="10" fill="hold" grpId="0" nodeType="withEffect">
                                  <p:stCondLst>
                                    <p:cond delay="0"/>
                                  </p:stCondLst>
                                  <p:childTnLst>
                                    <p:set>
                                      <p:cBhvr>
                                        <p:cTn id="45" dur="1" fill="hold">
                                          <p:stCondLst>
                                            <p:cond delay="0"/>
                                          </p:stCondLst>
                                        </p:cTn>
                                        <p:tgtEl>
                                          <p:spTgt spid="710703"/>
                                        </p:tgtEl>
                                        <p:attrNameLst>
                                          <p:attrName>style.visibility</p:attrName>
                                        </p:attrNameLst>
                                      </p:cBhvr>
                                      <p:to>
                                        <p:strVal val="visible"/>
                                      </p:to>
                                    </p:set>
                                    <p:anim calcmode="lin" valueType="num">
                                      <p:cBhvr>
                                        <p:cTn id="46" dur="1000" fill="hold"/>
                                        <p:tgtEl>
                                          <p:spTgt spid="710703"/>
                                        </p:tgtEl>
                                        <p:attrNameLst>
                                          <p:attrName>ppt_w</p:attrName>
                                        </p:attrNameLst>
                                      </p:cBhvr>
                                      <p:tavLst>
                                        <p:tav tm="0">
                                          <p:val>
                                            <p:fltVal val="0"/>
                                          </p:val>
                                        </p:tav>
                                        <p:tav tm="100000">
                                          <p:val>
                                            <p:strVal val="#ppt_w"/>
                                          </p:val>
                                        </p:tav>
                                      </p:tavLst>
                                    </p:anim>
                                    <p:anim calcmode="lin" valueType="num">
                                      <p:cBhvr>
                                        <p:cTn id="47" dur="1000" fill="hold"/>
                                        <p:tgtEl>
                                          <p:spTgt spid="710703"/>
                                        </p:tgtEl>
                                        <p:attrNameLst>
                                          <p:attrName>ppt_h</p:attrName>
                                        </p:attrNameLst>
                                      </p:cBhvr>
                                      <p:tavLst>
                                        <p:tav tm="0">
                                          <p:val>
                                            <p:strVal val="#ppt_h"/>
                                          </p:val>
                                        </p:tav>
                                        <p:tav tm="100000">
                                          <p:val>
                                            <p:strVal val="#ppt_h"/>
                                          </p:val>
                                        </p:tav>
                                      </p:tavLst>
                                    </p:anim>
                                  </p:childTnLst>
                                </p:cTn>
                              </p:par>
                            </p:childTnLst>
                          </p:cTn>
                        </p:par>
                        <p:par>
                          <p:cTn id="48" fill="hold">
                            <p:stCondLst>
                              <p:cond delay="1000"/>
                            </p:stCondLst>
                            <p:childTnLst>
                              <p:par>
                                <p:cTn id="49" presetID="22" presetClass="entr" presetSubtype="8" fill="hold" grpId="0" nodeType="afterEffect">
                                  <p:stCondLst>
                                    <p:cond delay="0"/>
                                  </p:stCondLst>
                                  <p:childTnLst>
                                    <p:set>
                                      <p:cBhvr>
                                        <p:cTn id="50" dur="1" fill="hold">
                                          <p:stCondLst>
                                            <p:cond delay="0"/>
                                          </p:stCondLst>
                                        </p:cTn>
                                        <p:tgtEl>
                                          <p:spTgt spid="710705"/>
                                        </p:tgtEl>
                                        <p:attrNameLst>
                                          <p:attrName>style.visibility</p:attrName>
                                        </p:attrNameLst>
                                      </p:cBhvr>
                                      <p:to>
                                        <p:strVal val="visible"/>
                                      </p:to>
                                    </p:set>
                                    <p:animEffect transition="in" filter="wipe(left)">
                                      <p:cBhvr>
                                        <p:cTn id="51" dur="500"/>
                                        <p:tgtEl>
                                          <p:spTgt spid="710705"/>
                                        </p:tgtEl>
                                      </p:cBhvr>
                                    </p:animEffect>
                                  </p:childTnLst>
                                </p:cTn>
                              </p:par>
                            </p:childTnLst>
                          </p:cTn>
                        </p:par>
                        <p:par>
                          <p:cTn id="52" fill="hold">
                            <p:stCondLst>
                              <p:cond delay="1500"/>
                            </p:stCondLst>
                            <p:childTnLst>
                              <p:par>
                                <p:cTn id="53" presetID="22" presetClass="entr" presetSubtype="2" fill="hold" grpId="0" nodeType="afterEffect">
                                  <p:stCondLst>
                                    <p:cond delay="0"/>
                                  </p:stCondLst>
                                  <p:childTnLst>
                                    <p:set>
                                      <p:cBhvr>
                                        <p:cTn id="54" dur="1" fill="hold">
                                          <p:stCondLst>
                                            <p:cond delay="0"/>
                                          </p:stCondLst>
                                        </p:cTn>
                                        <p:tgtEl>
                                          <p:spTgt spid="710708"/>
                                        </p:tgtEl>
                                        <p:attrNameLst>
                                          <p:attrName>style.visibility</p:attrName>
                                        </p:attrNameLst>
                                      </p:cBhvr>
                                      <p:to>
                                        <p:strVal val="visible"/>
                                      </p:to>
                                    </p:set>
                                    <p:animEffect transition="in" filter="wipe(right)">
                                      <p:cBhvr>
                                        <p:cTn id="55" dur="500"/>
                                        <p:tgtEl>
                                          <p:spTgt spid="710708"/>
                                        </p:tgtEl>
                                      </p:cBhvr>
                                    </p:animEffect>
                                  </p:childTnLst>
                                </p:cTn>
                              </p:par>
                            </p:childTnLst>
                          </p:cTn>
                        </p:par>
                        <p:par>
                          <p:cTn id="56" fill="hold">
                            <p:stCondLst>
                              <p:cond delay="2000"/>
                            </p:stCondLst>
                            <p:childTnLst>
                              <p:par>
                                <p:cTn id="57" presetID="22" presetClass="entr" presetSubtype="1" fill="hold" grpId="0" nodeType="afterEffect">
                                  <p:stCondLst>
                                    <p:cond delay="0"/>
                                  </p:stCondLst>
                                  <p:childTnLst>
                                    <p:set>
                                      <p:cBhvr>
                                        <p:cTn id="58" dur="1" fill="hold">
                                          <p:stCondLst>
                                            <p:cond delay="0"/>
                                          </p:stCondLst>
                                        </p:cTn>
                                        <p:tgtEl>
                                          <p:spTgt spid="710713"/>
                                        </p:tgtEl>
                                        <p:attrNameLst>
                                          <p:attrName>style.visibility</p:attrName>
                                        </p:attrNameLst>
                                      </p:cBhvr>
                                      <p:to>
                                        <p:strVal val="visible"/>
                                      </p:to>
                                    </p:set>
                                    <p:animEffect transition="in" filter="wipe(up)">
                                      <p:cBhvr>
                                        <p:cTn id="59" dur="500"/>
                                        <p:tgtEl>
                                          <p:spTgt spid="710713"/>
                                        </p:tgtEl>
                                      </p:cBhvr>
                                    </p:animEffect>
                                  </p:childTnLst>
                                </p:cTn>
                              </p:par>
                            </p:childTnLst>
                          </p:cTn>
                        </p:par>
                        <p:par>
                          <p:cTn id="60" fill="hold">
                            <p:stCondLst>
                              <p:cond delay="2500"/>
                            </p:stCondLst>
                            <p:childTnLst>
                              <p:par>
                                <p:cTn id="61" presetID="22" presetClass="entr" presetSubtype="4" fill="hold" grpId="0" nodeType="afterEffect">
                                  <p:stCondLst>
                                    <p:cond delay="0"/>
                                  </p:stCondLst>
                                  <p:childTnLst>
                                    <p:set>
                                      <p:cBhvr>
                                        <p:cTn id="62" dur="1" fill="hold">
                                          <p:stCondLst>
                                            <p:cond delay="0"/>
                                          </p:stCondLst>
                                        </p:cTn>
                                        <p:tgtEl>
                                          <p:spTgt spid="710711"/>
                                        </p:tgtEl>
                                        <p:attrNameLst>
                                          <p:attrName>style.visibility</p:attrName>
                                        </p:attrNameLst>
                                      </p:cBhvr>
                                      <p:to>
                                        <p:strVal val="visible"/>
                                      </p:to>
                                    </p:set>
                                    <p:animEffect transition="in" filter="wipe(down)">
                                      <p:cBhvr>
                                        <p:cTn id="63" dur="500"/>
                                        <p:tgtEl>
                                          <p:spTgt spid="7107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0705" grpId="0" animBg="1"/>
      <p:bldP spid="710708" grpId="0" animBg="1"/>
      <p:bldP spid="710711" grpId="0" animBg="1"/>
      <p:bldP spid="710713" grpId="0" animBg="1"/>
      <p:bldP spid="710801" grpId="0" animBg="1" autoUpdateAnimBg="0"/>
      <p:bldP spid="710702" grpId="0" autoUpdateAnimBg="0"/>
      <p:bldP spid="710803" grpId="0" animBg="1" autoUpdateAnimBg="0"/>
      <p:bldP spid="710703" grpId="0" autoUpdateAnimBg="0"/>
      <p:bldP spid="710802" grpId="0" animBg="1" autoUpdateAnimBg="0"/>
      <p:bldP spid="710704" grpId="0" autoUpdateAnimBg="0"/>
      <p:bldP spid="710698" grpId="0" autoUpdateAnimBg="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gradFill rotWithShape="0">
          <a:gsLst>
            <a:gs pos="0">
              <a:srgbClr val="CC99FF"/>
            </a:gs>
            <a:gs pos="50000">
              <a:schemeClr val="bg1"/>
            </a:gs>
            <a:gs pos="100000">
              <a:srgbClr val="CC99FF"/>
            </a:gs>
          </a:gsLst>
          <a:lin ang="5400000" scaled="1"/>
        </a:gradFill>
        <a:effectLst/>
      </p:bgPr>
    </p:bg>
    <p:spTree>
      <p:nvGrpSpPr>
        <p:cNvPr id="1" name=""/>
        <p:cNvGrpSpPr/>
        <p:nvPr/>
      </p:nvGrpSpPr>
      <p:grpSpPr>
        <a:xfrm>
          <a:off x="0" y="0"/>
          <a:ext cx="0" cy="0"/>
          <a:chOff x="0" y="0"/>
          <a:chExt cx="0" cy="0"/>
        </a:xfrm>
      </p:grpSpPr>
      <p:pic>
        <p:nvPicPr>
          <p:cNvPr id="839682" name="Picture 2" descr="SP084"/>
          <p:cNvPicPr>
            <a:picLocks noChangeAspect="1" noChangeArrowheads="1"/>
          </p:cNvPicPr>
          <p:nvPr/>
        </p:nvPicPr>
        <p:blipFill>
          <a:blip r:embed="rId3"/>
          <a:srcRect t="24443" r="4808" b="6668"/>
          <a:stretch>
            <a:fillRect/>
          </a:stretch>
        </p:blipFill>
        <p:spPr bwMode="auto">
          <a:xfrm>
            <a:off x="0" y="0"/>
            <a:ext cx="9144000" cy="4962525"/>
          </a:xfrm>
          <a:prstGeom prst="rect">
            <a:avLst/>
          </a:prstGeom>
          <a:noFill/>
        </p:spPr>
      </p:pic>
      <p:pic>
        <p:nvPicPr>
          <p:cNvPr id="839683" name="Picture 3" descr="vet"/>
          <p:cNvPicPr>
            <a:picLocks noChangeAspect="1" noChangeArrowheads="1"/>
          </p:cNvPicPr>
          <p:nvPr/>
        </p:nvPicPr>
        <p:blipFill>
          <a:blip r:embed="rId4"/>
          <a:srcRect/>
          <a:stretch>
            <a:fillRect/>
          </a:stretch>
        </p:blipFill>
        <p:spPr bwMode="auto">
          <a:xfrm>
            <a:off x="7345363" y="3336925"/>
            <a:ext cx="1798637" cy="1692275"/>
          </a:xfrm>
          <a:prstGeom prst="rect">
            <a:avLst/>
          </a:prstGeom>
          <a:noFill/>
        </p:spPr>
      </p:pic>
      <p:pic>
        <p:nvPicPr>
          <p:cNvPr id="839684" name="Picture 4" descr="hi030004"/>
          <p:cNvPicPr>
            <a:picLocks noChangeAspect="1" noChangeArrowheads="1"/>
          </p:cNvPicPr>
          <p:nvPr/>
        </p:nvPicPr>
        <p:blipFill>
          <a:blip r:embed="rId5">
            <a:clrChange>
              <a:clrFrom>
                <a:srgbClr val="000000"/>
              </a:clrFrom>
              <a:clrTo>
                <a:srgbClr val="000000">
                  <a:alpha val="0"/>
                </a:srgbClr>
              </a:clrTo>
            </a:clrChange>
          </a:blip>
          <a:srcRect/>
          <a:stretch>
            <a:fillRect/>
          </a:stretch>
        </p:blipFill>
        <p:spPr bwMode="auto">
          <a:xfrm>
            <a:off x="5410200" y="1408113"/>
            <a:ext cx="2209800" cy="1677987"/>
          </a:xfrm>
          <a:prstGeom prst="rect">
            <a:avLst/>
          </a:prstGeom>
          <a:noFill/>
        </p:spPr>
      </p:pic>
      <p:pic>
        <p:nvPicPr>
          <p:cNvPr id="839685" name="Picture 5" descr="si044"/>
          <p:cNvPicPr>
            <a:picLocks noChangeAspect="1" noChangeArrowheads="1"/>
          </p:cNvPicPr>
          <p:nvPr/>
        </p:nvPicPr>
        <p:blipFill>
          <a:blip r:embed="rId6"/>
          <a:srcRect/>
          <a:stretch>
            <a:fillRect/>
          </a:stretch>
        </p:blipFill>
        <p:spPr bwMode="auto">
          <a:xfrm>
            <a:off x="5410200" y="3297238"/>
            <a:ext cx="1828800" cy="1808162"/>
          </a:xfrm>
          <a:prstGeom prst="rect">
            <a:avLst/>
          </a:prstGeom>
          <a:noFill/>
        </p:spPr>
      </p:pic>
      <p:pic>
        <p:nvPicPr>
          <p:cNvPr id="839686" name="Picture 6" descr="wmwk068"/>
          <p:cNvPicPr>
            <a:picLocks noChangeAspect="1" noChangeArrowheads="1"/>
          </p:cNvPicPr>
          <p:nvPr/>
        </p:nvPicPr>
        <p:blipFill>
          <a:blip r:embed="rId7"/>
          <a:srcRect/>
          <a:stretch>
            <a:fillRect/>
          </a:stretch>
        </p:blipFill>
        <p:spPr bwMode="auto">
          <a:xfrm>
            <a:off x="4192588" y="2057400"/>
            <a:ext cx="1598612" cy="2968625"/>
          </a:xfrm>
          <a:prstGeom prst="rect">
            <a:avLst/>
          </a:prstGeom>
          <a:noFill/>
        </p:spPr>
      </p:pic>
      <p:sp>
        <p:nvSpPr>
          <p:cNvPr id="839687" name="Text Box 7"/>
          <p:cNvSpPr txBox="1">
            <a:spLocks noChangeArrowheads="1"/>
          </p:cNvSpPr>
          <p:nvPr/>
        </p:nvSpPr>
        <p:spPr bwMode="auto">
          <a:xfrm>
            <a:off x="304800" y="0"/>
            <a:ext cx="3810000" cy="579438"/>
          </a:xfrm>
          <a:prstGeom prst="rect">
            <a:avLst/>
          </a:prstGeom>
          <a:noFill/>
          <a:ln w="9525">
            <a:noFill/>
            <a:miter lim="800000"/>
            <a:headEnd/>
            <a:tailEnd/>
          </a:ln>
          <a:effectLst/>
        </p:spPr>
        <p:txBody>
          <a:bodyPr>
            <a:spAutoFit/>
          </a:bodyPr>
          <a:lstStyle/>
          <a:p>
            <a:pPr>
              <a:lnSpc>
                <a:spcPct val="100000"/>
              </a:lnSpc>
            </a:pPr>
            <a:r>
              <a:rPr lang="en-US" sz="3200" b="1" u="sng" dirty="0">
                <a:solidFill>
                  <a:srgbClr val="00FFFF"/>
                </a:solidFill>
              </a:rPr>
              <a:t>God’s three blessings</a:t>
            </a:r>
          </a:p>
        </p:txBody>
      </p:sp>
      <p:sp>
        <p:nvSpPr>
          <p:cNvPr id="839688" name="Rectangle 8"/>
          <p:cNvSpPr>
            <a:spLocks noChangeArrowheads="1"/>
          </p:cNvSpPr>
          <p:nvPr/>
        </p:nvSpPr>
        <p:spPr bwMode="auto">
          <a:xfrm>
            <a:off x="0" y="4953000"/>
            <a:ext cx="9144000" cy="1897063"/>
          </a:xfrm>
          <a:prstGeom prst="rect">
            <a:avLst/>
          </a:prstGeom>
          <a:solidFill>
            <a:schemeClr val="tx1"/>
          </a:solidFill>
          <a:ln w="9525">
            <a:solidFill>
              <a:schemeClr val="tx1"/>
            </a:solidFill>
            <a:miter lim="800000"/>
            <a:headEnd/>
            <a:tailEnd/>
          </a:ln>
          <a:effectLst/>
        </p:spPr>
        <p:txBody>
          <a:bodyPr wrap="none" anchor="ctr"/>
          <a:lstStyle/>
          <a:p>
            <a:endParaRPr lang="en-US"/>
          </a:p>
        </p:txBody>
      </p:sp>
      <p:pic>
        <p:nvPicPr>
          <p:cNvPr id="839689" name="Picture 9" descr="astronaut"/>
          <p:cNvPicPr>
            <a:picLocks noChangeAspect="1" noChangeArrowheads="1"/>
          </p:cNvPicPr>
          <p:nvPr/>
        </p:nvPicPr>
        <p:blipFill>
          <a:blip r:embed="rId8">
            <a:clrChange>
              <a:clrFrom>
                <a:srgbClr val="FFFFFF"/>
              </a:clrFrom>
              <a:clrTo>
                <a:srgbClr val="FFFFFF">
                  <a:alpha val="0"/>
                </a:srgbClr>
              </a:clrTo>
            </a:clrChange>
          </a:blip>
          <a:srcRect l="43181" t="35185" r="43182" b="35185"/>
          <a:stretch>
            <a:fillRect/>
          </a:stretch>
        </p:blipFill>
        <p:spPr bwMode="auto">
          <a:xfrm>
            <a:off x="5410200" y="381000"/>
            <a:ext cx="1114425" cy="1981200"/>
          </a:xfrm>
          <a:prstGeom prst="rect">
            <a:avLst/>
          </a:prstGeom>
          <a:noFill/>
        </p:spPr>
      </p:pic>
      <p:pic>
        <p:nvPicPr>
          <p:cNvPr id="839690" name="Picture 10" descr="satellite"/>
          <p:cNvPicPr>
            <a:picLocks noChangeAspect="1" noChangeArrowheads="1"/>
          </p:cNvPicPr>
          <p:nvPr/>
        </p:nvPicPr>
        <p:blipFill>
          <a:blip r:embed="rId9">
            <a:clrChange>
              <a:clrFrom>
                <a:srgbClr val="FFFFFF"/>
              </a:clrFrom>
              <a:clrTo>
                <a:srgbClr val="FFFFFF">
                  <a:alpha val="0"/>
                </a:srgbClr>
              </a:clrTo>
            </a:clrChange>
          </a:blip>
          <a:srcRect l="40909" t="44444" r="41666" b="44444"/>
          <a:stretch>
            <a:fillRect/>
          </a:stretch>
        </p:blipFill>
        <p:spPr bwMode="auto">
          <a:xfrm>
            <a:off x="7239000" y="384175"/>
            <a:ext cx="1600200" cy="835025"/>
          </a:xfrm>
          <a:prstGeom prst="rect">
            <a:avLst/>
          </a:prstGeom>
          <a:noFill/>
        </p:spPr>
      </p:pic>
      <p:pic>
        <p:nvPicPr>
          <p:cNvPr id="839691" name="Picture 11" descr="SHTLCVEH"/>
          <p:cNvPicPr>
            <a:picLocks noChangeAspect="1" noChangeArrowheads="1"/>
          </p:cNvPicPr>
          <p:nvPr/>
        </p:nvPicPr>
        <p:blipFill>
          <a:blip r:embed="rId10"/>
          <a:srcRect/>
          <a:stretch>
            <a:fillRect/>
          </a:stretch>
        </p:blipFill>
        <p:spPr bwMode="auto">
          <a:xfrm>
            <a:off x="3810000" y="1066800"/>
            <a:ext cx="1143000" cy="965200"/>
          </a:xfrm>
          <a:prstGeom prst="rect">
            <a:avLst/>
          </a:prstGeom>
          <a:noFill/>
        </p:spPr>
      </p:pic>
      <p:pic>
        <p:nvPicPr>
          <p:cNvPr id="839692" name="Picture 12" descr="DSPSAT"/>
          <p:cNvPicPr>
            <a:picLocks noChangeAspect="1" noChangeArrowheads="1"/>
          </p:cNvPicPr>
          <p:nvPr/>
        </p:nvPicPr>
        <p:blipFill>
          <a:blip r:embed="rId11"/>
          <a:srcRect/>
          <a:stretch>
            <a:fillRect/>
          </a:stretch>
        </p:blipFill>
        <p:spPr bwMode="auto">
          <a:xfrm>
            <a:off x="7315200" y="1976438"/>
            <a:ext cx="990600" cy="766762"/>
          </a:xfrm>
          <a:prstGeom prst="rect">
            <a:avLst/>
          </a:prstGeom>
          <a:noFill/>
        </p:spPr>
      </p:pic>
      <p:grpSp>
        <p:nvGrpSpPr>
          <p:cNvPr id="839703" name="Group 23"/>
          <p:cNvGrpSpPr>
            <a:grpSpLocks/>
          </p:cNvGrpSpPr>
          <p:nvPr/>
        </p:nvGrpSpPr>
        <p:grpSpPr bwMode="auto">
          <a:xfrm>
            <a:off x="609600" y="762000"/>
            <a:ext cx="3048000" cy="3352800"/>
            <a:chOff x="3792" y="480"/>
            <a:chExt cx="1920" cy="2112"/>
          </a:xfrm>
        </p:grpSpPr>
        <p:grpSp>
          <p:nvGrpSpPr>
            <p:cNvPr id="839704" name="Group 24"/>
            <p:cNvGrpSpPr>
              <a:grpSpLocks/>
            </p:cNvGrpSpPr>
            <p:nvPr/>
          </p:nvGrpSpPr>
          <p:grpSpPr bwMode="auto">
            <a:xfrm>
              <a:off x="4349" y="632"/>
              <a:ext cx="780" cy="1124"/>
              <a:chOff x="1380" y="831"/>
              <a:chExt cx="828" cy="1175"/>
            </a:xfrm>
          </p:grpSpPr>
          <p:sp>
            <p:nvSpPr>
              <p:cNvPr id="839705" name="Line 25"/>
              <p:cNvSpPr>
                <a:spLocks noChangeShapeType="1"/>
              </p:cNvSpPr>
              <p:nvPr/>
            </p:nvSpPr>
            <p:spPr bwMode="auto">
              <a:xfrm rot="2478685">
                <a:off x="1380" y="880"/>
                <a:ext cx="4" cy="1126"/>
              </a:xfrm>
              <a:prstGeom prst="line">
                <a:avLst/>
              </a:prstGeom>
              <a:noFill/>
              <a:ln w="57150">
                <a:solidFill>
                  <a:srgbClr val="9900FF"/>
                </a:solidFill>
                <a:round/>
                <a:headEnd/>
                <a:tailEnd/>
              </a:ln>
              <a:effectLst/>
            </p:spPr>
            <p:txBody>
              <a:bodyPr/>
              <a:lstStyle/>
              <a:p>
                <a:endParaRPr lang="en-US"/>
              </a:p>
            </p:txBody>
          </p:sp>
          <p:sp>
            <p:nvSpPr>
              <p:cNvPr id="839706" name="Line 26"/>
              <p:cNvSpPr>
                <a:spLocks noChangeShapeType="1"/>
              </p:cNvSpPr>
              <p:nvPr/>
            </p:nvSpPr>
            <p:spPr bwMode="auto">
              <a:xfrm rot="19038451" flipH="1">
                <a:off x="2204" y="831"/>
                <a:ext cx="4" cy="1126"/>
              </a:xfrm>
              <a:prstGeom prst="line">
                <a:avLst/>
              </a:prstGeom>
              <a:noFill/>
              <a:ln w="57150">
                <a:solidFill>
                  <a:srgbClr val="9900FF"/>
                </a:solidFill>
                <a:round/>
                <a:headEnd/>
                <a:tailEnd/>
              </a:ln>
              <a:effectLst/>
            </p:spPr>
            <p:txBody>
              <a:bodyPr/>
              <a:lstStyle/>
              <a:p>
                <a:endParaRPr lang="en-US"/>
              </a:p>
            </p:txBody>
          </p:sp>
        </p:grpSp>
        <p:grpSp>
          <p:nvGrpSpPr>
            <p:cNvPr id="839707" name="Group 27"/>
            <p:cNvGrpSpPr>
              <a:grpSpLocks/>
            </p:cNvGrpSpPr>
            <p:nvPr/>
          </p:nvGrpSpPr>
          <p:grpSpPr bwMode="auto">
            <a:xfrm>
              <a:off x="4346" y="1447"/>
              <a:ext cx="796" cy="1107"/>
              <a:chOff x="1377" y="1683"/>
              <a:chExt cx="845" cy="1157"/>
            </a:xfrm>
          </p:grpSpPr>
          <p:sp>
            <p:nvSpPr>
              <p:cNvPr id="839708" name="Line 28"/>
              <p:cNvSpPr>
                <a:spLocks noChangeShapeType="1"/>
              </p:cNvSpPr>
              <p:nvPr/>
            </p:nvSpPr>
            <p:spPr bwMode="auto">
              <a:xfrm rot="19176174" flipH="1">
                <a:off x="1377" y="1683"/>
                <a:ext cx="4" cy="1126"/>
              </a:xfrm>
              <a:prstGeom prst="line">
                <a:avLst/>
              </a:prstGeom>
              <a:noFill/>
              <a:ln w="57150">
                <a:solidFill>
                  <a:srgbClr val="9900FF"/>
                </a:solidFill>
                <a:round/>
                <a:headEnd/>
                <a:tailEnd/>
              </a:ln>
              <a:effectLst/>
            </p:spPr>
            <p:txBody>
              <a:bodyPr/>
              <a:lstStyle/>
              <a:p>
                <a:endParaRPr lang="en-US"/>
              </a:p>
            </p:txBody>
          </p:sp>
          <p:sp>
            <p:nvSpPr>
              <p:cNvPr id="839709" name="Line 29"/>
              <p:cNvSpPr>
                <a:spLocks noChangeShapeType="1"/>
              </p:cNvSpPr>
              <p:nvPr/>
            </p:nvSpPr>
            <p:spPr bwMode="auto">
              <a:xfrm rot="2478685">
                <a:off x="2218" y="1714"/>
                <a:ext cx="4" cy="1126"/>
              </a:xfrm>
              <a:prstGeom prst="line">
                <a:avLst/>
              </a:prstGeom>
              <a:noFill/>
              <a:ln w="57150">
                <a:solidFill>
                  <a:srgbClr val="9900FF"/>
                </a:solidFill>
                <a:round/>
                <a:headEnd/>
                <a:tailEnd/>
              </a:ln>
              <a:effectLst/>
            </p:spPr>
            <p:txBody>
              <a:bodyPr/>
              <a:lstStyle/>
              <a:p>
                <a:endParaRPr lang="en-US"/>
              </a:p>
            </p:txBody>
          </p:sp>
        </p:grpSp>
        <p:grpSp>
          <p:nvGrpSpPr>
            <p:cNvPr id="839710" name="Group 30"/>
            <p:cNvGrpSpPr>
              <a:grpSpLocks/>
            </p:cNvGrpSpPr>
            <p:nvPr/>
          </p:nvGrpSpPr>
          <p:grpSpPr bwMode="auto">
            <a:xfrm>
              <a:off x="3792" y="1355"/>
              <a:ext cx="768" cy="502"/>
              <a:chOff x="48" y="1307"/>
              <a:chExt cx="768" cy="502"/>
            </a:xfrm>
          </p:grpSpPr>
          <p:sp>
            <p:nvSpPr>
              <p:cNvPr id="839711" name="Oval 31"/>
              <p:cNvSpPr>
                <a:spLocks noChangeArrowheads="1"/>
              </p:cNvSpPr>
              <p:nvPr/>
            </p:nvSpPr>
            <p:spPr bwMode="auto">
              <a:xfrm>
                <a:off x="144" y="1307"/>
                <a:ext cx="607" cy="502"/>
              </a:xfrm>
              <a:prstGeom prst="ellipse">
                <a:avLst/>
              </a:prstGeom>
              <a:gradFill rotWithShape="0">
                <a:gsLst>
                  <a:gs pos="0">
                    <a:schemeClr val="bg1"/>
                  </a:gs>
                  <a:gs pos="100000">
                    <a:srgbClr val="FFCCFF"/>
                  </a:gs>
                </a:gsLst>
                <a:path path="shape">
                  <a:fillToRect l="50000" t="50000" r="50000" b="50000"/>
                </a:path>
              </a:gradFill>
              <a:ln w="9525">
                <a:round/>
                <a:headEnd/>
                <a:tailEnd/>
              </a:ln>
              <a:effectLst/>
              <a:scene3d>
                <a:camera prst="legacyPerspectiveBottomLeft"/>
                <a:lightRig rig="legacyNormal3" dir="t"/>
              </a:scene3d>
              <a:sp3d extrusionH="430200" prstMaterial="legacyMatte">
                <a:bevelT w="13500" h="13500" prst="angle"/>
                <a:bevelB w="13500" h="13500" prst="angle"/>
                <a:extrusionClr>
                  <a:srgbClr val="FFCCFF"/>
                </a:extrusionClr>
              </a:sp3d>
            </p:spPr>
            <p:txBody>
              <a:bodyPr wrap="none" anchor="ctr">
                <a:flatTx/>
              </a:bodyPr>
              <a:lstStyle/>
              <a:p>
                <a:pPr algn="ctr"/>
                <a:endParaRPr lang="en-US" sz="2000">
                  <a:solidFill>
                    <a:srgbClr val="660066"/>
                  </a:solidFill>
                </a:endParaRPr>
              </a:p>
            </p:txBody>
          </p:sp>
          <p:sp>
            <p:nvSpPr>
              <p:cNvPr id="839712" name="Text Box 32"/>
              <p:cNvSpPr txBox="1">
                <a:spLocks noChangeArrowheads="1"/>
              </p:cNvSpPr>
              <p:nvPr/>
            </p:nvSpPr>
            <p:spPr bwMode="auto">
              <a:xfrm>
                <a:off x="48" y="1392"/>
                <a:ext cx="768" cy="360"/>
              </a:xfrm>
              <a:prstGeom prst="rect">
                <a:avLst/>
              </a:prstGeom>
              <a:noFill/>
              <a:ln w="9525">
                <a:noFill/>
                <a:miter lim="800000"/>
                <a:headEnd/>
                <a:tailEnd/>
              </a:ln>
              <a:effectLst/>
            </p:spPr>
            <p:txBody>
              <a:bodyPr>
                <a:spAutoFit/>
              </a:bodyPr>
              <a:lstStyle/>
              <a:p>
                <a:pPr algn="ctr"/>
                <a:endParaRPr lang="en-US" sz="200">
                  <a:solidFill>
                    <a:srgbClr val="9900CC"/>
                  </a:solidFill>
                </a:endParaRPr>
              </a:p>
              <a:p>
                <a:pPr algn="ctr"/>
                <a:r>
                  <a:rPr lang="en-US" sz="2000">
                    <a:solidFill>
                      <a:srgbClr val="660066"/>
                    </a:solidFill>
                  </a:rPr>
                  <a:t>Human</a:t>
                </a:r>
              </a:p>
              <a:p>
                <a:pPr algn="ctr"/>
                <a:r>
                  <a:rPr lang="en-US" sz="2000">
                    <a:solidFill>
                      <a:srgbClr val="660066"/>
                    </a:solidFill>
                  </a:rPr>
                  <a:t>beings</a:t>
                </a:r>
                <a:endParaRPr lang="en-US" sz="2000">
                  <a:solidFill>
                    <a:srgbClr val="660066"/>
                  </a:solidFill>
                  <a:latin typeface="Times New Roman" pitchFamily="18" charset="0"/>
                </a:endParaRPr>
              </a:p>
            </p:txBody>
          </p:sp>
        </p:grpSp>
        <p:grpSp>
          <p:nvGrpSpPr>
            <p:cNvPr id="839713" name="Group 33"/>
            <p:cNvGrpSpPr>
              <a:grpSpLocks/>
            </p:cNvGrpSpPr>
            <p:nvPr/>
          </p:nvGrpSpPr>
          <p:grpSpPr bwMode="auto">
            <a:xfrm>
              <a:off x="4416" y="2091"/>
              <a:ext cx="720" cy="501"/>
              <a:chOff x="672" y="2043"/>
              <a:chExt cx="720" cy="501"/>
            </a:xfrm>
          </p:grpSpPr>
          <p:sp>
            <p:nvSpPr>
              <p:cNvPr id="839714" name="Oval 34"/>
              <p:cNvSpPr>
                <a:spLocks noChangeArrowheads="1"/>
              </p:cNvSpPr>
              <p:nvPr/>
            </p:nvSpPr>
            <p:spPr bwMode="auto">
              <a:xfrm>
                <a:off x="720" y="2043"/>
                <a:ext cx="605" cy="501"/>
              </a:xfrm>
              <a:prstGeom prst="ellipse">
                <a:avLst/>
              </a:prstGeom>
              <a:gradFill rotWithShape="0">
                <a:gsLst>
                  <a:gs pos="0">
                    <a:schemeClr val="bg1"/>
                  </a:gs>
                  <a:gs pos="100000">
                    <a:srgbClr val="FFCCCC"/>
                  </a:gs>
                </a:gsLst>
                <a:path path="shape">
                  <a:fillToRect l="50000" t="50000" r="50000" b="50000"/>
                </a:path>
              </a:gradFill>
              <a:ln w="9525">
                <a:round/>
                <a:headEnd/>
                <a:tailEnd/>
              </a:ln>
              <a:effectLst/>
              <a:scene3d>
                <a:camera prst="legacyPerspectiveBottom"/>
                <a:lightRig rig="legacyNormal3" dir="t"/>
              </a:scene3d>
              <a:sp3d extrusionH="887400" prstMaterial="legacyMatte">
                <a:bevelT w="13500" h="13500" prst="angle"/>
                <a:bevelB w="13500" h="13500" prst="angle"/>
                <a:extrusionClr>
                  <a:srgbClr val="FFCCCC"/>
                </a:extrusionClr>
              </a:sp3d>
            </p:spPr>
            <p:txBody>
              <a:bodyPr wrap="none" anchor="ctr">
                <a:flatTx/>
              </a:bodyPr>
              <a:lstStyle/>
              <a:p>
                <a:pPr algn="ctr">
                  <a:lnSpc>
                    <a:spcPct val="100000"/>
                  </a:lnSpc>
                </a:pPr>
                <a:endParaRPr lang="en-US" sz="2800" b="1">
                  <a:solidFill>
                    <a:srgbClr val="6600CC"/>
                  </a:solidFill>
                </a:endParaRPr>
              </a:p>
            </p:txBody>
          </p:sp>
          <p:sp>
            <p:nvSpPr>
              <p:cNvPr id="839715" name="Text Box 35"/>
              <p:cNvSpPr txBox="1">
                <a:spLocks noChangeArrowheads="1"/>
              </p:cNvSpPr>
              <p:nvPr/>
            </p:nvSpPr>
            <p:spPr bwMode="auto">
              <a:xfrm>
                <a:off x="672" y="2208"/>
                <a:ext cx="720" cy="212"/>
              </a:xfrm>
              <a:prstGeom prst="rect">
                <a:avLst/>
              </a:prstGeom>
              <a:noFill/>
              <a:ln w="9525">
                <a:noFill/>
                <a:miter lim="800000"/>
                <a:headEnd/>
                <a:tailEnd/>
              </a:ln>
              <a:effectLst/>
            </p:spPr>
            <p:txBody>
              <a:bodyPr>
                <a:spAutoFit/>
              </a:bodyPr>
              <a:lstStyle/>
              <a:p>
                <a:pPr algn="ctr">
                  <a:lnSpc>
                    <a:spcPct val="100000"/>
                  </a:lnSpc>
                </a:pPr>
                <a:endParaRPr lang="en-US" sz="200" b="1">
                  <a:solidFill>
                    <a:srgbClr val="6600CC"/>
                  </a:solidFill>
                </a:endParaRPr>
              </a:p>
              <a:p>
                <a:pPr algn="ctr">
                  <a:lnSpc>
                    <a:spcPct val="50000"/>
                  </a:lnSpc>
                </a:pPr>
                <a:r>
                  <a:rPr lang="en-US" sz="2800">
                    <a:solidFill>
                      <a:srgbClr val="800000"/>
                    </a:solidFill>
                    <a:latin typeface="Fette Engschrift" pitchFamily="2" charset="0"/>
                  </a:rPr>
                  <a:t>Creation</a:t>
                </a:r>
              </a:p>
            </p:txBody>
          </p:sp>
        </p:grpSp>
        <p:grpSp>
          <p:nvGrpSpPr>
            <p:cNvPr id="839716" name="Group 36"/>
            <p:cNvGrpSpPr>
              <a:grpSpLocks/>
            </p:cNvGrpSpPr>
            <p:nvPr/>
          </p:nvGrpSpPr>
          <p:grpSpPr bwMode="auto">
            <a:xfrm>
              <a:off x="4431" y="480"/>
              <a:ext cx="659" cy="584"/>
              <a:chOff x="1467" y="672"/>
              <a:chExt cx="700" cy="611"/>
            </a:xfrm>
          </p:grpSpPr>
          <p:sp>
            <p:nvSpPr>
              <p:cNvPr id="839717" name="Oval 37"/>
              <p:cNvSpPr>
                <a:spLocks noChangeArrowheads="1"/>
              </p:cNvSpPr>
              <p:nvPr/>
            </p:nvSpPr>
            <p:spPr bwMode="auto">
              <a:xfrm>
                <a:off x="1467" y="672"/>
                <a:ext cx="700" cy="611"/>
              </a:xfrm>
              <a:prstGeom prst="ellipse">
                <a:avLst/>
              </a:prstGeom>
              <a:gradFill rotWithShape="0">
                <a:gsLst>
                  <a:gs pos="0">
                    <a:schemeClr val="bg1"/>
                  </a:gs>
                  <a:gs pos="100000">
                    <a:srgbClr val="FFFFFF"/>
                  </a:gs>
                </a:gsLst>
                <a:lin ang="5400000" scaled="1"/>
              </a:gradFill>
              <a:ln w="12700">
                <a:round/>
                <a:headEnd/>
                <a:tailEnd/>
              </a:ln>
              <a:effectLst/>
              <a:scene3d>
                <a:camera prst="legacyPerspectiveTop"/>
                <a:lightRig rig="legacyNormal3" dir="t"/>
              </a:scene3d>
              <a:sp3d extrusionH="887400" prstMaterial="legacyMatte">
                <a:bevelT w="13500" h="13500" prst="angle"/>
                <a:bevelB w="13500" h="13500" prst="angle"/>
                <a:extrusionClr>
                  <a:srgbClr val="FFFFFF"/>
                </a:extrusionClr>
              </a:sp3d>
            </p:spPr>
            <p:txBody>
              <a:bodyPr wrap="none" anchor="ctr">
                <a:flatTx/>
              </a:bodyPr>
              <a:lstStyle/>
              <a:p>
                <a:pPr algn="ctr">
                  <a:lnSpc>
                    <a:spcPct val="100000"/>
                  </a:lnSpc>
                </a:pPr>
                <a:endParaRPr lang="en-US" sz="4800" b="1">
                  <a:solidFill>
                    <a:srgbClr val="6600CC"/>
                  </a:solidFill>
                </a:endParaRPr>
              </a:p>
            </p:txBody>
          </p:sp>
          <p:sp>
            <p:nvSpPr>
              <p:cNvPr id="839718" name="WordArt 38"/>
              <p:cNvSpPr>
                <a:spLocks noChangeArrowheads="1" noChangeShapeType="1" noTextEdit="1"/>
              </p:cNvSpPr>
              <p:nvPr/>
            </p:nvSpPr>
            <p:spPr bwMode="auto">
              <a:xfrm>
                <a:off x="1536" y="851"/>
                <a:ext cx="541" cy="253"/>
              </a:xfrm>
              <a:prstGeom prst="rect">
                <a:avLst/>
              </a:prstGeom>
            </p:spPr>
            <p:txBody>
              <a:bodyPr wrap="none" fromWordArt="1">
                <a:prstTxWarp prst="textPlain">
                  <a:avLst>
                    <a:gd name="adj" fmla="val 50000"/>
                  </a:avLst>
                </a:prstTxWarp>
              </a:bodyPr>
              <a:lstStyle/>
              <a:p>
                <a:pPr algn="ctr"/>
                <a:r>
                  <a:rPr lang="en-US" sz="3600" kern="10">
                    <a:ln w="38100">
                      <a:solidFill>
                        <a:srgbClr val="6600CC"/>
                      </a:solidFill>
                      <a:round/>
                      <a:headEnd/>
                      <a:tailEnd/>
                    </a:ln>
                    <a:gradFill rotWithShape="0">
                      <a:gsLst>
                        <a:gs pos="0">
                          <a:srgbClr val="CCECFF"/>
                        </a:gs>
                        <a:gs pos="50000">
                          <a:schemeClr val="bg1"/>
                        </a:gs>
                        <a:gs pos="100000">
                          <a:srgbClr val="CCECFF"/>
                        </a:gs>
                      </a:gsLst>
                      <a:lin ang="2700000" scaled="1"/>
                    </a:gradFill>
                    <a:effectLst>
                      <a:outerShdw dist="35921" dir="2700000" algn="ctr" rotWithShape="0">
                        <a:schemeClr val="bg1"/>
                      </a:outerShdw>
                    </a:effectLst>
                    <a:latin typeface="Impact"/>
                  </a:rPr>
                  <a:t>God</a:t>
                </a:r>
              </a:p>
            </p:txBody>
          </p:sp>
        </p:grpSp>
        <p:grpSp>
          <p:nvGrpSpPr>
            <p:cNvPr id="839719" name="Group 39"/>
            <p:cNvGrpSpPr>
              <a:grpSpLocks/>
            </p:cNvGrpSpPr>
            <p:nvPr/>
          </p:nvGrpSpPr>
          <p:grpSpPr bwMode="auto">
            <a:xfrm>
              <a:off x="4944" y="1355"/>
              <a:ext cx="768" cy="502"/>
              <a:chOff x="1200" y="1307"/>
              <a:chExt cx="768" cy="502"/>
            </a:xfrm>
          </p:grpSpPr>
          <p:sp>
            <p:nvSpPr>
              <p:cNvPr id="839720" name="Oval 40"/>
              <p:cNvSpPr>
                <a:spLocks noChangeArrowheads="1"/>
              </p:cNvSpPr>
              <p:nvPr/>
            </p:nvSpPr>
            <p:spPr bwMode="auto">
              <a:xfrm>
                <a:off x="1294" y="1307"/>
                <a:ext cx="607" cy="502"/>
              </a:xfrm>
              <a:prstGeom prst="ellipse">
                <a:avLst/>
              </a:prstGeom>
              <a:gradFill rotWithShape="0">
                <a:gsLst>
                  <a:gs pos="0">
                    <a:srgbClr val="FFFFFF"/>
                  </a:gs>
                  <a:gs pos="100000">
                    <a:srgbClr val="CCFF99"/>
                  </a:gs>
                </a:gsLst>
                <a:path path="shape">
                  <a:fillToRect l="50000" t="50000" r="50000" b="50000"/>
                </a:path>
              </a:gradFill>
              <a:ln w="9525">
                <a:round/>
                <a:headEnd/>
                <a:tailEnd/>
              </a:ln>
              <a:effectLst/>
              <a:scene3d>
                <a:camera prst="legacyPerspectiveBottomRight"/>
                <a:lightRig rig="legacyNormal3" dir="t"/>
              </a:scene3d>
              <a:sp3d extrusionH="430200" prstMaterial="legacyMatte">
                <a:bevelT w="13500" h="13500" prst="angle"/>
                <a:bevelB w="13500" h="13500" prst="angle"/>
                <a:extrusionClr>
                  <a:srgbClr val="CCFF99"/>
                </a:extrusionClr>
              </a:sp3d>
            </p:spPr>
            <p:txBody>
              <a:bodyPr wrap="none" anchor="ctr">
                <a:flatTx/>
              </a:bodyPr>
              <a:lstStyle/>
              <a:p>
                <a:pPr algn="ctr"/>
                <a:endParaRPr lang="en-US" sz="2000">
                  <a:solidFill>
                    <a:srgbClr val="660066"/>
                  </a:solidFill>
                </a:endParaRPr>
              </a:p>
            </p:txBody>
          </p:sp>
          <p:sp>
            <p:nvSpPr>
              <p:cNvPr id="839721" name="Text Box 41"/>
              <p:cNvSpPr txBox="1">
                <a:spLocks noChangeArrowheads="1"/>
              </p:cNvSpPr>
              <p:nvPr/>
            </p:nvSpPr>
            <p:spPr bwMode="auto">
              <a:xfrm>
                <a:off x="1200" y="1404"/>
                <a:ext cx="768" cy="372"/>
              </a:xfrm>
              <a:prstGeom prst="rect">
                <a:avLst/>
              </a:prstGeom>
              <a:noFill/>
              <a:ln w="9525">
                <a:noFill/>
                <a:miter lim="800000"/>
                <a:headEnd/>
                <a:tailEnd/>
              </a:ln>
              <a:effectLst/>
            </p:spPr>
            <p:txBody>
              <a:bodyPr>
                <a:spAutoFit/>
              </a:bodyPr>
              <a:lstStyle/>
              <a:p>
                <a:pPr algn="ctr"/>
                <a:endParaRPr lang="en-US" sz="200">
                  <a:solidFill>
                    <a:srgbClr val="003300"/>
                  </a:solidFill>
                </a:endParaRPr>
              </a:p>
              <a:p>
                <a:pPr algn="ctr">
                  <a:lnSpc>
                    <a:spcPct val="65000"/>
                  </a:lnSpc>
                </a:pPr>
                <a:r>
                  <a:rPr lang="en-US" sz="2400">
                    <a:solidFill>
                      <a:srgbClr val="003300"/>
                    </a:solidFill>
                    <a:latin typeface="Fette Engschrift" pitchFamily="2" charset="0"/>
                  </a:rPr>
                  <a:t>Natural</a:t>
                </a:r>
              </a:p>
              <a:p>
                <a:pPr algn="ctr">
                  <a:lnSpc>
                    <a:spcPct val="65000"/>
                  </a:lnSpc>
                </a:pPr>
                <a:r>
                  <a:rPr lang="en-US" sz="2400">
                    <a:solidFill>
                      <a:srgbClr val="003300"/>
                    </a:solidFill>
                    <a:latin typeface="Fette Engschrift" pitchFamily="2" charset="0"/>
                  </a:rPr>
                  <a:t>world</a:t>
                </a:r>
              </a:p>
            </p:txBody>
          </p:sp>
        </p:grpSp>
      </p:grpSp>
      <p:sp>
        <p:nvSpPr>
          <p:cNvPr id="839722" name="AutoShape 42"/>
          <p:cNvSpPr>
            <a:spLocks noChangeArrowheads="1"/>
          </p:cNvSpPr>
          <p:nvPr/>
        </p:nvSpPr>
        <p:spPr bwMode="auto">
          <a:xfrm rot="-5400000">
            <a:off x="2059781" y="1847057"/>
            <a:ext cx="327025" cy="792162"/>
          </a:xfrm>
          <a:prstGeom prst="curvedLeftArrow">
            <a:avLst>
              <a:gd name="adj1" fmla="val 48447"/>
              <a:gd name="adj2" fmla="val 96893"/>
              <a:gd name="adj3" fmla="val 33333"/>
            </a:avLst>
          </a:prstGeom>
          <a:gradFill rotWithShape="0">
            <a:gsLst>
              <a:gs pos="0">
                <a:srgbClr val="006699"/>
              </a:gs>
              <a:gs pos="9500">
                <a:srgbClr val="1170FF"/>
              </a:gs>
              <a:gs pos="14499">
                <a:srgbClr val="3333CC"/>
              </a:gs>
              <a:gs pos="20000">
                <a:srgbClr val="2E6792"/>
              </a:gs>
              <a:gs pos="26500">
                <a:srgbClr val="9999FF"/>
              </a:gs>
              <a:gs pos="42000">
                <a:srgbClr val="00CCCC"/>
              </a:gs>
              <a:gs pos="50000">
                <a:srgbClr val="3399FF"/>
              </a:gs>
              <a:gs pos="58000">
                <a:srgbClr val="00CCCC"/>
              </a:gs>
              <a:gs pos="73500">
                <a:srgbClr val="9999FF"/>
              </a:gs>
              <a:gs pos="80001">
                <a:srgbClr val="2E6792"/>
              </a:gs>
              <a:gs pos="85501">
                <a:srgbClr val="3333CC"/>
              </a:gs>
              <a:gs pos="90500">
                <a:srgbClr val="1170FF"/>
              </a:gs>
              <a:gs pos="100000">
                <a:srgbClr val="006699"/>
              </a:gs>
            </a:gsLst>
            <a:lin ang="0" scaled="1"/>
          </a:gradFill>
          <a:ln w="28575">
            <a:solidFill>
              <a:srgbClr val="9900FF"/>
            </a:solidFill>
            <a:miter lim="800000"/>
            <a:headEnd/>
            <a:tailEnd/>
          </a:ln>
          <a:effectLst/>
        </p:spPr>
        <p:txBody>
          <a:bodyPr wrap="none" anchor="ctr"/>
          <a:lstStyle/>
          <a:p>
            <a:endParaRPr lang="en-US"/>
          </a:p>
        </p:txBody>
      </p:sp>
      <p:sp>
        <p:nvSpPr>
          <p:cNvPr id="839726" name="AutoShape 46"/>
          <p:cNvSpPr>
            <a:spLocks noChangeArrowheads="1"/>
          </p:cNvSpPr>
          <p:nvPr/>
        </p:nvSpPr>
        <p:spPr bwMode="auto">
          <a:xfrm rot="-16200000">
            <a:off x="1984376" y="2392362"/>
            <a:ext cx="328612" cy="792163"/>
          </a:xfrm>
          <a:prstGeom prst="curvedLeftArrow">
            <a:avLst>
              <a:gd name="adj1" fmla="val 48213"/>
              <a:gd name="adj2" fmla="val 96425"/>
              <a:gd name="adj3" fmla="val 33333"/>
            </a:avLst>
          </a:prstGeom>
          <a:gradFill rotWithShape="0">
            <a:gsLst>
              <a:gs pos="0">
                <a:srgbClr val="006699"/>
              </a:gs>
              <a:gs pos="9500">
                <a:srgbClr val="1170FF"/>
              </a:gs>
              <a:gs pos="14499">
                <a:srgbClr val="3333CC"/>
              </a:gs>
              <a:gs pos="20000">
                <a:srgbClr val="2E6792"/>
              </a:gs>
              <a:gs pos="26500">
                <a:srgbClr val="9999FF"/>
              </a:gs>
              <a:gs pos="42000">
                <a:srgbClr val="00CCCC"/>
              </a:gs>
              <a:gs pos="50000">
                <a:srgbClr val="3399FF"/>
              </a:gs>
              <a:gs pos="58000">
                <a:srgbClr val="00CCCC"/>
              </a:gs>
              <a:gs pos="73500">
                <a:srgbClr val="9999FF"/>
              </a:gs>
              <a:gs pos="80001">
                <a:srgbClr val="2E6792"/>
              </a:gs>
              <a:gs pos="85501">
                <a:srgbClr val="3333CC"/>
              </a:gs>
              <a:gs pos="90500">
                <a:srgbClr val="1170FF"/>
              </a:gs>
              <a:gs pos="100000">
                <a:srgbClr val="006699"/>
              </a:gs>
            </a:gsLst>
            <a:lin ang="0" scaled="1"/>
          </a:gradFill>
          <a:ln w="28575">
            <a:solidFill>
              <a:srgbClr val="9900FF"/>
            </a:solidFill>
            <a:miter lim="800000"/>
            <a:headEnd/>
            <a:tailEnd/>
          </a:ln>
          <a:effectLst/>
        </p:spPr>
        <p:txBody>
          <a:bodyPr wrap="none" anchor="ctr"/>
          <a:lstStyle/>
          <a:p>
            <a:endParaRPr lang="en-US"/>
          </a:p>
        </p:txBody>
      </p:sp>
      <p:sp>
        <p:nvSpPr>
          <p:cNvPr id="839728" name="AutoShape 48"/>
          <p:cNvSpPr>
            <a:spLocks noChangeArrowheads="1"/>
          </p:cNvSpPr>
          <p:nvPr/>
        </p:nvSpPr>
        <p:spPr bwMode="auto">
          <a:xfrm rot="-10800000">
            <a:off x="1897063" y="1752600"/>
            <a:ext cx="217487" cy="1308100"/>
          </a:xfrm>
          <a:prstGeom prst="curvedLeftArrow">
            <a:avLst>
              <a:gd name="adj1" fmla="val 120292"/>
              <a:gd name="adj2" fmla="val 240584"/>
              <a:gd name="adj3" fmla="val 33333"/>
            </a:avLst>
          </a:prstGeom>
          <a:gradFill rotWithShape="0">
            <a:gsLst>
              <a:gs pos="0">
                <a:srgbClr val="006699"/>
              </a:gs>
              <a:gs pos="9500">
                <a:srgbClr val="1170FF"/>
              </a:gs>
              <a:gs pos="14499">
                <a:srgbClr val="3333CC"/>
              </a:gs>
              <a:gs pos="20000">
                <a:srgbClr val="2E6792"/>
              </a:gs>
              <a:gs pos="26500">
                <a:srgbClr val="9999FF"/>
              </a:gs>
              <a:gs pos="42000">
                <a:srgbClr val="00CCCC"/>
              </a:gs>
              <a:gs pos="50000">
                <a:srgbClr val="3399FF"/>
              </a:gs>
              <a:gs pos="58000">
                <a:srgbClr val="00CCCC"/>
              </a:gs>
              <a:gs pos="73500">
                <a:srgbClr val="9999FF"/>
              </a:gs>
              <a:gs pos="80001">
                <a:srgbClr val="2E6792"/>
              </a:gs>
              <a:gs pos="85501">
                <a:srgbClr val="3333CC"/>
              </a:gs>
              <a:gs pos="90500">
                <a:srgbClr val="1170FF"/>
              </a:gs>
              <a:gs pos="100000">
                <a:srgbClr val="006699"/>
              </a:gs>
            </a:gsLst>
            <a:lin ang="0" scaled="1"/>
          </a:gradFill>
          <a:ln w="28575">
            <a:solidFill>
              <a:srgbClr val="9900FF"/>
            </a:solidFill>
            <a:miter lim="800000"/>
            <a:headEnd/>
            <a:tailEnd/>
          </a:ln>
          <a:effectLst/>
        </p:spPr>
        <p:txBody>
          <a:bodyPr wrap="none" anchor="ctr"/>
          <a:lstStyle/>
          <a:p>
            <a:endParaRPr lang="en-US"/>
          </a:p>
        </p:txBody>
      </p:sp>
      <p:sp>
        <p:nvSpPr>
          <p:cNvPr id="839731" name="AutoShape 51"/>
          <p:cNvSpPr>
            <a:spLocks noChangeArrowheads="1"/>
          </p:cNvSpPr>
          <p:nvPr/>
        </p:nvSpPr>
        <p:spPr bwMode="auto">
          <a:xfrm>
            <a:off x="2257425" y="1873250"/>
            <a:ext cx="217488" cy="1308100"/>
          </a:xfrm>
          <a:prstGeom prst="curvedLeftArrow">
            <a:avLst>
              <a:gd name="adj1" fmla="val 120292"/>
              <a:gd name="adj2" fmla="val 240583"/>
              <a:gd name="adj3" fmla="val 33333"/>
            </a:avLst>
          </a:prstGeom>
          <a:gradFill rotWithShape="0">
            <a:gsLst>
              <a:gs pos="0">
                <a:srgbClr val="006699"/>
              </a:gs>
              <a:gs pos="9500">
                <a:srgbClr val="1170FF"/>
              </a:gs>
              <a:gs pos="14499">
                <a:srgbClr val="3333CC"/>
              </a:gs>
              <a:gs pos="20000">
                <a:srgbClr val="2E6792"/>
              </a:gs>
              <a:gs pos="26500">
                <a:srgbClr val="9999FF"/>
              </a:gs>
              <a:gs pos="42000">
                <a:srgbClr val="00CCCC"/>
              </a:gs>
              <a:gs pos="50000">
                <a:srgbClr val="3399FF"/>
              </a:gs>
              <a:gs pos="58000">
                <a:srgbClr val="00CCCC"/>
              </a:gs>
              <a:gs pos="73500">
                <a:srgbClr val="9999FF"/>
              </a:gs>
              <a:gs pos="80001">
                <a:srgbClr val="2E6792"/>
              </a:gs>
              <a:gs pos="85501">
                <a:srgbClr val="3333CC"/>
              </a:gs>
              <a:gs pos="90500">
                <a:srgbClr val="1170FF"/>
              </a:gs>
              <a:gs pos="100000">
                <a:srgbClr val="006699"/>
              </a:gs>
            </a:gsLst>
            <a:lin ang="0" scaled="1"/>
          </a:gradFill>
          <a:ln w="28575">
            <a:solidFill>
              <a:srgbClr val="9900FF"/>
            </a:solidFill>
            <a:miter lim="800000"/>
            <a:headEnd/>
            <a:tailEnd/>
          </a:ln>
          <a:effectLst/>
        </p:spPr>
        <p:txBody>
          <a:bodyPr wrap="none" anchor="ctr"/>
          <a:lstStyle/>
          <a:p>
            <a:endParaRPr lang="en-US"/>
          </a:p>
        </p:txBody>
      </p:sp>
      <p:sp>
        <p:nvSpPr>
          <p:cNvPr id="839734" name="Oval 54"/>
          <p:cNvSpPr>
            <a:spLocks noChangeArrowheads="1"/>
          </p:cNvSpPr>
          <p:nvPr/>
        </p:nvSpPr>
        <p:spPr bwMode="auto">
          <a:xfrm>
            <a:off x="304800" y="1828800"/>
            <a:ext cx="1447800" cy="1295400"/>
          </a:xfrm>
          <a:prstGeom prst="ellipse">
            <a:avLst/>
          </a:prstGeom>
          <a:gradFill rotWithShape="0">
            <a:gsLst>
              <a:gs pos="0">
                <a:srgbClr val="FF99FF"/>
              </a:gs>
              <a:gs pos="100000">
                <a:srgbClr val="FF99FF"/>
              </a:gs>
            </a:gsLst>
            <a:lin ang="5400000" scaled="1"/>
          </a:gradFill>
          <a:ln w="9525">
            <a:round/>
            <a:headEnd/>
            <a:tailEnd/>
          </a:ln>
          <a:effectLst/>
          <a:scene3d>
            <a:camera prst="legacyPerspectiveBottomLeft"/>
            <a:lightRig rig="legacyNormal3" dir="t"/>
          </a:scene3d>
          <a:sp3d extrusionH="887400" prstMaterial="legacyMatte">
            <a:bevelT w="13500" h="13500" prst="angle"/>
            <a:bevelB w="13500" h="13500" prst="angle"/>
            <a:extrusionClr>
              <a:srgbClr val="FF99FF"/>
            </a:extrusionClr>
          </a:sp3d>
        </p:spPr>
        <p:txBody>
          <a:bodyPr wrap="none" anchor="ctr">
            <a:flatTx/>
          </a:bodyPr>
          <a:lstStyle/>
          <a:p>
            <a:pPr algn="ctr">
              <a:lnSpc>
                <a:spcPct val="80000"/>
              </a:lnSpc>
            </a:pPr>
            <a:r>
              <a:rPr lang="en-US" sz="4000">
                <a:solidFill>
                  <a:srgbClr val="FF00FF"/>
                </a:solidFill>
                <a:latin typeface="Arial Black" pitchFamily="34" charset="0"/>
              </a:rPr>
              <a:t> </a:t>
            </a:r>
          </a:p>
        </p:txBody>
      </p:sp>
      <p:sp>
        <p:nvSpPr>
          <p:cNvPr id="839735" name="Text Box 55"/>
          <p:cNvSpPr txBox="1">
            <a:spLocks noChangeArrowheads="1"/>
          </p:cNvSpPr>
          <p:nvPr/>
        </p:nvSpPr>
        <p:spPr bwMode="auto">
          <a:xfrm>
            <a:off x="381000" y="2149475"/>
            <a:ext cx="1371600" cy="777875"/>
          </a:xfrm>
          <a:prstGeom prst="rect">
            <a:avLst/>
          </a:prstGeom>
          <a:noFill/>
          <a:ln w="9525">
            <a:noFill/>
            <a:miter lim="800000"/>
            <a:headEnd/>
            <a:tailEnd/>
          </a:ln>
          <a:effectLst>
            <a:outerShdw dist="28398" dir="9206097" algn="ctr" rotWithShape="0">
              <a:schemeClr val="bg1"/>
            </a:outerShdw>
          </a:effectLst>
        </p:spPr>
        <p:txBody>
          <a:bodyPr>
            <a:spAutoFit/>
          </a:bodyPr>
          <a:lstStyle/>
          <a:p>
            <a:pPr algn="ctr"/>
            <a:r>
              <a:rPr lang="en-US" sz="3000" dirty="0">
                <a:solidFill>
                  <a:srgbClr val="660066"/>
                </a:solidFill>
              </a:rPr>
              <a:t>Human</a:t>
            </a:r>
          </a:p>
          <a:p>
            <a:pPr algn="ctr"/>
            <a:r>
              <a:rPr lang="en-US" sz="3000" dirty="0">
                <a:solidFill>
                  <a:srgbClr val="660066"/>
                </a:solidFill>
              </a:rPr>
              <a:t>Beings</a:t>
            </a:r>
          </a:p>
        </p:txBody>
      </p:sp>
      <p:sp>
        <p:nvSpPr>
          <p:cNvPr id="839736" name="Oval 56"/>
          <p:cNvSpPr>
            <a:spLocks noChangeArrowheads="1"/>
          </p:cNvSpPr>
          <p:nvPr/>
        </p:nvSpPr>
        <p:spPr bwMode="auto">
          <a:xfrm>
            <a:off x="2590800" y="1828800"/>
            <a:ext cx="1447800" cy="1295400"/>
          </a:xfrm>
          <a:prstGeom prst="ellipse">
            <a:avLst/>
          </a:prstGeom>
          <a:gradFill rotWithShape="0">
            <a:gsLst>
              <a:gs pos="0">
                <a:srgbClr val="CCFF33"/>
              </a:gs>
              <a:gs pos="100000">
                <a:srgbClr val="CCFF33"/>
              </a:gs>
            </a:gsLst>
            <a:lin ang="5400000" scaled="1"/>
          </a:gradFill>
          <a:ln w="9525">
            <a:round/>
            <a:headEnd/>
            <a:tailEnd/>
          </a:ln>
          <a:effectLst/>
          <a:scene3d>
            <a:camera prst="legacyPerspectiveBottomRight"/>
            <a:lightRig rig="legacyNormal3" dir="t"/>
          </a:scene3d>
          <a:sp3d extrusionH="887400" prstMaterial="legacyMatte">
            <a:bevelT w="13500" h="13500" prst="angle"/>
            <a:bevelB w="13500" h="13500" prst="angle"/>
            <a:extrusionClr>
              <a:srgbClr val="CCFF33"/>
            </a:extrusionClr>
          </a:sp3d>
        </p:spPr>
        <p:txBody>
          <a:bodyPr wrap="none" anchor="ctr">
            <a:flatTx/>
          </a:bodyPr>
          <a:lstStyle/>
          <a:p>
            <a:pPr algn="ctr">
              <a:lnSpc>
                <a:spcPct val="80000"/>
              </a:lnSpc>
            </a:pPr>
            <a:r>
              <a:rPr lang="en-US" sz="4000">
                <a:solidFill>
                  <a:srgbClr val="FF00FF"/>
                </a:solidFill>
                <a:latin typeface="Arial Black" pitchFamily="34" charset="0"/>
              </a:rPr>
              <a:t>  </a:t>
            </a:r>
          </a:p>
        </p:txBody>
      </p:sp>
      <p:sp>
        <p:nvSpPr>
          <p:cNvPr id="839737" name="Text Box 57"/>
          <p:cNvSpPr txBox="1">
            <a:spLocks noChangeArrowheads="1"/>
          </p:cNvSpPr>
          <p:nvPr/>
        </p:nvSpPr>
        <p:spPr bwMode="auto">
          <a:xfrm>
            <a:off x="2514600" y="2149475"/>
            <a:ext cx="1600200" cy="777875"/>
          </a:xfrm>
          <a:prstGeom prst="rect">
            <a:avLst/>
          </a:prstGeom>
          <a:noFill/>
          <a:ln w="9525">
            <a:noFill/>
            <a:miter lim="800000"/>
            <a:headEnd/>
            <a:tailEnd/>
          </a:ln>
          <a:effectLst/>
        </p:spPr>
        <p:txBody>
          <a:bodyPr>
            <a:spAutoFit/>
          </a:bodyPr>
          <a:lstStyle/>
          <a:p>
            <a:pPr algn="ctr"/>
            <a:r>
              <a:rPr lang="en-US" sz="3000">
                <a:solidFill>
                  <a:srgbClr val="003300"/>
                </a:solidFill>
              </a:rPr>
              <a:t>Natural</a:t>
            </a:r>
          </a:p>
          <a:p>
            <a:pPr algn="ctr"/>
            <a:r>
              <a:rPr lang="en-US" sz="3000">
                <a:solidFill>
                  <a:srgbClr val="003300"/>
                </a:solidFill>
              </a:rPr>
              <a:t>World</a:t>
            </a:r>
          </a:p>
        </p:txBody>
      </p:sp>
      <p:grpSp>
        <p:nvGrpSpPr>
          <p:cNvPr id="839739" name="Group 59"/>
          <p:cNvGrpSpPr>
            <a:grpSpLocks/>
          </p:cNvGrpSpPr>
          <p:nvPr/>
        </p:nvGrpSpPr>
        <p:grpSpPr bwMode="auto">
          <a:xfrm>
            <a:off x="152400" y="4267200"/>
            <a:ext cx="3886200" cy="762000"/>
            <a:chOff x="48" y="2688"/>
            <a:chExt cx="2448" cy="480"/>
          </a:xfrm>
        </p:grpSpPr>
        <p:sp>
          <p:nvSpPr>
            <p:cNvPr id="839740" name="Rectangle 60"/>
            <p:cNvSpPr>
              <a:spLocks noChangeArrowheads="1"/>
            </p:cNvSpPr>
            <p:nvPr/>
          </p:nvSpPr>
          <p:spPr bwMode="auto">
            <a:xfrm>
              <a:off x="48" y="2688"/>
              <a:ext cx="2448" cy="432"/>
            </a:xfrm>
            <a:prstGeom prst="rect">
              <a:avLst/>
            </a:prstGeom>
            <a:solidFill>
              <a:schemeClr val="tx1"/>
            </a:solidFill>
            <a:ln w="9525">
              <a:noFill/>
              <a:miter lim="800000"/>
              <a:headEnd/>
              <a:tailEnd/>
            </a:ln>
            <a:effectLst/>
          </p:spPr>
          <p:txBody>
            <a:bodyPr anchor="ctr">
              <a:spAutoFit/>
            </a:bodyPr>
            <a:lstStyle/>
            <a:p>
              <a:endParaRPr lang="en-US"/>
            </a:p>
          </p:txBody>
        </p:sp>
        <p:sp>
          <p:nvSpPr>
            <p:cNvPr id="839741" name="Text Box 61"/>
            <p:cNvSpPr txBox="1">
              <a:spLocks noChangeArrowheads="1"/>
            </p:cNvSpPr>
            <p:nvPr/>
          </p:nvSpPr>
          <p:spPr bwMode="auto">
            <a:xfrm>
              <a:off x="48" y="2695"/>
              <a:ext cx="2448" cy="473"/>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lnSpc>
                  <a:spcPct val="80000"/>
                </a:lnSpc>
              </a:pPr>
              <a:r>
                <a:rPr lang="en-US" sz="2600" dirty="0">
                  <a:solidFill>
                    <a:srgbClr val="00FFFF"/>
                  </a:solidFill>
                </a:rPr>
                <a:t>Four Position Foundation of</a:t>
              </a:r>
            </a:p>
            <a:p>
              <a:pPr algn="ctr">
                <a:lnSpc>
                  <a:spcPct val="80000"/>
                </a:lnSpc>
              </a:pPr>
              <a:r>
                <a:rPr lang="en-US" sz="2800" dirty="0">
                  <a:solidFill>
                    <a:srgbClr val="00FFFF"/>
                  </a:solidFill>
                  <a:latin typeface="Arial Black" pitchFamily="34" charset="0"/>
                </a:rPr>
                <a:t>Dominion</a:t>
              </a:r>
            </a:p>
          </p:txBody>
        </p:sp>
      </p:grpSp>
      <p:sp>
        <p:nvSpPr>
          <p:cNvPr id="839738" name="Oval 58"/>
          <p:cNvSpPr>
            <a:spLocks noChangeArrowheads="1"/>
          </p:cNvSpPr>
          <p:nvPr/>
        </p:nvSpPr>
        <p:spPr bwMode="auto">
          <a:xfrm>
            <a:off x="1371600" y="3276600"/>
            <a:ext cx="1600200" cy="914400"/>
          </a:xfrm>
          <a:prstGeom prst="ellipse">
            <a:avLst/>
          </a:prstGeom>
          <a:gradFill rotWithShape="0">
            <a:gsLst>
              <a:gs pos="0">
                <a:srgbClr val="FFCCCC"/>
              </a:gs>
              <a:gs pos="100000">
                <a:srgbClr val="FFCCCC"/>
              </a:gs>
            </a:gsLst>
            <a:lin ang="5400000" scaled="1"/>
          </a:gradFill>
          <a:ln w="9525">
            <a:round/>
            <a:headEnd/>
            <a:tailEnd/>
          </a:ln>
          <a:effectLst/>
          <a:scene3d>
            <a:camera prst="legacyPerspectiveBottom"/>
            <a:lightRig rig="legacyNormal3" dir="t"/>
          </a:scene3d>
          <a:sp3d extrusionH="887400" prstMaterial="legacyMatte">
            <a:bevelT w="13500" h="13500" prst="angle"/>
            <a:bevelB w="13500" h="13500" prst="angle"/>
            <a:extrusionClr>
              <a:srgbClr val="FFCCCC"/>
            </a:extrusionClr>
          </a:sp3d>
        </p:spPr>
        <p:txBody>
          <a:bodyPr wrap="none" anchor="ctr">
            <a:flatTx/>
          </a:bodyPr>
          <a:lstStyle/>
          <a:p>
            <a:pPr algn="ctr">
              <a:lnSpc>
                <a:spcPct val="80000"/>
              </a:lnSpc>
            </a:pPr>
            <a:endParaRPr lang="en-US" sz="4000">
              <a:solidFill>
                <a:srgbClr val="FF00FF"/>
              </a:solidFill>
              <a:latin typeface="Arial Black" pitchFamily="34" charset="0"/>
            </a:endParaRPr>
          </a:p>
        </p:txBody>
      </p:sp>
      <p:sp>
        <p:nvSpPr>
          <p:cNvPr id="839742" name="Text Box 62"/>
          <p:cNvSpPr txBox="1">
            <a:spLocks noChangeArrowheads="1"/>
          </p:cNvSpPr>
          <p:nvPr/>
        </p:nvSpPr>
        <p:spPr bwMode="auto">
          <a:xfrm>
            <a:off x="1447800" y="3276600"/>
            <a:ext cx="1447800" cy="914400"/>
          </a:xfrm>
          <a:prstGeom prst="rect">
            <a:avLst/>
          </a:prstGeom>
          <a:noFill/>
          <a:ln w="9525">
            <a:noFill/>
            <a:miter lim="800000"/>
            <a:headEnd/>
            <a:tailEnd/>
          </a:ln>
          <a:effectLst>
            <a:outerShdw dist="35921" dir="2700000" algn="ctr" rotWithShape="0">
              <a:srgbClr val="FFCCCC"/>
            </a:outerShdw>
          </a:effectLst>
        </p:spPr>
        <p:txBody>
          <a:bodyPr>
            <a:spAutoFit/>
          </a:bodyPr>
          <a:lstStyle/>
          <a:p>
            <a:pPr algn="ctr">
              <a:lnSpc>
                <a:spcPct val="100000"/>
              </a:lnSpc>
            </a:pPr>
            <a:r>
              <a:rPr lang="en-US" sz="5400" dirty="0">
                <a:solidFill>
                  <a:srgbClr val="5000A0"/>
                </a:solidFill>
              </a:rPr>
              <a:t>One</a:t>
            </a:r>
          </a:p>
        </p:txBody>
      </p:sp>
      <p:grpSp>
        <p:nvGrpSpPr>
          <p:cNvPr id="839746" name="Group 66"/>
          <p:cNvGrpSpPr>
            <a:grpSpLocks/>
          </p:cNvGrpSpPr>
          <p:nvPr/>
        </p:nvGrpSpPr>
        <p:grpSpPr bwMode="auto">
          <a:xfrm>
            <a:off x="1447800" y="5059363"/>
            <a:ext cx="6400800" cy="1493837"/>
            <a:chOff x="912" y="3187"/>
            <a:chExt cx="4032" cy="941"/>
          </a:xfrm>
        </p:grpSpPr>
        <p:sp>
          <p:nvSpPr>
            <p:cNvPr id="839700" name="Text Box 20"/>
            <p:cNvSpPr txBox="1">
              <a:spLocks noChangeArrowheads="1"/>
            </p:cNvSpPr>
            <p:nvPr/>
          </p:nvSpPr>
          <p:spPr bwMode="auto">
            <a:xfrm>
              <a:off x="1104" y="3225"/>
              <a:ext cx="3840" cy="903"/>
            </a:xfrm>
            <a:prstGeom prst="rect">
              <a:avLst/>
            </a:prstGeom>
            <a:noFill/>
            <a:ln w="9525">
              <a:noFill/>
              <a:miter lim="800000"/>
              <a:headEnd/>
              <a:tailEnd/>
            </a:ln>
            <a:effectLst/>
          </p:spPr>
          <p:txBody>
            <a:bodyPr>
              <a:spAutoFit/>
            </a:bodyPr>
            <a:lstStyle/>
            <a:p>
              <a:pPr>
                <a:lnSpc>
                  <a:spcPct val="80000"/>
                </a:lnSpc>
              </a:pPr>
              <a:r>
                <a:rPr lang="en-US" sz="2200" b="1" dirty="0">
                  <a:solidFill>
                    <a:schemeClr val="bg1"/>
                  </a:solidFill>
                  <a:latin typeface="Arial Narrow" pitchFamily="34" charset="0"/>
                </a:rPr>
                <a:t>God’s third blessing means the perfection of a human being’s dominion over the natural world; for this, a </a:t>
              </a:r>
              <a:r>
                <a:rPr lang="en-US" sz="2200" b="1" u="sng" dirty="0">
                  <a:solidFill>
                    <a:schemeClr val="bg1"/>
                  </a:solidFill>
                  <a:latin typeface="Arial Narrow" pitchFamily="34" charset="0"/>
                </a:rPr>
                <a:t>God-centered four </a:t>
              </a:r>
              <a:r>
                <a:rPr lang="en-US" sz="2200" b="1" u="sng" dirty="0" smtClean="0">
                  <a:solidFill>
                    <a:schemeClr val="bg1"/>
                  </a:solidFill>
                  <a:latin typeface="Arial Narrow" pitchFamily="34" charset="0"/>
                </a:rPr>
                <a:t>position </a:t>
              </a:r>
              <a:r>
                <a:rPr lang="en-US" sz="2200" b="1" u="sng" dirty="0">
                  <a:solidFill>
                    <a:schemeClr val="bg1"/>
                  </a:solidFill>
                  <a:latin typeface="Arial Narrow" pitchFamily="34" charset="0"/>
                </a:rPr>
                <a:t>foundation of dominion</a:t>
              </a:r>
              <a:r>
                <a:rPr lang="en-US" sz="2200" b="1" dirty="0">
                  <a:solidFill>
                    <a:schemeClr val="bg1"/>
                  </a:solidFill>
                  <a:latin typeface="Arial Narrow" pitchFamily="34" charset="0"/>
                </a:rPr>
                <a:t> must be established through </a:t>
              </a:r>
              <a:r>
                <a:rPr lang="en-US" sz="2200" b="1" u="sng" dirty="0">
                  <a:solidFill>
                    <a:schemeClr val="bg1"/>
                  </a:solidFill>
                  <a:latin typeface="Arial Narrow" pitchFamily="34" charset="0"/>
                </a:rPr>
                <a:t>human beings</a:t>
              </a:r>
              <a:r>
                <a:rPr lang="en-US" sz="2200" b="1" dirty="0">
                  <a:solidFill>
                    <a:schemeClr val="bg1"/>
                  </a:solidFill>
                  <a:latin typeface="Arial Narrow" pitchFamily="34" charset="0"/>
                </a:rPr>
                <a:t> and the </a:t>
              </a:r>
              <a:r>
                <a:rPr lang="en-US" sz="2200" b="1" u="sng" dirty="0">
                  <a:solidFill>
                    <a:schemeClr val="bg1"/>
                  </a:solidFill>
                  <a:latin typeface="Arial Narrow" pitchFamily="34" charset="0"/>
                </a:rPr>
                <a:t>natural world’s</a:t>
              </a:r>
              <a:r>
                <a:rPr lang="en-US" sz="2200" b="1" dirty="0">
                  <a:solidFill>
                    <a:schemeClr val="bg1"/>
                  </a:solidFill>
                  <a:latin typeface="Arial Narrow" pitchFamily="34" charset="0"/>
                </a:rPr>
                <a:t> becoming completely </a:t>
              </a:r>
              <a:r>
                <a:rPr lang="en-US" sz="2200" b="1" u="sng" dirty="0">
                  <a:solidFill>
                    <a:schemeClr val="bg1"/>
                  </a:solidFill>
                  <a:latin typeface="Arial Narrow" pitchFamily="34" charset="0"/>
                </a:rPr>
                <a:t>one</a:t>
              </a:r>
              <a:r>
                <a:rPr lang="en-US" sz="2200" b="1" dirty="0">
                  <a:solidFill>
                    <a:schemeClr val="bg1"/>
                  </a:solidFill>
                  <a:latin typeface="Arial Narrow" pitchFamily="34" charset="0"/>
                </a:rPr>
                <a:t> </a:t>
              </a:r>
              <a:r>
                <a:rPr lang="en-US" sz="2000" dirty="0">
                  <a:solidFill>
                    <a:schemeClr val="bg1"/>
                  </a:solidFill>
                  <a:latin typeface="Arial Narrow" pitchFamily="34" charset="0"/>
                </a:rPr>
                <a:t>(p.  35).</a:t>
              </a:r>
            </a:p>
          </p:txBody>
        </p:sp>
        <p:sp>
          <p:nvSpPr>
            <p:cNvPr id="839744" name="Text Box 64"/>
            <p:cNvSpPr txBox="1">
              <a:spLocks noChangeArrowheads="1"/>
            </p:cNvSpPr>
            <p:nvPr/>
          </p:nvSpPr>
          <p:spPr bwMode="auto">
            <a:xfrm>
              <a:off x="912" y="3187"/>
              <a:ext cx="222" cy="269"/>
            </a:xfrm>
            <a:prstGeom prst="rect">
              <a:avLst/>
            </a:prstGeom>
            <a:noFill/>
            <a:ln w="9525">
              <a:noFill/>
              <a:miter lim="800000"/>
              <a:headEnd/>
              <a:tailEnd/>
            </a:ln>
            <a:effectLst/>
          </p:spPr>
          <p:txBody>
            <a:bodyPr>
              <a:spAutoFit/>
            </a:bodyPr>
            <a:lstStyle/>
            <a:p>
              <a:pPr>
                <a:lnSpc>
                  <a:spcPct val="55000"/>
                </a:lnSpc>
              </a:pPr>
              <a:r>
                <a:rPr lang="en-US" sz="4000" b="1">
                  <a:solidFill>
                    <a:schemeClr val="bg1"/>
                  </a:solidFill>
                  <a:latin typeface="Times New Roman" pitchFamily="18" charset="0"/>
                  <a:sym typeface="CommonBullets" pitchFamily="34" charset="2"/>
                </a:rPr>
                <a:t></a:t>
              </a:r>
              <a:endParaRPr lang="en-US" sz="4000" b="1">
                <a:solidFill>
                  <a:schemeClr val="bg1"/>
                </a:solidFill>
                <a:latin typeface="Times New Roman" pitchFamily="18" charset="0"/>
              </a:endParaRPr>
            </a:p>
          </p:txBody>
        </p:sp>
      </p:gr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839746"/>
                                        </p:tgtEl>
                                        <p:attrNameLst>
                                          <p:attrName>style.visibility</p:attrName>
                                        </p:attrNameLst>
                                      </p:cBhvr>
                                      <p:to>
                                        <p:strVal val="visible"/>
                                      </p:to>
                                    </p:set>
                                    <p:animEffect transition="in" filter="barn(outVertical)">
                                      <p:cBhvr>
                                        <p:cTn id="7" dur="500"/>
                                        <p:tgtEl>
                                          <p:spTgt spid="839746"/>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nodeType="clickEffect">
                                  <p:stCondLst>
                                    <p:cond delay="0"/>
                                  </p:stCondLst>
                                  <p:childTnLst>
                                    <p:set>
                                      <p:cBhvr>
                                        <p:cTn id="11" dur="1" fill="hold">
                                          <p:stCondLst>
                                            <p:cond delay="0"/>
                                          </p:stCondLst>
                                        </p:cTn>
                                        <p:tgtEl>
                                          <p:spTgt spid="839739"/>
                                        </p:tgtEl>
                                        <p:attrNameLst>
                                          <p:attrName>style.visibility</p:attrName>
                                        </p:attrNameLst>
                                      </p:cBhvr>
                                      <p:to>
                                        <p:strVal val="visible"/>
                                      </p:to>
                                    </p:set>
                                    <p:anim calcmode="lin" valueType="num">
                                      <p:cBhvr>
                                        <p:cTn id="12" dur="2000" fill="hold"/>
                                        <p:tgtEl>
                                          <p:spTgt spid="839739"/>
                                        </p:tgtEl>
                                        <p:attrNameLst>
                                          <p:attrName>ppt_w</p:attrName>
                                        </p:attrNameLst>
                                      </p:cBhvr>
                                      <p:tavLst>
                                        <p:tav tm="0">
                                          <p:val>
                                            <p:strVal val="#ppt_w*0.70"/>
                                          </p:val>
                                        </p:tav>
                                        <p:tav tm="100000">
                                          <p:val>
                                            <p:strVal val="#ppt_w"/>
                                          </p:val>
                                        </p:tav>
                                      </p:tavLst>
                                    </p:anim>
                                    <p:anim calcmode="lin" valueType="num">
                                      <p:cBhvr>
                                        <p:cTn id="13" dur="2000" fill="hold"/>
                                        <p:tgtEl>
                                          <p:spTgt spid="839739"/>
                                        </p:tgtEl>
                                        <p:attrNameLst>
                                          <p:attrName>ppt_h</p:attrName>
                                        </p:attrNameLst>
                                      </p:cBhvr>
                                      <p:tavLst>
                                        <p:tav tm="0">
                                          <p:val>
                                            <p:strVal val="#ppt_h"/>
                                          </p:val>
                                        </p:tav>
                                        <p:tav tm="100000">
                                          <p:val>
                                            <p:strVal val="#ppt_h"/>
                                          </p:val>
                                        </p:tav>
                                      </p:tavLst>
                                    </p:anim>
                                    <p:animEffect transition="in" filter="fade">
                                      <p:cBhvr>
                                        <p:cTn id="14" dur="2000"/>
                                        <p:tgtEl>
                                          <p:spTgt spid="839739"/>
                                        </p:tgtEl>
                                      </p:cBhvr>
                                    </p:animEffect>
                                  </p:childTnLst>
                                </p:cTn>
                              </p:par>
                              <p:par>
                                <p:cTn id="15" presetID="10" presetClass="entr" presetSubtype="0" fill="hold" nodeType="withEffect">
                                  <p:stCondLst>
                                    <p:cond delay="0"/>
                                  </p:stCondLst>
                                  <p:childTnLst>
                                    <p:set>
                                      <p:cBhvr>
                                        <p:cTn id="16" dur="1" fill="hold">
                                          <p:stCondLst>
                                            <p:cond delay="0"/>
                                          </p:stCondLst>
                                        </p:cTn>
                                        <p:tgtEl>
                                          <p:spTgt spid="839703"/>
                                        </p:tgtEl>
                                        <p:attrNameLst>
                                          <p:attrName>style.visibility</p:attrName>
                                        </p:attrNameLst>
                                      </p:cBhvr>
                                      <p:to>
                                        <p:strVal val="visible"/>
                                      </p:to>
                                    </p:set>
                                    <p:animEffect transition="in" filter="fade">
                                      <p:cBhvr>
                                        <p:cTn id="17" dur="2000"/>
                                        <p:tgtEl>
                                          <p:spTgt spid="839703"/>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839734"/>
                                        </p:tgtEl>
                                        <p:attrNameLst>
                                          <p:attrName>style.visibility</p:attrName>
                                        </p:attrNameLst>
                                      </p:cBhvr>
                                      <p:to>
                                        <p:strVal val="visible"/>
                                      </p:to>
                                    </p:set>
                                    <p:animEffect transition="in" filter="box(out)">
                                      <p:cBhvr>
                                        <p:cTn id="22" dur="500"/>
                                        <p:tgtEl>
                                          <p:spTgt spid="839734"/>
                                        </p:tgtEl>
                                      </p:cBhvr>
                                    </p:animEffect>
                                  </p:childTnLst>
                                </p:cTn>
                              </p:par>
                              <p:par>
                                <p:cTn id="23" presetID="55" presetClass="entr" presetSubtype="0" fill="hold" grpId="0" nodeType="withEffect">
                                  <p:stCondLst>
                                    <p:cond delay="0"/>
                                  </p:stCondLst>
                                  <p:childTnLst>
                                    <p:set>
                                      <p:cBhvr>
                                        <p:cTn id="24" dur="1" fill="hold">
                                          <p:stCondLst>
                                            <p:cond delay="0"/>
                                          </p:stCondLst>
                                        </p:cTn>
                                        <p:tgtEl>
                                          <p:spTgt spid="839735"/>
                                        </p:tgtEl>
                                        <p:attrNameLst>
                                          <p:attrName>style.visibility</p:attrName>
                                        </p:attrNameLst>
                                      </p:cBhvr>
                                      <p:to>
                                        <p:strVal val="visible"/>
                                      </p:to>
                                    </p:set>
                                    <p:anim calcmode="lin" valueType="num">
                                      <p:cBhvr>
                                        <p:cTn id="25" dur="1000" fill="hold"/>
                                        <p:tgtEl>
                                          <p:spTgt spid="839735"/>
                                        </p:tgtEl>
                                        <p:attrNameLst>
                                          <p:attrName>ppt_w</p:attrName>
                                        </p:attrNameLst>
                                      </p:cBhvr>
                                      <p:tavLst>
                                        <p:tav tm="0">
                                          <p:val>
                                            <p:strVal val="#ppt_w*0.70"/>
                                          </p:val>
                                        </p:tav>
                                        <p:tav tm="100000">
                                          <p:val>
                                            <p:strVal val="#ppt_w"/>
                                          </p:val>
                                        </p:tav>
                                      </p:tavLst>
                                    </p:anim>
                                    <p:anim calcmode="lin" valueType="num">
                                      <p:cBhvr>
                                        <p:cTn id="26" dur="1000" fill="hold"/>
                                        <p:tgtEl>
                                          <p:spTgt spid="839735"/>
                                        </p:tgtEl>
                                        <p:attrNameLst>
                                          <p:attrName>ppt_h</p:attrName>
                                        </p:attrNameLst>
                                      </p:cBhvr>
                                      <p:tavLst>
                                        <p:tav tm="0">
                                          <p:val>
                                            <p:strVal val="#ppt_h"/>
                                          </p:val>
                                        </p:tav>
                                        <p:tav tm="100000">
                                          <p:val>
                                            <p:strVal val="#ppt_h"/>
                                          </p:val>
                                        </p:tav>
                                      </p:tavLst>
                                    </p:anim>
                                    <p:animEffect transition="in" filter="fade">
                                      <p:cBhvr>
                                        <p:cTn id="27" dur="1000"/>
                                        <p:tgtEl>
                                          <p:spTgt spid="839735"/>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32" fill="hold" grpId="0" nodeType="clickEffect">
                                  <p:stCondLst>
                                    <p:cond delay="0"/>
                                  </p:stCondLst>
                                  <p:childTnLst>
                                    <p:set>
                                      <p:cBhvr>
                                        <p:cTn id="31" dur="1" fill="hold">
                                          <p:stCondLst>
                                            <p:cond delay="0"/>
                                          </p:stCondLst>
                                        </p:cTn>
                                        <p:tgtEl>
                                          <p:spTgt spid="839736"/>
                                        </p:tgtEl>
                                        <p:attrNameLst>
                                          <p:attrName>style.visibility</p:attrName>
                                        </p:attrNameLst>
                                      </p:cBhvr>
                                      <p:to>
                                        <p:strVal val="visible"/>
                                      </p:to>
                                    </p:set>
                                    <p:animEffect transition="in" filter="box(out)">
                                      <p:cBhvr>
                                        <p:cTn id="32" dur="500"/>
                                        <p:tgtEl>
                                          <p:spTgt spid="839736"/>
                                        </p:tgtEl>
                                      </p:cBhvr>
                                    </p:animEffect>
                                  </p:childTnLst>
                                </p:cTn>
                              </p:par>
                              <p:par>
                                <p:cTn id="33" presetID="55" presetClass="entr" presetSubtype="0" fill="hold" grpId="0" nodeType="withEffect">
                                  <p:stCondLst>
                                    <p:cond delay="0"/>
                                  </p:stCondLst>
                                  <p:childTnLst>
                                    <p:set>
                                      <p:cBhvr>
                                        <p:cTn id="34" dur="1" fill="hold">
                                          <p:stCondLst>
                                            <p:cond delay="0"/>
                                          </p:stCondLst>
                                        </p:cTn>
                                        <p:tgtEl>
                                          <p:spTgt spid="839737"/>
                                        </p:tgtEl>
                                        <p:attrNameLst>
                                          <p:attrName>style.visibility</p:attrName>
                                        </p:attrNameLst>
                                      </p:cBhvr>
                                      <p:to>
                                        <p:strVal val="visible"/>
                                      </p:to>
                                    </p:set>
                                    <p:anim calcmode="lin" valueType="num">
                                      <p:cBhvr>
                                        <p:cTn id="35" dur="1000" fill="hold"/>
                                        <p:tgtEl>
                                          <p:spTgt spid="839737"/>
                                        </p:tgtEl>
                                        <p:attrNameLst>
                                          <p:attrName>ppt_w</p:attrName>
                                        </p:attrNameLst>
                                      </p:cBhvr>
                                      <p:tavLst>
                                        <p:tav tm="0">
                                          <p:val>
                                            <p:strVal val="#ppt_w*0.70"/>
                                          </p:val>
                                        </p:tav>
                                        <p:tav tm="100000">
                                          <p:val>
                                            <p:strVal val="#ppt_w"/>
                                          </p:val>
                                        </p:tav>
                                      </p:tavLst>
                                    </p:anim>
                                    <p:anim calcmode="lin" valueType="num">
                                      <p:cBhvr>
                                        <p:cTn id="36" dur="1000" fill="hold"/>
                                        <p:tgtEl>
                                          <p:spTgt spid="839737"/>
                                        </p:tgtEl>
                                        <p:attrNameLst>
                                          <p:attrName>ppt_h</p:attrName>
                                        </p:attrNameLst>
                                      </p:cBhvr>
                                      <p:tavLst>
                                        <p:tav tm="0">
                                          <p:val>
                                            <p:strVal val="#ppt_h"/>
                                          </p:val>
                                        </p:tav>
                                        <p:tav tm="100000">
                                          <p:val>
                                            <p:strVal val="#ppt_h"/>
                                          </p:val>
                                        </p:tav>
                                      </p:tavLst>
                                    </p:anim>
                                    <p:animEffect transition="in" filter="fade">
                                      <p:cBhvr>
                                        <p:cTn id="37" dur="1000"/>
                                        <p:tgtEl>
                                          <p:spTgt spid="839737"/>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32" fill="hold" grpId="0" nodeType="clickEffect">
                                  <p:stCondLst>
                                    <p:cond delay="0"/>
                                  </p:stCondLst>
                                  <p:childTnLst>
                                    <p:set>
                                      <p:cBhvr>
                                        <p:cTn id="41" dur="1" fill="hold">
                                          <p:stCondLst>
                                            <p:cond delay="0"/>
                                          </p:stCondLst>
                                        </p:cTn>
                                        <p:tgtEl>
                                          <p:spTgt spid="839738"/>
                                        </p:tgtEl>
                                        <p:attrNameLst>
                                          <p:attrName>style.visibility</p:attrName>
                                        </p:attrNameLst>
                                      </p:cBhvr>
                                      <p:to>
                                        <p:strVal val="visible"/>
                                      </p:to>
                                    </p:set>
                                    <p:animEffect transition="in" filter="box(out)">
                                      <p:cBhvr>
                                        <p:cTn id="42" dur="500"/>
                                        <p:tgtEl>
                                          <p:spTgt spid="839738"/>
                                        </p:tgtEl>
                                      </p:cBhvr>
                                    </p:animEffect>
                                  </p:childTnLst>
                                </p:cTn>
                              </p:par>
                              <p:par>
                                <p:cTn id="43" presetID="55" presetClass="entr" presetSubtype="0" fill="hold" grpId="0" nodeType="withEffect">
                                  <p:stCondLst>
                                    <p:cond delay="0"/>
                                  </p:stCondLst>
                                  <p:childTnLst>
                                    <p:set>
                                      <p:cBhvr>
                                        <p:cTn id="44" dur="1" fill="hold">
                                          <p:stCondLst>
                                            <p:cond delay="0"/>
                                          </p:stCondLst>
                                        </p:cTn>
                                        <p:tgtEl>
                                          <p:spTgt spid="839742"/>
                                        </p:tgtEl>
                                        <p:attrNameLst>
                                          <p:attrName>style.visibility</p:attrName>
                                        </p:attrNameLst>
                                      </p:cBhvr>
                                      <p:to>
                                        <p:strVal val="visible"/>
                                      </p:to>
                                    </p:set>
                                    <p:anim calcmode="lin" valueType="num">
                                      <p:cBhvr>
                                        <p:cTn id="45" dur="1000" fill="hold"/>
                                        <p:tgtEl>
                                          <p:spTgt spid="839742"/>
                                        </p:tgtEl>
                                        <p:attrNameLst>
                                          <p:attrName>ppt_w</p:attrName>
                                        </p:attrNameLst>
                                      </p:cBhvr>
                                      <p:tavLst>
                                        <p:tav tm="0">
                                          <p:val>
                                            <p:strVal val="#ppt_w*0.70"/>
                                          </p:val>
                                        </p:tav>
                                        <p:tav tm="100000">
                                          <p:val>
                                            <p:strVal val="#ppt_w"/>
                                          </p:val>
                                        </p:tav>
                                      </p:tavLst>
                                    </p:anim>
                                    <p:anim calcmode="lin" valueType="num">
                                      <p:cBhvr>
                                        <p:cTn id="46" dur="1000" fill="hold"/>
                                        <p:tgtEl>
                                          <p:spTgt spid="839742"/>
                                        </p:tgtEl>
                                        <p:attrNameLst>
                                          <p:attrName>ppt_h</p:attrName>
                                        </p:attrNameLst>
                                      </p:cBhvr>
                                      <p:tavLst>
                                        <p:tav tm="0">
                                          <p:val>
                                            <p:strVal val="#ppt_h"/>
                                          </p:val>
                                        </p:tav>
                                        <p:tav tm="100000">
                                          <p:val>
                                            <p:strVal val="#ppt_h"/>
                                          </p:val>
                                        </p:tav>
                                      </p:tavLst>
                                    </p:anim>
                                    <p:animEffect transition="in" filter="fade">
                                      <p:cBhvr>
                                        <p:cTn id="47" dur="1000"/>
                                        <p:tgtEl>
                                          <p:spTgt spid="839742"/>
                                        </p:tgtEl>
                                      </p:cBhvr>
                                    </p:animEffect>
                                  </p:childTnLst>
                                </p:cTn>
                              </p:par>
                            </p:childTnLst>
                          </p:cTn>
                        </p:par>
                        <p:par>
                          <p:cTn id="48" fill="hold">
                            <p:stCondLst>
                              <p:cond delay="1000"/>
                            </p:stCondLst>
                            <p:childTnLst>
                              <p:par>
                                <p:cTn id="49" presetID="22" presetClass="entr" presetSubtype="8" fill="hold" grpId="0" nodeType="afterEffect">
                                  <p:stCondLst>
                                    <p:cond delay="0"/>
                                  </p:stCondLst>
                                  <p:childTnLst>
                                    <p:set>
                                      <p:cBhvr>
                                        <p:cTn id="50" dur="1" fill="hold">
                                          <p:stCondLst>
                                            <p:cond delay="0"/>
                                          </p:stCondLst>
                                        </p:cTn>
                                        <p:tgtEl>
                                          <p:spTgt spid="839722"/>
                                        </p:tgtEl>
                                        <p:attrNameLst>
                                          <p:attrName>style.visibility</p:attrName>
                                        </p:attrNameLst>
                                      </p:cBhvr>
                                      <p:to>
                                        <p:strVal val="visible"/>
                                      </p:to>
                                    </p:set>
                                    <p:animEffect transition="in" filter="wipe(left)">
                                      <p:cBhvr>
                                        <p:cTn id="51" dur="500"/>
                                        <p:tgtEl>
                                          <p:spTgt spid="839722"/>
                                        </p:tgtEl>
                                      </p:cBhvr>
                                    </p:animEffect>
                                  </p:childTnLst>
                                </p:cTn>
                              </p:par>
                            </p:childTnLst>
                          </p:cTn>
                        </p:par>
                        <p:par>
                          <p:cTn id="52" fill="hold">
                            <p:stCondLst>
                              <p:cond delay="1500"/>
                            </p:stCondLst>
                            <p:childTnLst>
                              <p:par>
                                <p:cTn id="53" presetID="22" presetClass="entr" presetSubtype="2" fill="hold" grpId="0" nodeType="afterEffect">
                                  <p:stCondLst>
                                    <p:cond delay="0"/>
                                  </p:stCondLst>
                                  <p:childTnLst>
                                    <p:set>
                                      <p:cBhvr>
                                        <p:cTn id="54" dur="1" fill="hold">
                                          <p:stCondLst>
                                            <p:cond delay="0"/>
                                          </p:stCondLst>
                                        </p:cTn>
                                        <p:tgtEl>
                                          <p:spTgt spid="839726"/>
                                        </p:tgtEl>
                                        <p:attrNameLst>
                                          <p:attrName>style.visibility</p:attrName>
                                        </p:attrNameLst>
                                      </p:cBhvr>
                                      <p:to>
                                        <p:strVal val="visible"/>
                                      </p:to>
                                    </p:set>
                                    <p:animEffect transition="in" filter="wipe(right)">
                                      <p:cBhvr>
                                        <p:cTn id="55" dur="500"/>
                                        <p:tgtEl>
                                          <p:spTgt spid="839726"/>
                                        </p:tgtEl>
                                      </p:cBhvr>
                                    </p:animEffect>
                                  </p:childTnLst>
                                </p:cTn>
                              </p:par>
                            </p:childTnLst>
                          </p:cTn>
                        </p:par>
                        <p:par>
                          <p:cTn id="56" fill="hold">
                            <p:stCondLst>
                              <p:cond delay="2000"/>
                            </p:stCondLst>
                            <p:childTnLst>
                              <p:par>
                                <p:cTn id="57" presetID="22" presetClass="entr" presetSubtype="1" fill="hold" grpId="0" nodeType="afterEffect">
                                  <p:stCondLst>
                                    <p:cond delay="0"/>
                                  </p:stCondLst>
                                  <p:childTnLst>
                                    <p:set>
                                      <p:cBhvr>
                                        <p:cTn id="58" dur="1" fill="hold">
                                          <p:stCondLst>
                                            <p:cond delay="0"/>
                                          </p:stCondLst>
                                        </p:cTn>
                                        <p:tgtEl>
                                          <p:spTgt spid="839731"/>
                                        </p:tgtEl>
                                        <p:attrNameLst>
                                          <p:attrName>style.visibility</p:attrName>
                                        </p:attrNameLst>
                                      </p:cBhvr>
                                      <p:to>
                                        <p:strVal val="visible"/>
                                      </p:to>
                                    </p:set>
                                    <p:animEffect transition="in" filter="wipe(up)">
                                      <p:cBhvr>
                                        <p:cTn id="59" dur="500"/>
                                        <p:tgtEl>
                                          <p:spTgt spid="839731"/>
                                        </p:tgtEl>
                                      </p:cBhvr>
                                    </p:animEffect>
                                  </p:childTnLst>
                                </p:cTn>
                              </p:par>
                            </p:childTnLst>
                          </p:cTn>
                        </p:par>
                        <p:par>
                          <p:cTn id="60" fill="hold">
                            <p:stCondLst>
                              <p:cond delay="2500"/>
                            </p:stCondLst>
                            <p:childTnLst>
                              <p:par>
                                <p:cTn id="61" presetID="22" presetClass="entr" presetSubtype="4" fill="hold" grpId="0" nodeType="afterEffect">
                                  <p:stCondLst>
                                    <p:cond delay="0"/>
                                  </p:stCondLst>
                                  <p:childTnLst>
                                    <p:set>
                                      <p:cBhvr>
                                        <p:cTn id="62" dur="1" fill="hold">
                                          <p:stCondLst>
                                            <p:cond delay="0"/>
                                          </p:stCondLst>
                                        </p:cTn>
                                        <p:tgtEl>
                                          <p:spTgt spid="839728"/>
                                        </p:tgtEl>
                                        <p:attrNameLst>
                                          <p:attrName>style.visibility</p:attrName>
                                        </p:attrNameLst>
                                      </p:cBhvr>
                                      <p:to>
                                        <p:strVal val="visible"/>
                                      </p:to>
                                    </p:set>
                                    <p:animEffect transition="in" filter="wipe(down)">
                                      <p:cBhvr>
                                        <p:cTn id="63" dur="500"/>
                                        <p:tgtEl>
                                          <p:spTgt spid="8397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22" grpId="0" animBg="1"/>
      <p:bldP spid="839726" grpId="0" animBg="1"/>
      <p:bldP spid="839728" grpId="0" animBg="1"/>
      <p:bldP spid="839731" grpId="0" animBg="1"/>
      <p:bldP spid="839734" grpId="0" animBg="1" autoUpdateAnimBg="0"/>
      <p:bldP spid="839735" grpId="0" autoUpdateAnimBg="0"/>
      <p:bldP spid="839736" grpId="0" animBg="1" autoUpdateAnimBg="0"/>
      <p:bldP spid="839737" grpId="0" autoUpdateAnimBg="0"/>
      <p:bldP spid="839738" grpId="0" animBg="1" autoUpdateAnimBg="0"/>
      <p:bldP spid="839742" grpId="0" autoUpdateAnimBg="0"/>
    </p:bldLst>
  </p:timing>
</p:sld>
</file>

<file path=ppt/slides/slide63.xml><?xml version="1.0" encoding="utf-8"?>
<p:sld xmlns:a="http://schemas.openxmlformats.org/drawingml/2006/main" xmlns:r="http://schemas.openxmlformats.org/officeDocument/2006/relationships" xmlns:p="http://schemas.openxmlformats.org/presentationml/2006/main">
  <p:cSld>
    <p:bg>
      <p:bgPr>
        <a:gradFill rotWithShape="0">
          <a:gsLst>
            <a:gs pos="0">
              <a:srgbClr val="CC99FF"/>
            </a:gs>
            <a:gs pos="50000">
              <a:schemeClr val="bg1"/>
            </a:gs>
            <a:gs pos="100000">
              <a:srgbClr val="CC99FF"/>
            </a:gs>
          </a:gsLst>
          <a:lin ang="5400000" scaled="1"/>
        </a:gradFill>
        <a:effectLst/>
      </p:bgPr>
    </p:bg>
    <p:spTree>
      <p:nvGrpSpPr>
        <p:cNvPr id="1" name=""/>
        <p:cNvGrpSpPr/>
        <p:nvPr/>
      </p:nvGrpSpPr>
      <p:grpSpPr>
        <a:xfrm>
          <a:off x="0" y="0"/>
          <a:ext cx="0" cy="0"/>
          <a:chOff x="0" y="0"/>
          <a:chExt cx="0" cy="0"/>
        </a:xfrm>
      </p:grpSpPr>
      <p:pic>
        <p:nvPicPr>
          <p:cNvPr id="799750" name="Picture 6" descr="FEMME"/>
          <p:cNvPicPr>
            <a:picLocks noChangeAspect="1" noChangeArrowheads="1"/>
          </p:cNvPicPr>
          <p:nvPr/>
        </p:nvPicPr>
        <p:blipFill>
          <a:blip r:embed="rId3">
            <a:clrChange>
              <a:clrFrom>
                <a:srgbClr val="FFFFFF"/>
              </a:clrFrom>
              <a:clrTo>
                <a:srgbClr val="FFFFFF">
                  <a:alpha val="0"/>
                </a:srgbClr>
              </a:clrTo>
            </a:clrChange>
            <a:lum bright="70000" contrast="-70000"/>
          </a:blip>
          <a:srcRect l="31819" t="23148" r="31818" b="25464"/>
          <a:stretch>
            <a:fillRect/>
          </a:stretch>
        </p:blipFill>
        <p:spPr bwMode="auto">
          <a:xfrm>
            <a:off x="2895600" y="685800"/>
            <a:ext cx="4021138" cy="4648200"/>
          </a:xfrm>
          <a:prstGeom prst="rect">
            <a:avLst/>
          </a:prstGeom>
          <a:noFill/>
        </p:spPr>
      </p:pic>
      <p:pic>
        <p:nvPicPr>
          <p:cNvPr id="799746" name="Picture 2" descr="astronaut"/>
          <p:cNvPicPr>
            <a:picLocks noChangeAspect="1" noChangeArrowheads="1"/>
          </p:cNvPicPr>
          <p:nvPr/>
        </p:nvPicPr>
        <p:blipFill>
          <a:blip r:embed="rId4">
            <a:clrChange>
              <a:clrFrom>
                <a:srgbClr val="FFFFFF"/>
              </a:clrFrom>
              <a:clrTo>
                <a:srgbClr val="FFFFFF">
                  <a:alpha val="0"/>
                </a:srgbClr>
              </a:clrTo>
            </a:clrChange>
            <a:lum bright="70000" contrast="-70000"/>
          </a:blip>
          <a:srcRect l="43181" t="35714" r="43182" b="35185"/>
          <a:stretch>
            <a:fillRect/>
          </a:stretch>
        </p:blipFill>
        <p:spPr bwMode="auto">
          <a:xfrm>
            <a:off x="6667500" y="609600"/>
            <a:ext cx="2400300" cy="4191000"/>
          </a:xfrm>
          <a:prstGeom prst="rect">
            <a:avLst/>
          </a:prstGeom>
          <a:noFill/>
        </p:spPr>
      </p:pic>
      <p:pic>
        <p:nvPicPr>
          <p:cNvPr id="799748" name="Picture 4" descr="praying girl"/>
          <p:cNvPicPr>
            <a:picLocks noChangeAspect="1" noChangeArrowheads="1"/>
          </p:cNvPicPr>
          <p:nvPr/>
        </p:nvPicPr>
        <p:blipFill>
          <a:blip r:embed="rId5">
            <a:clrChange>
              <a:clrFrom>
                <a:srgbClr val="FFFFFF"/>
              </a:clrFrom>
              <a:clrTo>
                <a:srgbClr val="FFFFFF">
                  <a:alpha val="0"/>
                </a:srgbClr>
              </a:clrTo>
            </a:clrChange>
          </a:blip>
          <a:srcRect l="31061" t="19444" r="31061" b="25972"/>
          <a:stretch>
            <a:fillRect/>
          </a:stretch>
        </p:blipFill>
        <p:spPr bwMode="auto">
          <a:xfrm>
            <a:off x="573088" y="2362200"/>
            <a:ext cx="2779712" cy="3276600"/>
          </a:xfrm>
          <a:prstGeom prst="rect">
            <a:avLst/>
          </a:prstGeom>
          <a:noFill/>
        </p:spPr>
      </p:pic>
      <p:pic>
        <p:nvPicPr>
          <p:cNvPr id="799749" name="Picture 5" descr="praying boy"/>
          <p:cNvPicPr>
            <a:picLocks noChangeAspect="1" noChangeArrowheads="1"/>
          </p:cNvPicPr>
          <p:nvPr/>
        </p:nvPicPr>
        <p:blipFill>
          <a:blip r:embed="rId6">
            <a:clrChange>
              <a:clrFrom>
                <a:srgbClr val="FFFFFF"/>
              </a:clrFrom>
              <a:clrTo>
                <a:srgbClr val="FFFFFF">
                  <a:alpha val="0"/>
                </a:srgbClr>
              </a:clrTo>
            </a:clrChange>
          </a:blip>
          <a:srcRect l="33333" t="19444" r="33333" b="21506"/>
          <a:stretch>
            <a:fillRect/>
          </a:stretch>
        </p:blipFill>
        <p:spPr bwMode="auto">
          <a:xfrm>
            <a:off x="155575" y="2133600"/>
            <a:ext cx="2359025" cy="3419475"/>
          </a:xfrm>
          <a:prstGeom prst="rect">
            <a:avLst/>
          </a:prstGeom>
          <a:noFill/>
        </p:spPr>
      </p:pic>
      <p:sp>
        <p:nvSpPr>
          <p:cNvPr id="799751" name="Text Box 7"/>
          <p:cNvSpPr txBox="1">
            <a:spLocks noChangeArrowheads="1"/>
          </p:cNvSpPr>
          <p:nvPr/>
        </p:nvSpPr>
        <p:spPr bwMode="auto">
          <a:xfrm>
            <a:off x="3048000" y="5080000"/>
            <a:ext cx="2819400" cy="688975"/>
          </a:xfrm>
          <a:prstGeom prst="rect">
            <a:avLst/>
          </a:prstGeom>
          <a:noFill/>
          <a:ln w="9525">
            <a:noFill/>
            <a:miter lim="800000"/>
            <a:headEnd/>
            <a:tailEnd/>
          </a:ln>
          <a:effectLst>
            <a:outerShdw dist="25400" dir="2021404" algn="ctr" rotWithShape="0">
              <a:schemeClr val="bg1"/>
            </a:outerShdw>
          </a:effectLst>
        </p:spPr>
        <p:txBody>
          <a:bodyPr>
            <a:spAutoFit/>
          </a:bodyPr>
          <a:lstStyle/>
          <a:p>
            <a:pPr algn="ctr">
              <a:lnSpc>
                <a:spcPct val="85000"/>
              </a:lnSpc>
            </a:pPr>
            <a:r>
              <a:rPr lang="en-US" sz="2600" dirty="0">
                <a:latin typeface="Arial Black" pitchFamily="34" charset="0"/>
              </a:rPr>
              <a:t>Family</a:t>
            </a:r>
          </a:p>
          <a:p>
            <a:pPr algn="ctr">
              <a:lnSpc>
                <a:spcPct val="85000"/>
              </a:lnSpc>
            </a:pPr>
            <a:r>
              <a:rPr lang="en-US" sz="2000" dirty="0"/>
              <a:t>Four Position Foundation</a:t>
            </a:r>
          </a:p>
        </p:txBody>
      </p:sp>
      <p:sp>
        <p:nvSpPr>
          <p:cNvPr id="799752" name="Text Box 8"/>
          <p:cNvSpPr txBox="1">
            <a:spLocks noChangeArrowheads="1"/>
          </p:cNvSpPr>
          <p:nvPr/>
        </p:nvSpPr>
        <p:spPr bwMode="auto">
          <a:xfrm>
            <a:off x="5943600" y="5080000"/>
            <a:ext cx="3048000" cy="688975"/>
          </a:xfrm>
          <a:prstGeom prst="rect">
            <a:avLst/>
          </a:prstGeom>
          <a:noFill/>
          <a:ln w="9525">
            <a:noFill/>
            <a:miter lim="800000"/>
            <a:headEnd/>
            <a:tailEnd/>
          </a:ln>
          <a:effectLst>
            <a:outerShdw dist="25400" dir="2021404" algn="ctr" rotWithShape="0">
              <a:schemeClr val="bg1"/>
            </a:outerShdw>
          </a:effectLst>
        </p:spPr>
        <p:txBody>
          <a:bodyPr>
            <a:spAutoFit/>
          </a:bodyPr>
          <a:lstStyle/>
          <a:p>
            <a:pPr algn="ctr">
              <a:lnSpc>
                <a:spcPct val="85000"/>
              </a:lnSpc>
            </a:pPr>
            <a:r>
              <a:rPr lang="en-US" sz="2000" dirty="0"/>
              <a:t>Four Position Foundation of </a:t>
            </a:r>
          </a:p>
          <a:p>
            <a:pPr algn="ctr">
              <a:lnSpc>
                <a:spcPct val="85000"/>
              </a:lnSpc>
            </a:pPr>
            <a:r>
              <a:rPr lang="en-US" sz="2600" dirty="0">
                <a:latin typeface="Arial Black" pitchFamily="34" charset="0"/>
              </a:rPr>
              <a:t>Dominion</a:t>
            </a:r>
          </a:p>
        </p:txBody>
      </p:sp>
      <p:sp>
        <p:nvSpPr>
          <p:cNvPr id="799753" name="Text Box 9"/>
          <p:cNvSpPr txBox="1">
            <a:spLocks noChangeArrowheads="1"/>
          </p:cNvSpPr>
          <p:nvPr/>
        </p:nvSpPr>
        <p:spPr bwMode="auto">
          <a:xfrm>
            <a:off x="304800" y="30163"/>
            <a:ext cx="3810000" cy="579437"/>
          </a:xfrm>
          <a:prstGeom prst="rect">
            <a:avLst/>
          </a:prstGeom>
          <a:noFill/>
          <a:ln w="9525">
            <a:noFill/>
            <a:miter lim="800000"/>
            <a:headEnd/>
            <a:tailEnd/>
          </a:ln>
          <a:effectLst/>
        </p:spPr>
        <p:txBody>
          <a:bodyPr>
            <a:spAutoFit/>
          </a:bodyPr>
          <a:lstStyle/>
          <a:p>
            <a:pPr>
              <a:lnSpc>
                <a:spcPct val="100000"/>
              </a:lnSpc>
            </a:pPr>
            <a:r>
              <a:rPr lang="en-US" sz="3200" b="1" u="sng" dirty="0">
                <a:ln>
                  <a:solidFill>
                    <a:schemeClr val="accent3"/>
                  </a:solidFill>
                </a:ln>
              </a:rPr>
              <a:t>God’s three blessings</a:t>
            </a:r>
          </a:p>
        </p:txBody>
      </p:sp>
      <p:sp>
        <p:nvSpPr>
          <p:cNvPr id="799754" name="Text Box 10"/>
          <p:cNvSpPr txBox="1">
            <a:spLocks noChangeArrowheads="1"/>
          </p:cNvSpPr>
          <p:nvPr/>
        </p:nvSpPr>
        <p:spPr bwMode="auto">
          <a:xfrm>
            <a:off x="165100" y="5080000"/>
            <a:ext cx="2806700" cy="688975"/>
          </a:xfrm>
          <a:prstGeom prst="rect">
            <a:avLst/>
          </a:prstGeom>
          <a:noFill/>
          <a:ln w="9525">
            <a:noFill/>
            <a:miter lim="800000"/>
            <a:headEnd/>
            <a:tailEnd/>
          </a:ln>
          <a:effectLst>
            <a:outerShdw dist="25400" dir="2021404" algn="ctr" rotWithShape="0">
              <a:schemeClr val="bg1"/>
            </a:outerShdw>
          </a:effectLst>
        </p:spPr>
        <p:txBody>
          <a:bodyPr>
            <a:spAutoFit/>
          </a:bodyPr>
          <a:lstStyle/>
          <a:p>
            <a:pPr algn="ctr">
              <a:lnSpc>
                <a:spcPct val="85000"/>
              </a:lnSpc>
            </a:pPr>
            <a:r>
              <a:rPr lang="en-US" sz="2600" dirty="0">
                <a:latin typeface="Arial Black" pitchFamily="34" charset="0"/>
              </a:rPr>
              <a:t>Individual</a:t>
            </a:r>
          </a:p>
          <a:p>
            <a:pPr algn="ctr">
              <a:lnSpc>
                <a:spcPct val="85000"/>
              </a:lnSpc>
            </a:pPr>
            <a:r>
              <a:rPr lang="en-US" sz="2000" dirty="0"/>
              <a:t>Four Position Foundation</a:t>
            </a:r>
          </a:p>
        </p:txBody>
      </p:sp>
      <p:grpSp>
        <p:nvGrpSpPr>
          <p:cNvPr id="799786" name="Group 42"/>
          <p:cNvGrpSpPr>
            <a:grpSpLocks/>
          </p:cNvGrpSpPr>
          <p:nvPr/>
        </p:nvGrpSpPr>
        <p:grpSpPr bwMode="auto">
          <a:xfrm>
            <a:off x="3200400" y="1600200"/>
            <a:ext cx="2809875" cy="3352800"/>
            <a:chOff x="144" y="432"/>
            <a:chExt cx="1770" cy="2112"/>
          </a:xfrm>
        </p:grpSpPr>
        <p:grpSp>
          <p:nvGrpSpPr>
            <p:cNvPr id="799787" name="Group 43"/>
            <p:cNvGrpSpPr>
              <a:grpSpLocks/>
            </p:cNvGrpSpPr>
            <p:nvPr/>
          </p:nvGrpSpPr>
          <p:grpSpPr bwMode="auto">
            <a:xfrm>
              <a:off x="605" y="584"/>
              <a:ext cx="780" cy="1124"/>
              <a:chOff x="1380" y="831"/>
              <a:chExt cx="828" cy="1175"/>
            </a:xfrm>
          </p:grpSpPr>
          <p:sp>
            <p:nvSpPr>
              <p:cNvPr id="799788" name="Line 44"/>
              <p:cNvSpPr>
                <a:spLocks noChangeShapeType="1"/>
              </p:cNvSpPr>
              <p:nvPr/>
            </p:nvSpPr>
            <p:spPr bwMode="auto">
              <a:xfrm rot="2478685">
                <a:off x="1380" y="880"/>
                <a:ext cx="4" cy="1126"/>
              </a:xfrm>
              <a:prstGeom prst="line">
                <a:avLst/>
              </a:prstGeom>
              <a:noFill/>
              <a:ln w="57150">
                <a:solidFill>
                  <a:srgbClr val="9900FF"/>
                </a:solidFill>
                <a:round/>
                <a:headEnd/>
                <a:tailEnd/>
              </a:ln>
              <a:effectLst/>
            </p:spPr>
            <p:txBody>
              <a:bodyPr/>
              <a:lstStyle/>
              <a:p>
                <a:endParaRPr lang="en-US"/>
              </a:p>
            </p:txBody>
          </p:sp>
          <p:sp>
            <p:nvSpPr>
              <p:cNvPr id="799789" name="Line 45"/>
              <p:cNvSpPr>
                <a:spLocks noChangeShapeType="1"/>
              </p:cNvSpPr>
              <p:nvPr/>
            </p:nvSpPr>
            <p:spPr bwMode="auto">
              <a:xfrm rot="19038451" flipH="1">
                <a:off x="2204" y="831"/>
                <a:ext cx="4" cy="1126"/>
              </a:xfrm>
              <a:prstGeom prst="line">
                <a:avLst/>
              </a:prstGeom>
              <a:noFill/>
              <a:ln w="57150">
                <a:solidFill>
                  <a:srgbClr val="9900FF"/>
                </a:solidFill>
                <a:round/>
                <a:headEnd/>
                <a:tailEnd/>
              </a:ln>
              <a:effectLst/>
            </p:spPr>
            <p:txBody>
              <a:bodyPr/>
              <a:lstStyle/>
              <a:p>
                <a:endParaRPr lang="en-US"/>
              </a:p>
            </p:txBody>
          </p:sp>
        </p:grpSp>
        <p:grpSp>
          <p:nvGrpSpPr>
            <p:cNvPr id="799790" name="Group 46"/>
            <p:cNvGrpSpPr>
              <a:grpSpLocks/>
            </p:cNvGrpSpPr>
            <p:nvPr/>
          </p:nvGrpSpPr>
          <p:grpSpPr bwMode="auto">
            <a:xfrm>
              <a:off x="602" y="1399"/>
              <a:ext cx="796" cy="1107"/>
              <a:chOff x="1377" y="1683"/>
              <a:chExt cx="845" cy="1157"/>
            </a:xfrm>
          </p:grpSpPr>
          <p:sp>
            <p:nvSpPr>
              <p:cNvPr id="799791" name="Line 47"/>
              <p:cNvSpPr>
                <a:spLocks noChangeShapeType="1"/>
              </p:cNvSpPr>
              <p:nvPr/>
            </p:nvSpPr>
            <p:spPr bwMode="auto">
              <a:xfrm rot="19176174" flipH="1">
                <a:off x="1377" y="1683"/>
                <a:ext cx="4" cy="1126"/>
              </a:xfrm>
              <a:prstGeom prst="line">
                <a:avLst/>
              </a:prstGeom>
              <a:noFill/>
              <a:ln w="57150">
                <a:solidFill>
                  <a:srgbClr val="9900FF"/>
                </a:solidFill>
                <a:round/>
                <a:headEnd/>
                <a:tailEnd/>
              </a:ln>
              <a:effectLst/>
            </p:spPr>
            <p:txBody>
              <a:bodyPr/>
              <a:lstStyle/>
              <a:p>
                <a:endParaRPr lang="en-US"/>
              </a:p>
            </p:txBody>
          </p:sp>
          <p:sp>
            <p:nvSpPr>
              <p:cNvPr id="799792" name="Line 48"/>
              <p:cNvSpPr>
                <a:spLocks noChangeShapeType="1"/>
              </p:cNvSpPr>
              <p:nvPr/>
            </p:nvSpPr>
            <p:spPr bwMode="auto">
              <a:xfrm rot="2478685">
                <a:off x="2218" y="1714"/>
                <a:ext cx="4" cy="1126"/>
              </a:xfrm>
              <a:prstGeom prst="line">
                <a:avLst/>
              </a:prstGeom>
              <a:noFill/>
              <a:ln w="57150">
                <a:solidFill>
                  <a:srgbClr val="9900FF"/>
                </a:solidFill>
                <a:round/>
                <a:headEnd/>
                <a:tailEnd/>
              </a:ln>
              <a:effectLst/>
            </p:spPr>
            <p:txBody>
              <a:bodyPr/>
              <a:lstStyle/>
              <a:p>
                <a:endParaRPr lang="en-US"/>
              </a:p>
            </p:txBody>
          </p:sp>
        </p:grpSp>
        <p:sp>
          <p:nvSpPr>
            <p:cNvPr id="799793" name="AutoShape 49"/>
            <p:cNvSpPr>
              <a:spLocks noChangeArrowheads="1"/>
            </p:cNvSpPr>
            <p:nvPr/>
          </p:nvSpPr>
          <p:spPr bwMode="auto">
            <a:xfrm rot="-5400000">
              <a:off x="937" y="1152"/>
              <a:ext cx="206" cy="499"/>
            </a:xfrm>
            <a:prstGeom prst="curvedLeftArrow">
              <a:avLst>
                <a:gd name="adj1" fmla="val 48447"/>
                <a:gd name="adj2" fmla="val 96893"/>
                <a:gd name="adj3" fmla="val 33333"/>
              </a:avLst>
            </a:prstGeom>
            <a:gradFill rotWithShape="0">
              <a:gsLst>
                <a:gs pos="0">
                  <a:srgbClr val="006699"/>
                </a:gs>
                <a:gs pos="9500">
                  <a:srgbClr val="1170FF"/>
                </a:gs>
                <a:gs pos="14499">
                  <a:srgbClr val="3333CC"/>
                </a:gs>
                <a:gs pos="20000">
                  <a:srgbClr val="2E6792"/>
                </a:gs>
                <a:gs pos="26500">
                  <a:srgbClr val="9999FF"/>
                </a:gs>
                <a:gs pos="42000">
                  <a:srgbClr val="00CCCC"/>
                </a:gs>
                <a:gs pos="50000">
                  <a:srgbClr val="3399FF"/>
                </a:gs>
                <a:gs pos="58000">
                  <a:srgbClr val="00CCCC"/>
                </a:gs>
                <a:gs pos="73500">
                  <a:srgbClr val="9999FF"/>
                </a:gs>
                <a:gs pos="80001">
                  <a:srgbClr val="2E6792"/>
                </a:gs>
                <a:gs pos="85501">
                  <a:srgbClr val="3333CC"/>
                </a:gs>
                <a:gs pos="90500">
                  <a:srgbClr val="1170FF"/>
                </a:gs>
                <a:gs pos="100000">
                  <a:srgbClr val="006699"/>
                </a:gs>
              </a:gsLst>
              <a:lin ang="0" scaled="1"/>
            </a:gradFill>
            <a:ln w="28575">
              <a:solidFill>
                <a:srgbClr val="9900FF"/>
              </a:solidFill>
              <a:miter lim="800000"/>
              <a:headEnd/>
              <a:tailEnd/>
            </a:ln>
            <a:effectLst/>
          </p:spPr>
          <p:txBody>
            <a:bodyPr wrap="none" anchor="ctr"/>
            <a:lstStyle/>
            <a:p>
              <a:endParaRPr lang="en-US"/>
            </a:p>
          </p:txBody>
        </p:sp>
        <p:sp>
          <p:nvSpPr>
            <p:cNvPr id="799794" name="AutoShape 50"/>
            <p:cNvSpPr>
              <a:spLocks noChangeArrowheads="1"/>
            </p:cNvSpPr>
            <p:nvPr/>
          </p:nvSpPr>
          <p:spPr bwMode="auto">
            <a:xfrm rot="-5400000">
              <a:off x="937" y="1152"/>
              <a:ext cx="206" cy="499"/>
            </a:xfrm>
            <a:prstGeom prst="curvedLeftArrow">
              <a:avLst>
                <a:gd name="adj1" fmla="val 48447"/>
                <a:gd name="adj2" fmla="val 96893"/>
                <a:gd name="adj3" fmla="val 33333"/>
              </a:avLst>
            </a:prstGeom>
            <a:gradFill rotWithShape="0">
              <a:gsLst>
                <a:gs pos="0">
                  <a:srgbClr val="006699"/>
                </a:gs>
                <a:gs pos="9500">
                  <a:srgbClr val="1170FF"/>
                </a:gs>
                <a:gs pos="14499">
                  <a:srgbClr val="3333CC"/>
                </a:gs>
                <a:gs pos="20000">
                  <a:srgbClr val="2E6792"/>
                </a:gs>
                <a:gs pos="26500">
                  <a:srgbClr val="9999FF"/>
                </a:gs>
                <a:gs pos="42000">
                  <a:srgbClr val="00CCCC"/>
                </a:gs>
                <a:gs pos="50000">
                  <a:srgbClr val="3399FF"/>
                </a:gs>
                <a:gs pos="58000">
                  <a:srgbClr val="00CCCC"/>
                </a:gs>
                <a:gs pos="73500">
                  <a:srgbClr val="9999FF"/>
                </a:gs>
                <a:gs pos="80001">
                  <a:srgbClr val="2E6792"/>
                </a:gs>
                <a:gs pos="85501">
                  <a:srgbClr val="3333CC"/>
                </a:gs>
                <a:gs pos="90500">
                  <a:srgbClr val="1170FF"/>
                </a:gs>
                <a:gs pos="100000">
                  <a:srgbClr val="006699"/>
                </a:gs>
              </a:gsLst>
              <a:lin ang="0" scaled="1"/>
            </a:gradFill>
            <a:ln w="28575">
              <a:solidFill>
                <a:srgbClr val="9900FF"/>
              </a:solidFill>
              <a:miter lim="800000"/>
              <a:headEnd/>
              <a:tailEnd/>
            </a:ln>
            <a:effectLst/>
          </p:spPr>
          <p:txBody>
            <a:bodyPr wrap="none" anchor="ctr"/>
            <a:lstStyle/>
            <a:p>
              <a:endParaRPr lang="en-US"/>
            </a:p>
          </p:txBody>
        </p:sp>
        <p:sp>
          <p:nvSpPr>
            <p:cNvPr id="799795" name="AutoShape 51"/>
            <p:cNvSpPr>
              <a:spLocks noChangeArrowheads="1"/>
            </p:cNvSpPr>
            <p:nvPr/>
          </p:nvSpPr>
          <p:spPr bwMode="auto">
            <a:xfrm rot="-5400000">
              <a:off x="937" y="1152"/>
              <a:ext cx="206" cy="499"/>
            </a:xfrm>
            <a:prstGeom prst="curvedLeftArrow">
              <a:avLst>
                <a:gd name="adj1" fmla="val 48447"/>
                <a:gd name="adj2" fmla="val 96893"/>
                <a:gd name="adj3" fmla="val 33333"/>
              </a:avLst>
            </a:prstGeom>
            <a:gradFill rotWithShape="0">
              <a:gsLst>
                <a:gs pos="0">
                  <a:srgbClr val="006699"/>
                </a:gs>
                <a:gs pos="9500">
                  <a:srgbClr val="1170FF"/>
                </a:gs>
                <a:gs pos="14499">
                  <a:srgbClr val="3333CC"/>
                </a:gs>
                <a:gs pos="20000">
                  <a:srgbClr val="2E6792"/>
                </a:gs>
                <a:gs pos="26500">
                  <a:srgbClr val="9999FF"/>
                </a:gs>
                <a:gs pos="42000">
                  <a:srgbClr val="00CCCC"/>
                </a:gs>
                <a:gs pos="50000">
                  <a:srgbClr val="3399FF"/>
                </a:gs>
                <a:gs pos="58000">
                  <a:srgbClr val="00CCCC"/>
                </a:gs>
                <a:gs pos="73500">
                  <a:srgbClr val="9999FF"/>
                </a:gs>
                <a:gs pos="80001">
                  <a:srgbClr val="2E6792"/>
                </a:gs>
                <a:gs pos="85501">
                  <a:srgbClr val="3333CC"/>
                </a:gs>
                <a:gs pos="90500">
                  <a:srgbClr val="1170FF"/>
                </a:gs>
                <a:gs pos="100000">
                  <a:srgbClr val="006699"/>
                </a:gs>
              </a:gsLst>
              <a:lin ang="0" scaled="1"/>
            </a:gradFill>
            <a:ln w="28575">
              <a:solidFill>
                <a:srgbClr val="9900FF"/>
              </a:solidFill>
              <a:miter lim="800000"/>
              <a:headEnd/>
              <a:tailEnd/>
            </a:ln>
            <a:effectLst/>
          </p:spPr>
          <p:txBody>
            <a:bodyPr wrap="none" anchor="ctr"/>
            <a:lstStyle/>
            <a:p>
              <a:endParaRPr lang="en-US"/>
            </a:p>
          </p:txBody>
        </p:sp>
        <p:sp>
          <p:nvSpPr>
            <p:cNvPr id="799796" name="AutoShape 52"/>
            <p:cNvSpPr>
              <a:spLocks noChangeArrowheads="1"/>
            </p:cNvSpPr>
            <p:nvPr/>
          </p:nvSpPr>
          <p:spPr bwMode="auto">
            <a:xfrm rot="-16200000">
              <a:off x="893" y="1496"/>
              <a:ext cx="207" cy="499"/>
            </a:xfrm>
            <a:prstGeom prst="curvedLeftArrow">
              <a:avLst>
                <a:gd name="adj1" fmla="val 48213"/>
                <a:gd name="adj2" fmla="val 96425"/>
                <a:gd name="adj3" fmla="val 33333"/>
              </a:avLst>
            </a:prstGeom>
            <a:gradFill rotWithShape="0">
              <a:gsLst>
                <a:gs pos="0">
                  <a:srgbClr val="006699"/>
                </a:gs>
                <a:gs pos="9500">
                  <a:srgbClr val="1170FF"/>
                </a:gs>
                <a:gs pos="14499">
                  <a:srgbClr val="3333CC"/>
                </a:gs>
                <a:gs pos="20000">
                  <a:srgbClr val="2E6792"/>
                </a:gs>
                <a:gs pos="26500">
                  <a:srgbClr val="9999FF"/>
                </a:gs>
                <a:gs pos="42000">
                  <a:srgbClr val="00CCCC"/>
                </a:gs>
                <a:gs pos="50000">
                  <a:srgbClr val="3399FF"/>
                </a:gs>
                <a:gs pos="58000">
                  <a:srgbClr val="00CCCC"/>
                </a:gs>
                <a:gs pos="73500">
                  <a:srgbClr val="9999FF"/>
                </a:gs>
                <a:gs pos="80001">
                  <a:srgbClr val="2E6792"/>
                </a:gs>
                <a:gs pos="85501">
                  <a:srgbClr val="3333CC"/>
                </a:gs>
                <a:gs pos="90500">
                  <a:srgbClr val="1170FF"/>
                </a:gs>
                <a:gs pos="100000">
                  <a:srgbClr val="006699"/>
                </a:gs>
              </a:gsLst>
              <a:lin ang="0" scaled="1"/>
            </a:gradFill>
            <a:ln w="28575">
              <a:solidFill>
                <a:srgbClr val="9900FF"/>
              </a:solidFill>
              <a:miter lim="800000"/>
              <a:headEnd/>
              <a:tailEnd/>
            </a:ln>
            <a:effectLst/>
          </p:spPr>
          <p:txBody>
            <a:bodyPr wrap="none" anchor="ctr"/>
            <a:lstStyle/>
            <a:p>
              <a:endParaRPr lang="en-US"/>
            </a:p>
          </p:txBody>
        </p:sp>
        <p:sp>
          <p:nvSpPr>
            <p:cNvPr id="799797" name="AutoShape 53"/>
            <p:cNvSpPr>
              <a:spLocks noChangeArrowheads="1"/>
            </p:cNvSpPr>
            <p:nvPr/>
          </p:nvSpPr>
          <p:spPr bwMode="auto">
            <a:xfrm rot="-16200000">
              <a:off x="889" y="1496"/>
              <a:ext cx="207" cy="499"/>
            </a:xfrm>
            <a:prstGeom prst="curvedLeftArrow">
              <a:avLst>
                <a:gd name="adj1" fmla="val 48213"/>
                <a:gd name="adj2" fmla="val 96425"/>
                <a:gd name="adj3" fmla="val 33333"/>
              </a:avLst>
            </a:prstGeom>
            <a:gradFill rotWithShape="0">
              <a:gsLst>
                <a:gs pos="0">
                  <a:srgbClr val="006699"/>
                </a:gs>
                <a:gs pos="9500">
                  <a:srgbClr val="1170FF"/>
                </a:gs>
                <a:gs pos="14499">
                  <a:srgbClr val="3333CC"/>
                </a:gs>
                <a:gs pos="20000">
                  <a:srgbClr val="2E6792"/>
                </a:gs>
                <a:gs pos="26500">
                  <a:srgbClr val="9999FF"/>
                </a:gs>
                <a:gs pos="42000">
                  <a:srgbClr val="00CCCC"/>
                </a:gs>
                <a:gs pos="50000">
                  <a:srgbClr val="3399FF"/>
                </a:gs>
                <a:gs pos="58000">
                  <a:srgbClr val="00CCCC"/>
                </a:gs>
                <a:gs pos="73500">
                  <a:srgbClr val="9999FF"/>
                </a:gs>
                <a:gs pos="80001">
                  <a:srgbClr val="2E6792"/>
                </a:gs>
                <a:gs pos="85501">
                  <a:srgbClr val="3333CC"/>
                </a:gs>
                <a:gs pos="90500">
                  <a:srgbClr val="1170FF"/>
                </a:gs>
                <a:gs pos="100000">
                  <a:srgbClr val="006699"/>
                </a:gs>
              </a:gsLst>
              <a:lin ang="0" scaled="1"/>
            </a:gradFill>
            <a:ln w="28575">
              <a:solidFill>
                <a:srgbClr val="9900FF"/>
              </a:solidFill>
              <a:miter lim="800000"/>
              <a:headEnd/>
              <a:tailEnd/>
            </a:ln>
            <a:effectLst/>
          </p:spPr>
          <p:txBody>
            <a:bodyPr wrap="none" anchor="ctr"/>
            <a:lstStyle/>
            <a:p>
              <a:endParaRPr lang="en-US"/>
            </a:p>
          </p:txBody>
        </p:sp>
        <p:sp>
          <p:nvSpPr>
            <p:cNvPr id="799798" name="AutoShape 54"/>
            <p:cNvSpPr>
              <a:spLocks noChangeArrowheads="1"/>
            </p:cNvSpPr>
            <p:nvPr/>
          </p:nvSpPr>
          <p:spPr bwMode="auto">
            <a:xfrm rot="-16200000">
              <a:off x="889" y="1496"/>
              <a:ext cx="207" cy="499"/>
            </a:xfrm>
            <a:prstGeom prst="curvedLeftArrow">
              <a:avLst>
                <a:gd name="adj1" fmla="val 48213"/>
                <a:gd name="adj2" fmla="val 96425"/>
                <a:gd name="adj3" fmla="val 33333"/>
              </a:avLst>
            </a:prstGeom>
            <a:gradFill rotWithShape="0">
              <a:gsLst>
                <a:gs pos="0">
                  <a:srgbClr val="006699"/>
                </a:gs>
                <a:gs pos="9500">
                  <a:srgbClr val="1170FF"/>
                </a:gs>
                <a:gs pos="14499">
                  <a:srgbClr val="3333CC"/>
                </a:gs>
                <a:gs pos="20000">
                  <a:srgbClr val="2E6792"/>
                </a:gs>
                <a:gs pos="26500">
                  <a:srgbClr val="9999FF"/>
                </a:gs>
                <a:gs pos="42000">
                  <a:srgbClr val="00CCCC"/>
                </a:gs>
                <a:gs pos="50000">
                  <a:srgbClr val="3399FF"/>
                </a:gs>
                <a:gs pos="58000">
                  <a:srgbClr val="00CCCC"/>
                </a:gs>
                <a:gs pos="73500">
                  <a:srgbClr val="9999FF"/>
                </a:gs>
                <a:gs pos="80001">
                  <a:srgbClr val="2E6792"/>
                </a:gs>
                <a:gs pos="85501">
                  <a:srgbClr val="3333CC"/>
                </a:gs>
                <a:gs pos="90500">
                  <a:srgbClr val="1170FF"/>
                </a:gs>
                <a:gs pos="100000">
                  <a:srgbClr val="006699"/>
                </a:gs>
              </a:gsLst>
              <a:lin ang="0" scaled="1"/>
            </a:gradFill>
            <a:ln w="28575">
              <a:solidFill>
                <a:srgbClr val="9900FF"/>
              </a:solidFill>
              <a:miter lim="800000"/>
              <a:headEnd/>
              <a:tailEnd/>
            </a:ln>
            <a:effectLst/>
          </p:spPr>
          <p:txBody>
            <a:bodyPr wrap="none" anchor="ctr"/>
            <a:lstStyle/>
            <a:p>
              <a:endParaRPr lang="en-US"/>
            </a:p>
          </p:txBody>
        </p:sp>
        <p:sp>
          <p:nvSpPr>
            <p:cNvPr id="799799" name="AutoShape 55"/>
            <p:cNvSpPr>
              <a:spLocks noChangeArrowheads="1"/>
            </p:cNvSpPr>
            <p:nvPr/>
          </p:nvSpPr>
          <p:spPr bwMode="auto">
            <a:xfrm rot="-10800000">
              <a:off x="834" y="1093"/>
              <a:ext cx="137" cy="824"/>
            </a:xfrm>
            <a:prstGeom prst="curvedLeftArrow">
              <a:avLst>
                <a:gd name="adj1" fmla="val 120292"/>
                <a:gd name="adj2" fmla="val 240584"/>
                <a:gd name="adj3" fmla="val 33333"/>
              </a:avLst>
            </a:prstGeom>
            <a:gradFill rotWithShape="0">
              <a:gsLst>
                <a:gs pos="0">
                  <a:srgbClr val="006699"/>
                </a:gs>
                <a:gs pos="9500">
                  <a:srgbClr val="1170FF"/>
                </a:gs>
                <a:gs pos="14499">
                  <a:srgbClr val="3333CC"/>
                </a:gs>
                <a:gs pos="20000">
                  <a:srgbClr val="2E6792"/>
                </a:gs>
                <a:gs pos="26500">
                  <a:srgbClr val="9999FF"/>
                </a:gs>
                <a:gs pos="42000">
                  <a:srgbClr val="00CCCC"/>
                </a:gs>
                <a:gs pos="50000">
                  <a:srgbClr val="3399FF"/>
                </a:gs>
                <a:gs pos="58000">
                  <a:srgbClr val="00CCCC"/>
                </a:gs>
                <a:gs pos="73500">
                  <a:srgbClr val="9999FF"/>
                </a:gs>
                <a:gs pos="80001">
                  <a:srgbClr val="2E6792"/>
                </a:gs>
                <a:gs pos="85501">
                  <a:srgbClr val="3333CC"/>
                </a:gs>
                <a:gs pos="90500">
                  <a:srgbClr val="1170FF"/>
                </a:gs>
                <a:gs pos="100000">
                  <a:srgbClr val="006699"/>
                </a:gs>
              </a:gsLst>
              <a:lin ang="0" scaled="1"/>
            </a:gradFill>
            <a:ln w="28575">
              <a:solidFill>
                <a:srgbClr val="9900FF"/>
              </a:solidFill>
              <a:miter lim="800000"/>
              <a:headEnd/>
              <a:tailEnd/>
            </a:ln>
            <a:effectLst/>
          </p:spPr>
          <p:txBody>
            <a:bodyPr wrap="none" anchor="ctr"/>
            <a:lstStyle/>
            <a:p>
              <a:endParaRPr lang="en-US"/>
            </a:p>
          </p:txBody>
        </p:sp>
        <p:sp>
          <p:nvSpPr>
            <p:cNvPr id="799800" name="AutoShape 56"/>
            <p:cNvSpPr>
              <a:spLocks noChangeArrowheads="1"/>
            </p:cNvSpPr>
            <p:nvPr/>
          </p:nvSpPr>
          <p:spPr bwMode="auto">
            <a:xfrm rot="-10800000">
              <a:off x="834" y="1093"/>
              <a:ext cx="137" cy="824"/>
            </a:xfrm>
            <a:prstGeom prst="curvedLeftArrow">
              <a:avLst>
                <a:gd name="adj1" fmla="val 120292"/>
                <a:gd name="adj2" fmla="val 240584"/>
                <a:gd name="adj3" fmla="val 33333"/>
              </a:avLst>
            </a:prstGeom>
            <a:gradFill rotWithShape="0">
              <a:gsLst>
                <a:gs pos="0">
                  <a:srgbClr val="006699"/>
                </a:gs>
                <a:gs pos="9500">
                  <a:srgbClr val="1170FF"/>
                </a:gs>
                <a:gs pos="14499">
                  <a:srgbClr val="3333CC"/>
                </a:gs>
                <a:gs pos="20000">
                  <a:srgbClr val="2E6792"/>
                </a:gs>
                <a:gs pos="26500">
                  <a:srgbClr val="9999FF"/>
                </a:gs>
                <a:gs pos="42000">
                  <a:srgbClr val="00CCCC"/>
                </a:gs>
                <a:gs pos="50000">
                  <a:srgbClr val="3399FF"/>
                </a:gs>
                <a:gs pos="58000">
                  <a:srgbClr val="00CCCC"/>
                </a:gs>
                <a:gs pos="73500">
                  <a:srgbClr val="9999FF"/>
                </a:gs>
                <a:gs pos="80001">
                  <a:srgbClr val="2E6792"/>
                </a:gs>
                <a:gs pos="85501">
                  <a:srgbClr val="3333CC"/>
                </a:gs>
                <a:gs pos="90500">
                  <a:srgbClr val="1170FF"/>
                </a:gs>
                <a:gs pos="100000">
                  <a:srgbClr val="006699"/>
                </a:gs>
              </a:gsLst>
              <a:lin ang="0" scaled="1"/>
            </a:gradFill>
            <a:ln w="28575">
              <a:solidFill>
                <a:srgbClr val="9900FF"/>
              </a:solidFill>
              <a:miter lim="800000"/>
              <a:headEnd/>
              <a:tailEnd/>
            </a:ln>
            <a:effectLst/>
          </p:spPr>
          <p:txBody>
            <a:bodyPr wrap="none" anchor="ctr"/>
            <a:lstStyle/>
            <a:p>
              <a:endParaRPr lang="en-US"/>
            </a:p>
          </p:txBody>
        </p:sp>
        <p:sp>
          <p:nvSpPr>
            <p:cNvPr id="799801" name="AutoShape 57"/>
            <p:cNvSpPr>
              <a:spLocks noChangeArrowheads="1"/>
            </p:cNvSpPr>
            <p:nvPr/>
          </p:nvSpPr>
          <p:spPr bwMode="auto">
            <a:xfrm rot="-10800000">
              <a:off x="834" y="1093"/>
              <a:ext cx="137" cy="824"/>
            </a:xfrm>
            <a:prstGeom prst="curvedLeftArrow">
              <a:avLst>
                <a:gd name="adj1" fmla="val 120292"/>
                <a:gd name="adj2" fmla="val 240584"/>
                <a:gd name="adj3" fmla="val 33333"/>
              </a:avLst>
            </a:prstGeom>
            <a:gradFill rotWithShape="0">
              <a:gsLst>
                <a:gs pos="0">
                  <a:srgbClr val="006699"/>
                </a:gs>
                <a:gs pos="9500">
                  <a:srgbClr val="1170FF"/>
                </a:gs>
                <a:gs pos="14499">
                  <a:srgbClr val="3333CC"/>
                </a:gs>
                <a:gs pos="20000">
                  <a:srgbClr val="2E6792"/>
                </a:gs>
                <a:gs pos="26500">
                  <a:srgbClr val="9999FF"/>
                </a:gs>
                <a:gs pos="42000">
                  <a:srgbClr val="00CCCC"/>
                </a:gs>
                <a:gs pos="50000">
                  <a:srgbClr val="3399FF"/>
                </a:gs>
                <a:gs pos="58000">
                  <a:srgbClr val="00CCCC"/>
                </a:gs>
                <a:gs pos="73500">
                  <a:srgbClr val="9999FF"/>
                </a:gs>
                <a:gs pos="80001">
                  <a:srgbClr val="2E6792"/>
                </a:gs>
                <a:gs pos="85501">
                  <a:srgbClr val="3333CC"/>
                </a:gs>
                <a:gs pos="90500">
                  <a:srgbClr val="1170FF"/>
                </a:gs>
                <a:gs pos="100000">
                  <a:srgbClr val="006699"/>
                </a:gs>
              </a:gsLst>
              <a:lin ang="0" scaled="1"/>
            </a:gradFill>
            <a:ln w="28575">
              <a:solidFill>
                <a:srgbClr val="9900FF"/>
              </a:solidFill>
              <a:miter lim="800000"/>
              <a:headEnd/>
              <a:tailEnd/>
            </a:ln>
            <a:effectLst/>
          </p:spPr>
          <p:txBody>
            <a:bodyPr wrap="none" anchor="ctr"/>
            <a:lstStyle/>
            <a:p>
              <a:endParaRPr lang="en-US"/>
            </a:p>
          </p:txBody>
        </p:sp>
        <p:sp>
          <p:nvSpPr>
            <p:cNvPr id="799802" name="AutoShape 58"/>
            <p:cNvSpPr>
              <a:spLocks noChangeArrowheads="1"/>
            </p:cNvSpPr>
            <p:nvPr/>
          </p:nvSpPr>
          <p:spPr bwMode="auto">
            <a:xfrm>
              <a:off x="1061" y="1169"/>
              <a:ext cx="137" cy="824"/>
            </a:xfrm>
            <a:prstGeom prst="curvedLeftArrow">
              <a:avLst>
                <a:gd name="adj1" fmla="val 120292"/>
                <a:gd name="adj2" fmla="val 240584"/>
                <a:gd name="adj3" fmla="val 33333"/>
              </a:avLst>
            </a:prstGeom>
            <a:gradFill rotWithShape="0">
              <a:gsLst>
                <a:gs pos="0">
                  <a:srgbClr val="006699"/>
                </a:gs>
                <a:gs pos="9500">
                  <a:srgbClr val="1170FF"/>
                </a:gs>
                <a:gs pos="14499">
                  <a:srgbClr val="3333CC"/>
                </a:gs>
                <a:gs pos="20000">
                  <a:srgbClr val="2E6792"/>
                </a:gs>
                <a:gs pos="26500">
                  <a:srgbClr val="9999FF"/>
                </a:gs>
                <a:gs pos="42000">
                  <a:srgbClr val="00CCCC"/>
                </a:gs>
                <a:gs pos="50000">
                  <a:srgbClr val="3399FF"/>
                </a:gs>
                <a:gs pos="58000">
                  <a:srgbClr val="00CCCC"/>
                </a:gs>
                <a:gs pos="73500">
                  <a:srgbClr val="9999FF"/>
                </a:gs>
                <a:gs pos="80001">
                  <a:srgbClr val="2E6792"/>
                </a:gs>
                <a:gs pos="85501">
                  <a:srgbClr val="3333CC"/>
                </a:gs>
                <a:gs pos="90500">
                  <a:srgbClr val="1170FF"/>
                </a:gs>
                <a:gs pos="100000">
                  <a:srgbClr val="006699"/>
                </a:gs>
              </a:gsLst>
              <a:lin ang="0" scaled="1"/>
            </a:gradFill>
            <a:ln w="28575">
              <a:solidFill>
                <a:srgbClr val="9900FF"/>
              </a:solidFill>
              <a:miter lim="800000"/>
              <a:headEnd/>
              <a:tailEnd/>
            </a:ln>
            <a:effectLst/>
          </p:spPr>
          <p:txBody>
            <a:bodyPr wrap="none" anchor="ctr"/>
            <a:lstStyle/>
            <a:p>
              <a:endParaRPr lang="en-US"/>
            </a:p>
          </p:txBody>
        </p:sp>
        <p:sp>
          <p:nvSpPr>
            <p:cNvPr id="799803" name="AutoShape 59"/>
            <p:cNvSpPr>
              <a:spLocks noChangeArrowheads="1"/>
            </p:cNvSpPr>
            <p:nvPr/>
          </p:nvSpPr>
          <p:spPr bwMode="auto">
            <a:xfrm>
              <a:off x="1061" y="1162"/>
              <a:ext cx="137" cy="824"/>
            </a:xfrm>
            <a:prstGeom prst="curvedLeftArrow">
              <a:avLst>
                <a:gd name="adj1" fmla="val 120292"/>
                <a:gd name="adj2" fmla="val 240584"/>
                <a:gd name="adj3" fmla="val 33333"/>
              </a:avLst>
            </a:prstGeom>
            <a:gradFill rotWithShape="0">
              <a:gsLst>
                <a:gs pos="0">
                  <a:srgbClr val="006699"/>
                </a:gs>
                <a:gs pos="9500">
                  <a:srgbClr val="1170FF"/>
                </a:gs>
                <a:gs pos="14499">
                  <a:srgbClr val="3333CC"/>
                </a:gs>
                <a:gs pos="20000">
                  <a:srgbClr val="2E6792"/>
                </a:gs>
                <a:gs pos="26500">
                  <a:srgbClr val="9999FF"/>
                </a:gs>
                <a:gs pos="42000">
                  <a:srgbClr val="00CCCC"/>
                </a:gs>
                <a:gs pos="50000">
                  <a:srgbClr val="3399FF"/>
                </a:gs>
                <a:gs pos="58000">
                  <a:srgbClr val="00CCCC"/>
                </a:gs>
                <a:gs pos="73500">
                  <a:srgbClr val="9999FF"/>
                </a:gs>
                <a:gs pos="80001">
                  <a:srgbClr val="2E6792"/>
                </a:gs>
                <a:gs pos="85501">
                  <a:srgbClr val="3333CC"/>
                </a:gs>
                <a:gs pos="90500">
                  <a:srgbClr val="1170FF"/>
                </a:gs>
                <a:gs pos="100000">
                  <a:srgbClr val="006699"/>
                </a:gs>
              </a:gsLst>
              <a:lin ang="0" scaled="1"/>
            </a:gradFill>
            <a:ln w="28575">
              <a:solidFill>
                <a:srgbClr val="9900FF"/>
              </a:solidFill>
              <a:miter lim="800000"/>
              <a:headEnd/>
              <a:tailEnd/>
            </a:ln>
            <a:effectLst/>
          </p:spPr>
          <p:txBody>
            <a:bodyPr wrap="none" anchor="ctr"/>
            <a:lstStyle/>
            <a:p>
              <a:endParaRPr lang="en-US"/>
            </a:p>
          </p:txBody>
        </p:sp>
        <p:sp>
          <p:nvSpPr>
            <p:cNvPr id="799804" name="AutoShape 60"/>
            <p:cNvSpPr>
              <a:spLocks noChangeArrowheads="1"/>
            </p:cNvSpPr>
            <p:nvPr/>
          </p:nvSpPr>
          <p:spPr bwMode="auto">
            <a:xfrm>
              <a:off x="1061" y="1162"/>
              <a:ext cx="137" cy="824"/>
            </a:xfrm>
            <a:prstGeom prst="curvedLeftArrow">
              <a:avLst>
                <a:gd name="adj1" fmla="val 120292"/>
                <a:gd name="adj2" fmla="val 240584"/>
                <a:gd name="adj3" fmla="val 33333"/>
              </a:avLst>
            </a:prstGeom>
            <a:gradFill rotWithShape="0">
              <a:gsLst>
                <a:gs pos="0">
                  <a:srgbClr val="006699"/>
                </a:gs>
                <a:gs pos="9500">
                  <a:srgbClr val="1170FF"/>
                </a:gs>
                <a:gs pos="14499">
                  <a:srgbClr val="3333CC"/>
                </a:gs>
                <a:gs pos="20000">
                  <a:srgbClr val="2E6792"/>
                </a:gs>
                <a:gs pos="26500">
                  <a:srgbClr val="9999FF"/>
                </a:gs>
                <a:gs pos="42000">
                  <a:srgbClr val="00CCCC"/>
                </a:gs>
                <a:gs pos="50000">
                  <a:srgbClr val="3399FF"/>
                </a:gs>
                <a:gs pos="58000">
                  <a:srgbClr val="00CCCC"/>
                </a:gs>
                <a:gs pos="73500">
                  <a:srgbClr val="9999FF"/>
                </a:gs>
                <a:gs pos="80001">
                  <a:srgbClr val="2E6792"/>
                </a:gs>
                <a:gs pos="85501">
                  <a:srgbClr val="3333CC"/>
                </a:gs>
                <a:gs pos="90500">
                  <a:srgbClr val="1170FF"/>
                </a:gs>
                <a:gs pos="100000">
                  <a:srgbClr val="006699"/>
                </a:gs>
              </a:gsLst>
              <a:lin ang="0" scaled="1"/>
            </a:gradFill>
            <a:ln w="28575">
              <a:solidFill>
                <a:srgbClr val="9900FF"/>
              </a:solidFill>
              <a:miter lim="800000"/>
              <a:headEnd/>
              <a:tailEnd/>
            </a:ln>
            <a:effectLst/>
          </p:spPr>
          <p:txBody>
            <a:bodyPr wrap="none" anchor="ctr"/>
            <a:lstStyle/>
            <a:p>
              <a:endParaRPr lang="en-US"/>
            </a:p>
          </p:txBody>
        </p:sp>
        <p:grpSp>
          <p:nvGrpSpPr>
            <p:cNvPr id="799805" name="Group 61"/>
            <p:cNvGrpSpPr>
              <a:grpSpLocks/>
            </p:cNvGrpSpPr>
            <p:nvPr/>
          </p:nvGrpSpPr>
          <p:grpSpPr bwMode="auto">
            <a:xfrm>
              <a:off x="144" y="1307"/>
              <a:ext cx="607" cy="502"/>
              <a:chOff x="144" y="1307"/>
              <a:chExt cx="607" cy="502"/>
            </a:xfrm>
          </p:grpSpPr>
          <p:sp>
            <p:nvSpPr>
              <p:cNvPr id="799806" name="Oval 62"/>
              <p:cNvSpPr>
                <a:spLocks noChangeArrowheads="1"/>
              </p:cNvSpPr>
              <p:nvPr/>
            </p:nvSpPr>
            <p:spPr bwMode="auto">
              <a:xfrm>
                <a:off x="144" y="1307"/>
                <a:ext cx="607" cy="502"/>
              </a:xfrm>
              <a:prstGeom prst="ellipse">
                <a:avLst/>
              </a:prstGeom>
              <a:gradFill rotWithShape="0">
                <a:gsLst>
                  <a:gs pos="0">
                    <a:schemeClr val="bg1"/>
                  </a:gs>
                  <a:gs pos="100000">
                    <a:srgbClr val="FFCCFF"/>
                  </a:gs>
                </a:gsLst>
                <a:path path="shape">
                  <a:fillToRect l="50000" t="50000" r="50000" b="50000"/>
                </a:path>
              </a:gradFill>
              <a:ln w="9525">
                <a:round/>
                <a:headEnd/>
                <a:tailEnd/>
              </a:ln>
              <a:effectLst/>
              <a:scene3d>
                <a:camera prst="legacyPerspectiveBottomLeft"/>
                <a:lightRig rig="legacyNormal3" dir="t"/>
              </a:scene3d>
              <a:sp3d extrusionH="430200" prstMaterial="legacyMatte">
                <a:bevelT w="13500" h="13500" prst="angle"/>
                <a:bevelB w="13500" h="13500" prst="angle"/>
                <a:extrusionClr>
                  <a:srgbClr val="FFCCFF"/>
                </a:extrusionClr>
              </a:sp3d>
            </p:spPr>
            <p:txBody>
              <a:bodyPr wrap="none" anchor="ctr">
                <a:flatTx/>
              </a:bodyPr>
              <a:lstStyle/>
              <a:p>
                <a:pPr algn="ctr"/>
                <a:endParaRPr lang="en-US" sz="2000">
                  <a:solidFill>
                    <a:srgbClr val="660066"/>
                  </a:solidFill>
                </a:endParaRPr>
              </a:p>
            </p:txBody>
          </p:sp>
          <p:sp>
            <p:nvSpPr>
              <p:cNvPr id="799807" name="Text Box 63"/>
              <p:cNvSpPr txBox="1">
                <a:spLocks noChangeArrowheads="1"/>
              </p:cNvSpPr>
              <p:nvPr/>
            </p:nvSpPr>
            <p:spPr bwMode="auto">
              <a:xfrm>
                <a:off x="144" y="1358"/>
                <a:ext cx="590" cy="418"/>
              </a:xfrm>
              <a:prstGeom prst="rect">
                <a:avLst/>
              </a:prstGeom>
              <a:noFill/>
              <a:ln w="9525">
                <a:noFill/>
                <a:miter lim="800000"/>
                <a:headEnd/>
                <a:tailEnd/>
              </a:ln>
              <a:effectLst/>
            </p:spPr>
            <p:txBody>
              <a:bodyPr>
                <a:spAutoFit/>
              </a:bodyPr>
              <a:lstStyle/>
              <a:p>
                <a:pPr algn="ctr"/>
                <a:endParaRPr lang="en-US" sz="200">
                  <a:solidFill>
                    <a:srgbClr val="9900CC"/>
                  </a:solidFill>
                </a:endParaRPr>
              </a:p>
              <a:p>
                <a:pPr algn="ctr"/>
                <a:r>
                  <a:rPr lang="en-US" sz="2400">
                    <a:solidFill>
                      <a:srgbClr val="660066"/>
                    </a:solidFill>
                  </a:rPr>
                  <a:t>Hus-</a:t>
                </a:r>
              </a:p>
              <a:p>
                <a:pPr algn="ctr"/>
                <a:r>
                  <a:rPr lang="en-US" sz="2400">
                    <a:solidFill>
                      <a:srgbClr val="660066"/>
                    </a:solidFill>
                  </a:rPr>
                  <a:t>band</a:t>
                </a:r>
                <a:endParaRPr lang="en-US" sz="2400">
                  <a:solidFill>
                    <a:srgbClr val="660066"/>
                  </a:solidFill>
                  <a:latin typeface="Times New Roman" pitchFamily="18" charset="0"/>
                </a:endParaRPr>
              </a:p>
            </p:txBody>
          </p:sp>
        </p:grpSp>
        <p:grpSp>
          <p:nvGrpSpPr>
            <p:cNvPr id="799808" name="Group 64"/>
            <p:cNvGrpSpPr>
              <a:grpSpLocks/>
            </p:cNvGrpSpPr>
            <p:nvPr/>
          </p:nvGrpSpPr>
          <p:grpSpPr bwMode="auto">
            <a:xfrm>
              <a:off x="1294" y="1307"/>
              <a:ext cx="620" cy="502"/>
              <a:chOff x="3374" y="1299"/>
              <a:chExt cx="658" cy="525"/>
            </a:xfrm>
          </p:grpSpPr>
          <p:sp>
            <p:nvSpPr>
              <p:cNvPr id="799809" name="Oval 65"/>
              <p:cNvSpPr>
                <a:spLocks noChangeArrowheads="1"/>
              </p:cNvSpPr>
              <p:nvPr/>
            </p:nvSpPr>
            <p:spPr bwMode="auto">
              <a:xfrm>
                <a:off x="3374" y="1299"/>
                <a:ext cx="644" cy="525"/>
              </a:xfrm>
              <a:prstGeom prst="ellipse">
                <a:avLst/>
              </a:prstGeom>
              <a:gradFill rotWithShape="0">
                <a:gsLst>
                  <a:gs pos="0">
                    <a:srgbClr val="FFFFFF"/>
                  </a:gs>
                  <a:gs pos="100000">
                    <a:srgbClr val="CCFF99"/>
                  </a:gs>
                </a:gsLst>
                <a:path path="shape">
                  <a:fillToRect l="50000" t="50000" r="50000" b="50000"/>
                </a:path>
              </a:gradFill>
              <a:ln w="9525">
                <a:round/>
                <a:headEnd/>
                <a:tailEnd/>
              </a:ln>
              <a:effectLst/>
              <a:scene3d>
                <a:camera prst="legacyPerspectiveBottomRight"/>
                <a:lightRig rig="legacyNormal3" dir="t"/>
              </a:scene3d>
              <a:sp3d extrusionH="430200" prstMaterial="legacyMatte">
                <a:bevelT w="13500" h="13500" prst="angle"/>
                <a:bevelB w="13500" h="13500" prst="angle"/>
                <a:extrusionClr>
                  <a:srgbClr val="CCFF99"/>
                </a:extrusionClr>
              </a:sp3d>
            </p:spPr>
            <p:txBody>
              <a:bodyPr wrap="none" anchor="ctr">
                <a:flatTx/>
              </a:bodyPr>
              <a:lstStyle/>
              <a:p>
                <a:pPr algn="ctr"/>
                <a:endParaRPr lang="en-US" sz="2000">
                  <a:solidFill>
                    <a:srgbClr val="660066"/>
                  </a:solidFill>
                </a:endParaRPr>
              </a:p>
            </p:txBody>
          </p:sp>
          <p:sp>
            <p:nvSpPr>
              <p:cNvPr id="799810" name="Text Box 66"/>
              <p:cNvSpPr txBox="1">
                <a:spLocks noChangeArrowheads="1"/>
              </p:cNvSpPr>
              <p:nvPr/>
            </p:nvSpPr>
            <p:spPr bwMode="auto">
              <a:xfrm>
                <a:off x="3408" y="1454"/>
                <a:ext cx="624" cy="286"/>
              </a:xfrm>
              <a:prstGeom prst="rect">
                <a:avLst/>
              </a:prstGeom>
              <a:noFill/>
              <a:ln w="9525">
                <a:noFill/>
                <a:miter lim="800000"/>
                <a:headEnd/>
                <a:tailEnd/>
              </a:ln>
              <a:effectLst/>
            </p:spPr>
            <p:txBody>
              <a:bodyPr>
                <a:spAutoFit/>
              </a:bodyPr>
              <a:lstStyle/>
              <a:p>
                <a:pPr algn="ctr"/>
                <a:endParaRPr lang="en-US" sz="200">
                  <a:solidFill>
                    <a:srgbClr val="008000"/>
                  </a:solidFill>
                </a:endParaRPr>
              </a:p>
              <a:p>
                <a:pPr algn="ctr"/>
                <a:r>
                  <a:rPr lang="en-US" sz="2800">
                    <a:solidFill>
                      <a:srgbClr val="003300"/>
                    </a:solidFill>
                  </a:rPr>
                  <a:t>Wife</a:t>
                </a:r>
                <a:endParaRPr lang="en-US" sz="2800">
                  <a:solidFill>
                    <a:srgbClr val="003300"/>
                  </a:solidFill>
                  <a:latin typeface="Times New Roman" pitchFamily="18" charset="0"/>
                </a:endParaRPr>
              </a:p>
            </p:txBody>
          </p:sp>
        </p:grpSp>
        <p:grpSp>
          <p:nvGrpSpPr>
            <p:cNvPr id="799811" name="Group 67"/>
            <p:cNvGrpSpPr>
              <a:grpSpLocks/>
            </p:cNvGrpSpPr>
            <p:nvPr/>
          </p:nvGrpSpPr>
          <p:grpSpPr bwMode="auto">
            <a:xfrm>
              <a:off x="672" y="2043"/>
              <a:ext cx="734" cy="501"/>
              <a:chOff x="672" y="2043"/>
              <a:chExt cx="734" cy="501"/>
            </a:xfrm>
          </p:grpSpPr>
          <p:sp>
            <p:nvSpPr>
              <p:cNvPr id="799812" name="Oval 68"/>
              <p:cNvSpPr>
                <a:spLocks noChangeArrowheads="1"/>
              </p:cNvSpPr>
              <p:nvPr/>
            </p:nvSpPr>
            <p:spPr bwMode="auto">
              <a:xfrm>
                <a:off x="720" y="2043"/>
                <a:ext cx="605" cy="501"/>
              </a:xfrm>
              <a:prstGeom prst="ellipse">
                <a:avLst/>
              </a:prstGeom>
              <a:gradFill rotWithShape="0">
                <a:gsLst>
                  <a:gs pos="0">
                    <a:schemeClr val="bg1"/>
                  </a:gs>
                  <a:gs pos="100000">
                    <a:srgbClr val="FFCCCC"/>
                  </a:gs>
                </a:gsLst>
                <a:path path="shape">
                  <a:fillToRect l="50000" t="50000" r="50000" b="50000"/>
                </a:path>
              </a:gradFill>
              <a:ln w="9525">
                <a:round/>
                <a:headEnd/>
                <a:tailEnd/>
              </a:ln>
              <a:effectLst/>
              <a:scene3d>
                <a:camera prst="legacyPerspectiveBottom"/>
                <a:lightRig rig="legacyNormal3" dir="t"/>
              </a:scene3d>
              <a:sp3d extrusionH="887400" prstMaterial="legacyMatte">
                <a:bevelT w="13500" h="13500" prst="angle"/>
                <a:bevelB w="13500" h="13500" prst="angle"/>
                <a:extrusionClr>
                  <a:srgbClr val="FFCCCC"/>
                </a:extrusionClr>
              </a:sp3d>
            </p:spPr>
            <p:txBody>
              <a:bodyPr wrap="none" anchor="ctr">
                <a:flatTx/>
              </a:bodyPr>
              <a:lstStyle/>
              <a:p>
                <a:pPr algn="ctr">
                  <a:lnSpc>
                    <a:spcPct val="100000"/>
                  </a:lnSpc>
                </a:pPr>
                <a:endParaRPr lang="en-US" sz="2800" b="1">
                  <a:solidFill>
                    <a:srgbClr val="6600CC"/>
                  </a:solidFill>
                </a:endParaRPr>
              </a:p>
            </p:txBody>
          </p:sp>
          <p:sp>
            <p:nvSpPr>
              <p:cNvPr id="799813" name="Text Box 69"/>
              <p:cNvSpPr txBox="1">
                <a:spLocks noChangeArrowheads="1"/>
              </p:cNvSpPr>
              <p:nvPr/>
            </p:nvSpPr>
            <p:spPr bwMode="auto">
              <a:xfrm>
                <a:off x="672" y="2208"/>
                <a:ext cx="734" cy="212"/>
              </a:xfrm>
              <a:prstGeom prst="rect">
                <a:avLst/>
              </a:prstGeom>
              <a:noFill/>
              <a:ln w="9525">
                <a:noFill/>
                <a:miter lim="800000"/>
                <a:headEnd/>
                <a:tailEnd/>
              </a:ln>
              <a:effectLst/>
            </p:spPr>
            <p:txBody>
              <a:bodyPr>
                <a:spAutoFit/>
              </a:bodyPr>
              <a:lstStyle/>
              <a:p>
                <a:pPr algn="ctr">
                  <a:lnSpc>
                    <a:spcPct val="100000"/>
                  </a:lnSpc>
                </a:pPr>
                <a:endParaRPr lang="en-US" sz="200" b="1">
                  <a:solidFill>
                    <a:srgbClr val="6600CC"/>
                  </a:solidFill>
                </a:endParaRPr>
              </a:p>
              <a:p>
                <a:pPr algn="ctr">
                  <a:lnSpc>
                    <a:spcPct val="50000"/>
                  </a:lnSpc>
                </a:pPr>
                <a:r>
                  <a:rPr lang="en-US" sz="2800">
                    <a:solidFill>
                      <a:srgbClr val="800000"/>
                    </a:solidFill>
                    <a:latin typeface="Fette Engschrift" pitchFamily="2" charset="0"/>
                  </a:rPr>
                  <a:t>Children</a:t>
                </a:r>
              </a:p>
            </p:txBody>
          </p:sp>
        </p:grpSp>
        <p:grpSp>
          <p:nvGrpSpPr>
            <p:cNvPr id="799814" name="Group 70"/>
            <p:cNvGrpSpPr>
              <a:grpSpLocks/>
            </p:cNvGrpSpPr>
            <p:nvPr/>
          </p:nvGrpSpPr>
          <p:grpSpPr bwMode="auto">
            <a:xfrm>
              <a:off x="687" y="432"/>
              <a:ext cx="659" cy="584"/>
              <a:chOff x="1467" y="672"/>
              <a:chExt cx="700" cy="611"/>
            </a:xfrm>
          </p:grpSpPr>
          <p:sp>
            <p:nvSpPr>
              <p:cNvPr id="799815" name="Oval 71"/>
              <p:cNvSpPr>
                <a:spLocks noChangeArrowheads="1"/>
              </p:cNvSpPr>
              <p:nvPr/>
            </p:nvSpPr>
            <p:spPr bwMode="auto">
              <a:xfrm>
                <a:off x="1467" y="672"/>
                <a:ext cx="700" cy="611"/>
              </a:xfrm>
              <a:prstGeom prst="ellipse">
                <a:avLst/>
              </a:prstGeom>
              <a:gradFill rotWithShape="0">
                <a:gsLst>
                  <a:gs pos="0">
                    <a:schemeClr val="bg1"/>
                  </a:gs>
                  <a:gs pos="100000">
                    <a:srgbClr val="FFFFFF"/>
                  </a:gs>
                </a:gsLst>
                <a:lin ang="5400000" scaled="1"/>
              </a:gradFill>
              <a:ln w="12700">
                <a:round/>
                <a:headEnd/>
                <a:tailEnd/>
              </a:ln>
              <a:effectLst/>
              <a:scene3d>
                <a:camera prst="legacyPerspectiveTop"/>
                <a:lightRig rig="legacyNormal3" dir="t"/>
              </a:scene3d>
              <a:sp3d extrusionH="887400" prstMaterial="legacyMatte">
                <a:bevelT w="13500" h="13500" prst="angle"/>
                <a:bevelB w="13500" h="13500" prst="angle"/>
                <a:extrusionClr>
                  <a:srgbClr val="FFFFFF"/>
                </a:extrusionClr>
              </a:sp3d>
            </p:spPr>
            <p:txBody>
              <a:bodyPr wrap="none" anchor="ctr">
                <a:flatTx/>
              </a:bodyPr>
              <a:lstStyle/>
              <a:p>
                <a:pPr algn="ctr">
                  <a:lnSpc>
                    <a:spcPct val="100000"/>
                  </a:lnSpc>
                </a:pPr>
                <a:endParaRPr lang="en-US" sz="4800" b="1">
                  <a:solidFill>
                    <a:srgbClr val="6600CC"/>
                  </a:solidFill>
                </a:endParaRPr>
              </a:p>
            </p:txBody>
          </p:sp>
          <p:sp>
            <p:nvSpPr>
              <p:cNvPr id="799816" name="WordArt 72"/>
              <p:cNvSpPr>
                <a:spLocks noChangeArrowheads="1" noChangeShapeType="1" noTextEdit="1"/>
              </p:cNvSpPr>
              <p:nvPr/>
            </p:nvSpPr>
            <p:spPr bwMode="auto">
              <a:xfrm>
                <a:off x="1536" y="851"/>
                <a:ext cx="541" cy="253"/>
              </a:xfrm>
              <a:prstGeom prst="rect">
                <a:avLst/>
              </a:prstGeom>
            </p:spPr>
            <p:txBody>
              <a:bodyPr wrap="none" fromWordArt="1">
                <a:prstTxWarp prst="textPlain">
                  <a:avLst>
                    <a:gd name="adj" fmla="val 50000"/>
                  </a:avLst>
                </a:prstTxWarp>
              </a:bodyPr>
              <a:lstStyle/>
              <a:p>
                <a:pPr algn="ctr"/>
                <a:r>
                  <a:rPr lang="en-US" sz="3600" kern="10">
                    <a:ln w="38100">
                      <a:solidFill>
                        <a:srgbClr val="6600CC"/>
                      </a:solidFill>
                      <a:round/>
                      <a:headEnd/>
                      <a:tailEnd/>
                    </a:ln>
                    <a:gradFill rotWithShape="0">
                      <a:gsLst>
                        <a:gs pos="0">
                          <a:srgbClr val="CCECFF"/>
                        </a:gs>
                        <a:gs pos="50000">
                          <a:schemeClr val="bg1"/>
                        </a:gs>
                        <a:gs pos="100000">
                          <a:srgbClr val="CCECFF"/>
                        </a:gs>
                      </a:gsLst>
                      <a:lin ang="2700000" scaled="1"/>
                    </a:gradFill>
                    <a:effectLst>
                      <a:outerShdw dist="35921" dir="2700000" algn="ctr" rotWithShape="0">
                        <a:schemeClr val="bg1"/>
                      </a:outerShdw>
                    </a:effectLst>
                    <a:latin typeface="Impact"/>
                  </a:rPr>
                  <a:t>God</a:t>
                </a:r>
              </a:p>
            </p:txBody>
          </p:sp>
        </p:grpSp>
      </p:grpSp>
      <p:grpSp>
        <p:nvGrpSpPr>
          <p:cNvPr id="799817" name="Group 73"/>
          <p:cNvGrpSpPr>
            <a:grpSpLocks/>
          </p:cNvGrpSpPr>
          <p:nvPr/>
        </p:nvGrpSpPr>
        <p:grpSpPr bwMode="auto">
          <a:xfrm>
            <a:off x="6019800" y="1600200"/>
            <a:ext cx="3048000" cy="3352800"/>
            <a:chOff x="48" y="432"/>
            <a:chExt cx="1920" cy="2112"/>
          </a:xfrm>
        </p:grpSpPr>
        <p:grpSp>
          <p:nvGrpSpPr>
            <p:cNvPr id="799818" name="Group 74"/>
            <p:cNvGrpSpPr>
              <a:grpSpLocks/>
            </p:cNvGrpSpPr>
            <p:nvPr/>
          </p:nvGrpSpPr>
          <p:grpSpPr bwMode="auto">
            <a:xfrm>
              <a:off x="605" y="584"/>
              <a:ext cx="780" cy="1124"/>
              <a:chOff x="1380" y="831"/>
              <a:chExt cx="828" cy="1175"/>
            </a:xfrm>
          </p:grpSpPr>
          <p:sp>
            <p:nvSpPr>
              <p:cNvPr id="799819" name="Line 75"/>
              <p:cNvSpPr>
                <a:spLocks noChangeShapeType="1"/>
              </p:cNvSpPr>
              <p:nvPr/>
            </p:nvSpPr>
            <p:spPr bwMode="auto">
              <a:xfrm rot="2478685">
                <a:off x="1380" y="880"/>
                <a:ext cx="4" cy="1126"/>
              </a:xfrm>
              <a:prstGeom prst="line">
                <a:avLst/>
              </a:prstGeom>
              <a:noFill/>
              <a:ln w="57150">
                <a:solidFill>
                  <a:srgbClr val="9900FF"/>
                </a:solidFill>
                <a:round/>
                <a:headEnd/>
                <a:tailEnd/>
              </a:ln>
              <a:effectLst/>
            </p:spPr>
            <p:txBody>
              <a:bodyPr/>
              <a:lstStyle/>
              <a:p>
                <a:endParaRPr lang="en-US"/>
              </a:p>
            </p:txBody>
          </p:sp>
          <p:sp>
            <p:nvSpPr>
              <p:cNvPr id="799820" name="Line 76"/>
              <p:cNvSpPr>
                <a:spLocks noChangeShapeType="1"/>
              </p:cNvSpPr>
              <p:nvPr/>
            </p:nvSpPr>
            <p:spPr bwMode="auto">
              <a:xfrm rot="19038451" flipH="1">
                <a:off x="2204" y="831"/>
                <a:ext cx="4" cy="1126"/>
              </a:xfrm>
              <a:prstGeom prst="line">
                <a:avLst/>
              </a:prstGeom>
              <a:noFill/>
              <a:ln w="57150">
                <a:solidFill>
                  <a:srgbClr val="9900FF"/>
                </a:solidFill>
                <a:round/>
                <a:headEnd/>
                <a:tailEnd/>
              </a:ln>
              <a:effectLst/>
            </p:spPr>
            <p:txBody>
              <a:bodyPr/>
              <a:lstStyle/>
              <a:p>
                <a:endParaRPr lang="en-US"/>
              </a:p>
            </p:txBody>
          </p:sp>
        </p:grpSp>
        <p:grpSp>
          <p:nvGrpSpPr>
            <p:cNvPr id="799821" name="Group 77"/>
            <p:cNvGrpSpPr>
              <a:grpSpLocks/>
            </p:cNvGrpSpPr>
            <p:nvPr/>
          </p:nvGrpSpPr>
          <p:grpSpPr bwMode="auto">
            <a:xfrm>
              <a:off x="602" y="1399"/>
              <a:ext cx="796" cy="1107"/>
              <a:chOff x="1377" y="1683"/>
              <a:chExt cx="845" cy="1157"/>
            </a:xfrm>
          </p:grpSpPr>
          <p:sp>
            <p:nvSpPr>
              <p:cNvPr id="799822" name="Line 78"/>
              <p:cNvSpPr>
                <a:spLocks noChangeShapeType="1"/>
              </p:cNvSpPr>
              <p:nvPr/>
            </p:nvSpPr>
            <p:spPr bwMode="auto">
              <a:xfrm rot="19176174" flipH="1">
                <a:off x="1377" y="1683"/>
                <a:ext cx="4" cy="1126"/>
              </a:xfrm>
              <a:prstGeom prst="line">
                <a:avLst/>
              </a:prstGeom>
              <a:noFill/>
              <a:ln w="57150">
                <a:solidFill>
                  <a:srgbClr val="9900FF"/>
                </a:solidFill>
                <a:round/>
                <a:headEnd/>
                <a:tailEnd/>
              </a:ln>
              <a:effectLst/>
            </p:spPr>
            <p:txBody>
              <a:bodyPr/>
              <a:lstStyle/>
              <a:p>
                <a:endParaRPr lang="en-US"/>
              </a:p>
            </p:txBody>
          </p:sp>
          <p:sp>
            <p:nvSpPr>
              <p:cNvPr id="799823" name="Line 79"/>
              <p:cNvSpPr>
                <a:spLocks noChangeShapeType="1"/>
              </p:cNvSpPr>
              <p:nvPr/>
            </p:nvSpPr>
            <p:spPr bwMode="auto">
              <a:xfrm rot="2478685">
                <a:off x="2218" y="1714"/>
                <a:ext cx="4" cy="1126"/>
              </a:xfrm>
              <a:prstGeom prst="line">
                <a:avLst/>
              </a:prstGeom>
              <a:noFill/>
              <a:ln w="57150">
                <a:solidFill>
                  <a:srgbClr val="9900FF"/>
                </a:solidFill>
                <a:round/>
                <a:headEnd/>
                <a:tailEnd/>
              </a:ln>
              <a:effectLst/>
            </p:spPr>
            <p:txBody>
              <a:bodyPr/>
              <a:lstStyle/>
              <a:p>
                <a:endParaRPr lang="en-US"/>
              </a:p>
            </p:txBody>
          </p:sp>
        </p:grpSp>
        <p:sp>
          <p:nvSpPr>
            <p:cNvPr id="799824" name="AutoShape 80"/>
            <p:cNvSpPr>
              <a:spLocks noChangeArrowheads="1"/>
            </p:cNvSpPr>
            <p:nvPr/>
          </p:nvSpPr>
          <p:spPr bwMode="auto">
            <a:xfrm rot="-5400000">
              <a:off x="937" y="1152"/>
              <a:ext cx="206" cy="499"/>
            </a:xfrm>
            <a:prstGeom prst="curvedLeftArrow">
              <a:avLst>
                <a:gd name="adj1" fmla="val 48447"/>
                <a:gd name="adj2" fmla="val 96893"/>
                <a:gd name="adj3" fmla="val 33333"/>
              </a:avLst>
            </a:prstGeom>
            <a:gradFill rotWithShape="0">
              <a:gsLst>
                <a:gs pos="0">
                  <a:srgbClr val="006699"/>
                </a:gs>
                <a:gs pos="9500">
                  <a:srgbClr val="1170FF"/>
                </a:gs>
                <a:gs pos="14499">
                  <a:srgbClr val="3333CC"/>
                </a:gs>
                <a:gs pos="20000">
                  <a:srgbClr val="2E6792"/>
                </a:gs>
                <a:gs pos="26500">
                  <a:srgbClr val="9999FF"/>
                </a:gs>
                <a:gs pos="42000">
                  <a:srgbClr val="00CCCC"/>
                </a:gs>
                <a:gs pos="50000">
                  <a:srgbClr val="3399FF"/>
                </a:gs>
                <a:gs pos="58000">
                  <a:srgbClr val="00CCCC"/>
                </a:gs>
                <a:gs pos="73500">
                  <a:srgbClr val="9999FF"/>
                </a:gs>
                <a:gs pos="80001">
                  <a:srgbClr val="2E6792"/>
                </a:gs>
                <a:gs pos="85501">
                  <a:srgbClr val="3333CC"/>
                </a:gs>
                <a:gs pos="90500">
                  <a:srgbClr val="1170FF"/>
                </a:gs>
                <a:gs pos="100000">
                  <a:srgbClr val="006699"/>
                </a:gs>
              </a:gsLst>
              <a:lin ang="0" scaled="1"/>
            </a:gradFill>
            <a:ln w="28575">
              <a:solidFill>
                <a:srgbClr val="9900FF"/>
              </a:solidFill>
              <a:miter lim="800000"/>
              <a:headEnd/>
              <a:tailEnd/>
            </a:ln>
            <a:effectLst/>
          </p:spPr>
          <p:txBody>
            <a:bodyPr wrap="none" anchor="ctr"/>
            <a:lstStyle/>
            <a:p>
              <a:endParaRPr lang="en-US"/>
            </a:p>
          </p:txBody>
        </p:sp>
        <p:sp>
          <p:nvSpPr>
            <p:cNvPr id="799825" name="AutoShape 81"/>
            <p:cNvSpPr>
              <a:spLocks noChangeArrowheads="1"/>
            </p:cNvSpPr>
            <p:nvPr/>
          </p:nvSpPr>
          <p:spPr bwMode="auto">
            <a:xfrm rot="-5400000">
              <a:off x="937" y="1152"/>
              <a:ext cx="206" cy="499"/>
            </a:xfrm>
            <a:prstGeom prst="curvedLeftArrow">
              <a:avLst>
                <a:gd name="adj1" fmla="val 48447"/>
                <a:gd name="adj2" fmla="val 96893"/>
                <a:gd name="adj3" fmla="val 33333"/>
              </a:avLst>
            </a:prstGeom>
            <a:gradFill rotWithShape="0">
              <a:gsLst>
                <a:gs pos="0">
                  <a:srgbClr val="006699"/>
                </a:gs>
                <a:gs pos="9500">
                  <a:srgbClr val="1170FF"/>
                </a:gs>
                <a:gs pos="14499">
                  <a:srgbClr val="3333CC"/>
                </a:gs>
                <a:gs pos="20000">
                  <a:srgbClr val="2E6792"/>
                </a:gs>
                <a:gs pos="26500">
                  <a:srgbClr val="9999FF"/>
                </a:gs>
                <a:gs pos="42000">
                  <a:srgbClr val="00CCCC"/>
                </a:gs>
                <a:gs pos="50000">
                  <a:srgbClr val="3399FF"/>
                </a:gs>
                <a:gs pos="58000">
                  <a:srgbClr val="00CCCC"/>
                </a:gs>
                <a:gs pos="73500">
                  <a:srgbClr val="9999FF"/>
                </a:gs>
                <a:gs pos="80001">
                  <a:srgbClr val="2E6792"/>
                </a:gs>
                <a:gs pos="85501">
                  <a:srgbClr val="3333CC"/>
                </a:gs>
                <a:gs pos="90500">
                  <a:srgbClr val="1170FF"/>
                </a:gs>
                <a:gs pos="100000">
                  <a:srgbClr val="006699"/>
                </a:gs>
              </a:gsLst>
              <a:lin ang="0" scaled="1"/>
            </a:gradFill>
            <a:ln w="28575">
              <a:solidFill>
                <a:srgbClr val="9900FF"/>
              </a:solidFill>
              <a:miter lim="800000"/>
              <a:headEnd/>
              <a:tailEnd/>
            </a:ln>
            <a:effectLst/>
          </p:spPr>
          <p:txBody>
            <a:bodyPr wrap="none" anchor="ctr"/>
            <a:lstStyle/>
            <a:p>
              <a:endParaRPr lang="en-US"/>
            </a:p>
          </p:txBody>
        </p:sp>
        <p:sp>
          <p:nvSpPr>
            <p:cNvPr id="799826" name="AutoShape 82"/>
            <p:cNvSpPr>
              <a:spLocks noChangeArrowheads="1"/>
            </p:cNvSpPr>
            <p:nvPr/>
          </p:nvSpPr>
          <p:spPr bwMode="auto">
            <a:xfrm rot="-5400000">
              <a:off x="937" y="1152"/>
              <a:ext cx="206" cy="499"/>
            </a:xfrm>
            <a:prstGeom prst="curvedLeftArrow">
              <a:avLst>
                <a:gd name="adj1" fmla="val 48447"/>
                <a:gd name="adj2" fmla="val 96893"/>
                <a:gd name="adj3" fmla="val 33333"/>
              </a:avLst>
            </a:prstGeom>
            <a:gradFill rotWithShape="0">
              <a:gsLst>
                <a:gs pos="0">
                  <a:srgbClr val="006699"/>
                </a:gs>
                <a:gs pos="9500">
                  <a:srgbClr val="1170FF"/>
                </a:gs>
                <a:gs pos="14499">
                  <a:srgbClr val="3333CC"/>
                </a:gs>
                <a:gs pos="20000">
                  <a:srgbClr val="2E6792"/>
                </a:gs>
                <a:gs pos="26500">
                  <a:srgbClr val="9999FF"/>
                </a:gs>
                <a:gs pos="42000">
                  <a:srgbClr val="00CCCC"/>
                </a:gs>
                <a:gs pos="50000">
                  <a:srgbClr val="3399FF"/>
                </a:gs>
                <a:gs pos="58000">
                  <a:srgbClr val="00CCCC"/>
                </a:gs>
                <a:gs pos="73500">
                  <a:srgbClr val="9999FF"/>
                </a:gs>
                <a:gs pos="80001">
                  <a:srgbClr val="2E6792"/>
                </a:gs>
                <a:gs pos="85501">
                  <a:srgbClr val="3333CC"/>
                </a:gs>
                <a:gs pos="90500">
                  <a:srgbClr val="1170FF"/>
                </a:gs>
                <a:gs pos="100000">
                  <a:srgbClr val="006699"/>
                </a:gs>
              </a:gsLst>
              <a:lin ang="0" scaled="1"/>
            </a:gradFill>
            <a:ln w="28575">
              <a:solidFill>
                <a:srgbClr val="9900FF"/>
              </a:solidFill>
              <a:miter lim="800000"/>
              <a:headEnd/>
              <a:tailEnd/>
            </a:ln>
            <a:effectLst/>
          </p:spPr>
          <p:txBody>
            <a:bodyPr wrap="none" anchor="ctr"/>
            <a:lstStyle/>
            <a:p>
              <a:endParaRPr lang="en-US"/>
            </a:p>
          </p:txBody>
        </p:sp>
        <p:sp>
          <p:nvSpPr>
            <p:cNvPr id="799827" name="AutoShape 83"/>
            <p:cNvSpPr>
              <a:spLocks noChangeArrowheads="1"/>
            </p:cNvSpPr>
            <p:nvPr/>
          </p:nvSpPr>
          <p:spPr bwMode="auto">
            <a:xfrm rot="-16200000">
              <a:off x="893" y="1496"/>
              <a:ext cx="207" cy="499"/>
            </a:xfrm>
            <a:prstGeom prst="curvedLeftArrow">
              <a:avLst>
                <a:gd name="adj1" fmla="val 48213"/>
                <a:gd name="adj2" fmla="val 96425"/>
                <a:gd name="adj3" fmla="val 33333"/>
              </a:avLst>
            </a:prstGeom>
            <a:gradFill rotWithShape="0">
              <a:gsLst>
                <a:gs pos="0">
                  <a:srgbClr val="006699"/>
                </a:gs>
                <a:gs pos="9500">
                  <a:srgbClr val="1170FF"/>
                </a:gs>
                <a:gs pos="14499">
                  <a:srgbClr val="3333CC"/>
                </a:gs>
                <a:gs pos="20000">
                  <a:srgbClr val="2E6792"/>
                </a:gs>
                <a:gs pos="26500">
                  <a:srgbClr val="9999FF"/>
                </a:gs>
                <a:gs pos="42000">
                  <a:srgbClr val="00CCCC"/>
                </a:gs>
                <a:gs pos="50000">
                  <a:srgbClr val="3399FF"/>
                </a:gs>
                <a:gs pos="58000">
                  <a:srgbClr val="00CCCC"/>
                </a:gs>
                <a:gs pos="73500">
                  <a:srgbClr val="9999FF"/>
                </a:gs>
                <a:gs pos="80001">
                  <a:srgbClr val="2E6792"/>
                </a:gs>
                <a:gs pos="85501">
                  <a:srgbClr val="3333CC"/>
                </a:gs>
                <a:gs pos="90500">
                  <a:srgbClr val="1170FF"/>
                </a:gs>
                <a:gs pos="100000">
                  <a:srgbClr val="006699"/>
                </a:gs>
              </a:gsLst>
              <a:lin ang="0" scaled="1"/>
            </a:gradFill>
            <a:ln w="28575">
              <a:solidFill>
                <a:srgbClr val="9900FF"/>
              </a:solidFill>
              <a:miter lim="800000"/>
              <a:headEnd/>
              <a:tailEnd/>
            </a:ln>
            <a:effectLst/>
          </p:spPr>
          <p:txBody>
            <a:bodyPr wrap="none" anchor="ctr"/>
            <a:lstStyle/>
            <a:p>
              <a:endParaRPr lang="en-US"/>
            </a:p>
          </p:txBody>
        </p:sp>
        <p:sp>
          <p:nvSpPr>
            <p:cNvPr id="799828" name="AutoShape 84"/>
            <p:cNvSpPr>
              <a:spLocks noChangeArrowheads="1"/>
            </p:cNvSpPr>
            <p:nvPr/>
          </p:nvSpPr>
          <p:spPr bwMode="auto">
            <a:xfrm rot="-16200000">
              <a:off x="889" y="1496"/>
              <a:ext cx="207" cy="499"/>
            </a:xfrm>
            <a:prstGeom prst="curvedLeftArrow">
              <a:avLst>
                <a:gd name="adj1" fmla="val 48213"/>
                <a:gd name="adj2" fmla="val 96425"/>
                <a:gd name="adj3" fmla="val 33333"/>
              </a:avLst>
            </a:prstGeom>
            <a:gradFill rotWithShape="0">
              <a:gsLst>
                <a:gs pos="0">
                  <a:srgbClr val="006699"/>
                </a:gs>
                <a:gs pos="9500">
                  <a:srgbClr val="1170FF"/>
                </a:gs>
                <a:gs pos="14499">
                  <a:srgbClr val="3333CC"/>
                </a:gs>
                <a:gs pos="20000">
                  <a:srgbClr val="2E6792"/>
                </a:gs>
                <a:gs pos="26500">
                  <a:srgbClr val="9999FF"/>
                </a:gs>
                <a:gs pos="42000">
                  <a:srgbClr val="00CCCC"/>
                </a:gs>
                <a:gs pos="50000">
                  <a:srgbClr val="3399FF"/>
                </a:gs>
                <a:gs pos="58000">
                  <a:srgbClr val="00CCCC"/>
                </a:gs>
                <a:gs pos="73500">
                  <a:srgbClr val="9999FF"/>
                </a:gs>
                <a:gs pos="80001">
                  <a:srgbClr val="2E6792"/>
                </a:gs>
                <a:gs pos="85501">
                  <a:srgbClr val="3333CC"/>
                </a:gs>
                <a:gs pos="90500">
                  <a:srgbClr val="1170FF"/>
                </a:gs>
                <a:gs pos="100000">
                  <a:srgbClr val="006699"/>
                </a:gs>
              </a:gsLst>
              <a:lin ang="0" scaled="1"/>
            </a:gradFill>
            <a:ln w="28575">
              <a:solidFill>
                <a:srgbClr val="9900FF"/>
              </a:solidFill>
              <a:miter lim="800000"/>
              <a:headEnd/>
              <a:tailEnd/>
            </a:ln>
            <a:effectLst/>
          </p:spPr>
          <p:txBody>
            <a:bodyPr wrap="none" anchor="ctr"/>
            <a:lstStyle/>
            <a:p>
              <a:endParaRPr lang="en-US"/>
            </a:p>
          </p:txBody>
        </p:sp>
        <p:sp>
          <p:nvSpPr>
            <p:cNvPr id="799829" name="AutoShape 85"/>
            <p:cNvSpPr>
              <a:spLocks noChangeArrowheads="1"/>
            </p:cNvSpPr>
            <p:nvPr/>
          </p:nvSpPr>
          <p:spPr bwMode="auto">
            <a:xfrm rot="-16200000">
              <a:off x="889" y="1496"/>
              <a:ext cx="207" cy="499"/>
            </a:xfrm>
            <a:prstGeom prst="curvedLeftArrow">
              <a:avLst>
                <a:gd name="adj1" fmla="val 48213"/>
                <a:gd name="adj2" fmla="val 96425"/>
                <a:gd name="adj3" fmla="val 33333"/>
              </a:avLst>
            </a:prstGeom>
            <a:gradFill rotWithShape="0">
              <a:gsLst>
                <a:gs pos="0">
                  <a:srgbClr val="006699"/>
                </a:gs>
                <a:gs pos="9500">
                  <a:srgbClr val="1170FF"/>
                </a:gs>
                <a:gs pos="14499">
                  <a:srgbClr val="3333CC"/>
                </a:gs>
                <a:gs pos="20000">
                  <a:srgbClr val="2E6792"/>
                </a:gs>
                <a:gs pos="26500">
                  <a:srgbClr val="9999FF"/>
                </a:gs>
                <a:gs pos="42000">
                  <a:srgbClr val="00CCCC"/>
                </a:gs>
                <a:gs pos="50000">
                  <a:srgbClr val="3399FF"/>
                </a:gs>
                <a:gs pos="58000">
                  <a:srgbClr val="00CCCC"/>
                </a:gs>
                <a:gs pos="73500">
                  <a:srgbClr val="9999FF"/>
                </a:gs>
                <a:gs pos="80001">
                  <a:srgbClr val="2E6792"/>
                </a:gs>
                <a:gs pos="85501">
                  <a:srgbClr val="3333CC"/>
                </a:gs>
                <a:gs pos="90500">
                  <a:srgbClr val="1170FF"/>
                </a:gs>
                <a:gs pos="100000">
                  <a:srgbClr val="006699"/>
                </a:gs>
              </a:gsLst>
              <a:lin ang="0" scaled="1"/>
            </a:gradFill>
            <a:ln w="28575">
              <a:solidFill>
                <a:srgbClr val="9900FF"/>
              </a:solidFill>
              <a:miter lim="800000"/>
              <a:headEnd/>
              <a:tailEnd/>
            </a:ln>
            <a:effectLst/>
          </p:spPr>
          <p:txBody>
            <a:bodyPr wrap="none" anchor="ctr"/>
            <a:lstStyle/>
            <a:p>
              <a:endParaRPr lang="en-US"/>
            </a:p>
          </p:txBody>
        </p:sp>
        <p:sp>
          <p:nvSpPr>
            <p:cNvPr id="799830" name="AutoShape 86"/>
            <p:cNvSpPr>
              <a:spLocks noChangeArrowheads="1"/>
            </p:cNvSpPr>
            <p:nvPr/>
          </p:nvSpPr>
          <p:spPr bwMode="auto">
            <a:xfrm rot="-10800000">
              <a:off x="834" y="1093"/>
              <a:ext cx="137" cy="824"/>
            </a:xfrm>
            <a:prstGeom prst="curvedLeftArrow">
              <a:avLst>
                <a:gd name="adj1" fmla="val 120292"/>
                <a:gd name="adj2" fmla="val 240584"/>
                <a:gd name="adj3" fmla="val 33333"/>
              </a:avLst>
            </a:prstGeom>
            <a:gradFill rotWithShape="0">
              <a:gsLst>
                <a:gs pos="0">
                  <a:srgbClr val="006699"/>
                </a:gs>
                <a:gs pos="9500">
                  <a:srgbClr val="1170FF"/>
                </a:gs>
                <a:gs pos="14499">
                  <a:srgbClr val="3333CC"/>
                </a:gs>
                <a:gs pos="20000">
                  <a:srgbClr val="2E6792"/>
                </a:gs>
                <a:gs pos="26500">
                  <a:srgbClr val="9999FF"/>
                </a:gs>
                <a:gs pos="42000">
                  <a:srgbClr val="00CCCC"/>
                </a:gs>
                <a:gs pos="50000">
                  <a:srgbClr val="3399FF"/>
                </a:gs>
                <a:gs pos="58000">
                  <a:srgbClr val="00CCCC"/>
                </a:gs>
                <a:gs pos="73500">
                  <a:srgbClr val="9999FF"/>
                </a:gs>
                <a:gs pos="80001">
                  <a:srgbClr val="2E6792"/>
                </a:gs>
                <a:gs pos="85501">
                  <a:srgbClr val="3333CC"/>
                </a:gs>
                <a:gs pos="90500">
                  <a:srgbClr val="1170FF"/>
                </a:gs>
                <a:gs pos="100000">
                  <a:srgbClr val="006699"/>
                </a:gs>
              </a:gsLst>
              <a:lin ang="0" scaled="1"/>
            </a:gradFill>
            <a:ln w="28575">
              <a:solidFill>
                <a:srgbClr val="9900FF"/>
              </a:solidFill>
              <a:miter lim="800000"/>
              <a:headEnd/>
              <a:tailEnd/>
            </a:ln>
            <a:effectLst/>
          </p:spPr>
          <p:txBody>
            <a:bodyPr wrap="none" anchor="ctr"/>
            <a:lstStyle/>
            <a:p>
              <a:endParaRPr lang="en-US"/>
            </a:p>
          </p:txBody>
        </p:sp>
        <p:sp>
          <p:nvSpPr>
            <p:cNvPr id="799831" name="AutoShape 87"/>
            <p:cNvSpPr>
              <a:spLocks noChangeArrowheads="1"/>
            </p:cNvSpPr>
            <p:nvPr/>
          </p:nvSpPr>
          <p:spPr bwMode="auto">
            <a:xfrm rot="-10800000">
              <a:off x="834" y="1093"/>
              <a:ext cx="137" cy="824"/>
            </a:xfrm>
            <a:prstGeom prst="curvedLeftArrow">
              <a:avLst>
                <a:gd name="adj1" fmla="val 120292"/>
                <a:gd name="adj2" fmla="val 240584"/>
                <a:gd name="adj3" fmla="val 33333"/>
              </a:avLst>
            </a:prstGeom>
            <a:gradFill rotWithShape="0">
              <a:gsLst>
                <a:gs pos="0">
                  <a:srgbClr val="006699"/>
                </a:gs>
                <a:gs pos="9500">
                  <a:srgbClr val="1170FF"/>
                </a:gs>
                <a:gs pos="14499">
                  <a:srgbClr val="3333CC"/>
                </a:gs>
                <a:gs pos="20000">
                  <a:srgbClr val="2E6792"/>
                </a:gs>
                <a:gs pos="26500">
                  <a:srgbClr val="9999FF"/>
                </a:gs>
                <a:gs pos="42000">
                  <a:srgbClr val="00CCCC"/>
                </a:gs>
                <a:gs pos="50000">
                  <a:srgbClr val="3399FF"/>
                </a:gs>
                <a:gs pos="58000">
                  <a:srgbClr val="00CCCC"/>
                </a:gs>
                <a:gs pos="73500">
                  <a:srgbClr val="9999FF"/>
                </a:gs>
                <a:gs pos="80001">
                  <a:srgbClr val="2E6792"/>
                </a:gs>
                <a:gs pos="85501">
                  <a:srgbClr val="3333CC"/>
                </a:gs>
                <a:gs pos="90500">
                  <a:srgbClr val="1170FF"/>
                </a:gs>
                <a:gs pos="100000">
                  <a:srgbClr val="006699"/>
                </a:gs>
              </a:gsLst>
              <a:lin ang="0" scaled="1"/>
            </a:gradFill>
            <a:ln w="28575">
              <a:solidFill>
                <a:srgbClr val="9900FF"/>
              </a:solidFill>
              <a:miter lim="800000"/>
              <a:headEnd/>
              <a:tailEnd/>
            </a:ln>
            <a:effectLst/>
          </p:spPr>
          <p:txBody>
            <a:bodyPr wrap="none" anchor="ctr"/>
            <a:lstStyle/>
            <a:p>
              <a:endParaRPr lang="en-US"/>
            </a:p>
          </p:txBody>
        </p:sp>
        <p:sp>
          <p:nvSpPr>
            <p:cNvPr id="799832" name="AutoShape 88"/>
            <p:cNvSpPr>
              <a:spLocks noChangeArrowheads="1"/>
            </p:cNvSpPr>
            <p:nvPr/>
          </p:nvSpPr>
          <p:spPr bwMode="auto">
            <a:xfrm rot="-10800000">
              <a:off x="834" y="1093"/>
              <a:ext cx="137" cy="824"/>
            </a:xfrm>
            <a:prstGeom prst="curvedLeftArrow">
              <a:avLst>
                <a:gd name="adj1" fmla="val 120292"/>
                <a:gd name="adj2" fmla="val 240584"/>
                <a:gd name="adj3" fmla="val 33333"/>
              </a:avLst>
            </a:prstGeom>
            <a:gradFill rotWithShape="0">
              <a:gsLst>
                <a:gs pos="0">
                  <a:srgbClr val="006699"/>
                </a:gs>
                <a:gs pos="9500">
                  <a:srgbClr val="1170FF"/>
                </a:gs>
                <a:gs pos="14499">
                  <a:srgbClr val="3333CC"/>
                </a:gs>
                <a:gs pos="20000">
                  <a:srgbClr val="2E6792"/>
                </a:gs>
                <a:gs pos="26500">
                  <a:srgbClr val="9999FF"/>
                </a:gs>
                <a:gs pos="42000">
                  <a:srgbClr val="00CCCC"/>
                </a:gs>
                <a:gs pos="50000">
                  <a:srgbClr val="3399FF"/>
                </a:gs>
                <a:gs pos="58000">
                  <a:srgbClr val="00CCCC"/>
                </a:gs>
                <a:gs pos="73500">
                  <a:srgbClr val="9999FF"/>
                </a:gs>
                <a:gs pos="80001">
                  <a:srgbClr val="2E6792"/>
                </a:gs>
                <a:gs pos="85501">
                  <a:srgbClr val="3333CC"/>
                </a:gs>
                <a:gs pos="90500">
                  <a:srgbClr val="1170FF"/>
                </a:gs>
                <a:gs pos="100000">
                  <a:srgbClr val="006699"/>
                </a:gs>
              </a:gsLst>
              <a:lin ang="0" scaled="1"/>
            </a:gradFill>
            <a:ln w="28575">
              <a:solidFill>
                <a:srgbClr val="9900FF"/>
              </a:solidFill>
              <a:miter lim="800000"/>
              <a:headEnd/>
              <a:tailEnd/>
            </a:ln>
            <a:effectLst/>
          </p:spPr>
          <p:txBody>
            <a:bodyPr wrap="none" anchor="ctr"/>
            <a:lstStyle/>
            <a:p>
              <a:endParaRPr lang="en-US"/>
            </a:p>
          </p:txBody>
        </p:sp>
        <p:sp>
          <p:nvSpPr>
            <p:cNvPr id="799833" name="AutoShape 89"/>
            <p:cNvSpPr>
              <a:spLocks noChangeArrowheads="1"/>
            </p:cNvSpPr>
            <p:nvPr/>
          </p:nvSpPr>
          <p:spPr bwMode="auto">
            <a:xfrm>
              <a:off x="1061" y="1169"/>
              <a:ext cx="137" cy="824"/>
            </a:xfrm>
            <a:prstGeom prst="curvedLeftArrow">
              <a:avLst>
                <a:gd name="adj1" fmla="val 120292"/>
                <a:gd name="adj2" fmla="val 240584"/>
                <a:gd name="adj3" fmla="val 33333"/>
              </a:avLst>
            </a:prstGeom>
            <a:gradFill rotWithShape="0">
              <a:gsLst>
                <a:gs pos="0">
                  <a:srgbClr val="006699"/>
                </a:gs>
                <a:gs pos="9500">
                  <a:srgbClr val="1170FF"/>
                </a:gs>
                <a:gs pos="14499">
                  <a:srgbClr val="3333CC"/>
                </a:gs>
                <a:gs pos="20000">
                  <a:srgbClr val="2E6792"/>
                </a:gs>
                <a:gs pos="26500">
                  <a:srgbClr val="9999FF"/>
                </a:gs>
                <a:gs pos="42000">
                  <a:srgbClr val="00CCCC"/>
                </a:gs>
                <a:gs pos="50000">
                  <a:srgbClr val="3399FF"/>
                </a:gs>
                <a:gs pos="58000">
                  <a:srgbClr val="00CCCC"/>
                </a:gs>
                <a:gs pos="73500">
                  <a:srgbClr val="9999FF"/>
                </a:gs>
                <a:gs pos="80001">
                  <a:srgbClr val="2E6792"/>
                </a:gs>
                <a:gs pos="85501">
                  <a:srgbClr val="3333CC"/>
                </a:gs>
                <a:gs pos="90500">
                  <a:srgbClr val="1170FF"/>
                </a:gs>
                <a:gs pos="100000">
                  <a:srgbClr val="006699"/>
                </a:gs>
              </a:gsLst>
              <a:lin ang="0" scaled="1"/>
            </a:gradFill>
            <a:ln w="28575">
              <a:solidFill>
                <a:srgbClr val="9900FF"/>
              </a:solidFill>
              <a:miter lim="800000"/>
              <a:headEnd/>
              <a:tailEnd/>
            </a:ln>
            <a:effectLst/>
          </p:spPr>
          <p:txBody>
            <a:bodyPr wrap="none" anchor="ctr"/>
            <a:lstStyle/>
            <a:p>
              <a:endParaRPr lang="en-US"/>
            </a:p>
          </p:txBody>
        </p:sp>
        <p:sp>
          <p:nvSpPr>
            <p:cNvPr id="799834" name="AutoShape 90"/>
            <p:cNvSpPr>
              <a:spLocks noChangeArrowheads="1"/>
            </p:cNvSpPr>
            <p:nvPr/>
          </p:nvSpPr>
          <p:spPr bwMode="auto">
            <a:xfrm>
              <a:off x="1061" y="1162"/>
              <a:ext cx="137" cy="824"/>
            </a:xfrm>
            <a:prstGeom prst="curvedLeftArrow">
              <a:avLst>
                <a:gd name="adj1" fmla="val 120292"/>
                <a:gd name="adj2" fmla="val 240584"/>
                <a:gd name="adj3" fmla="val 33333"/>
              </a:avLst>
            </a:prstGeom>
            <a:gradFill rotWithShape="0">
              <a:gsLst>
                <a:gs pos="0">
                  <a:srgbClr val="006699"/>
                </a:gs>
                <a:gs pos="9500">
                  <a:srgbClr val="1170FF"/>
                </a:gs>
                <a:gs pos="14499">
                  <a:srgbClr val="3333CC"/>
                </a:gs>
                <a:gs pos="20000">
                  <a:srgbClr val="2E6792"/>
                </a:gs>
                <a:gs pos="26500">
                  <a:srgbClr val="9999FF"/>
                </a:gs>
                <a:gs pos="42000">
                  <a:srgbClr val="00CCCC"/>
                </a:gs>
                <a:gs pos="50000">
                  <a:srgbClr val="3399FF"/>
                </a:gs>
                <a:gs pos="58000">
                  <a:srgbClr val="00CCCC"/>
                </a:gs>
                <a:gs pos="73500">
                  <a:srgbClr val="9999FF"/>
                </a:gs>
                <a:gs pos="80001">
                  <a:srgbClr val="2E6792"/>
                </a:gs>
                <a:gs pos="85501">
                  <a:srgbClr val="3333CC"/>
                </a:gs>
                <a:gs pos="90500">
                  <a:srgbClr val="1170FF"/>
                </a:gs>
                <a:gs pos="100000">
                  <a:srgbClr val="006699"/>
                </a:gs>
              </a:gsLst>
              <a:lin ang="0" scaled="1"/>
            </a:gradFill>
            <a:ln w="28575">
              <a:solidFill>
                <a:srgbClr val="9900FF"/>
              </a:solidFill>
              <a:miter lim="800000"/>
              <a:headEnd/>
              <a:tailEnd/>
            </a:ln>
            <a:effectLst/>
          </p:spPr>
          <p:txBody>
            <a:bodyPr wrap="none" anchor="ctr"/>
            <a:lstStyle/>
            <a:p>
              <a:endParaRPr lang="en-US"/>
            </a:p>
          </p:txBody>
        </p:sp>
        <p:sp>
          <p:nvSpPr>
            <p:cNvPr id="799835" name="AutoShape 91"/>
            <p:cNvSpPr>
              <a:spLocks noChangeArrowheads="1"/>
            </p:cNvSpPr>
            <p:nvPr/>
          </p:nvSpPr>
          <p:spPr bwMode="auto">
            <a:xfrm>
              <a:off x="1061" y="1162"/>
              <a:ext cx="137" cy="824"/>
            </a:xfrm>
            <a:prstGeom prst="curvedLeftArrow">
              <a:avLst>
                <a:gd name="adj1" fmla="val 120292"/>
                <a:gd name="adj2" fmla="val 240584"/>
                <a:gd name="adj3" fmla="val 33333"/>
              </a:avLst>
            </a:prstGeom>
            <a:gradFill rotWithShape="0">
              <a:gsLst>
                <a:gs pos="0">
                  <a:srgbClr val="006699"/>
                </a:gs>
                <a:gs pos="9500">
                  <a:srgbClr val="1170FF"/>
                </a:gs>
                <a:gs pos="14499">
                  <a:srgbClr val="3333CC"/>
                </a:gs>
                <a:gs pos="20000">
                  <a:srgbClr val="2E6792"/>
                </a:gs>
                <a:gs pos="26500">
                  <a:srgbClr val="9999FF"/>
                </a:gs>
                <a:gs pos="42000">
                  <a:srgbClr val="00CCCC"/>
                </a:gs>
                <a:gs pos="50000">
                  <a:srgbClr val="3399FF"/>
                </a:gs>
                <a:gs pos="58000">
                  <a:srgbClr val="00CCCC"/>
                </a:gs>
                <a:gs pos="73500">
                  <a:srgbClr val="9999FF"/>
                </a:gs>
                <a:gs pos="80001">
                  <a:srgbClr val="2E6792"/>
                </a:gs>
                <a:gs pos="85501">
                  <a:srgbClr val="3333CC"/>
                </a:gs>
                <a:gs pos="90500">
                  <a:srgbClr val="1170FF"/>
                </a:gs>
                <a:gs pos="100000">
                  <a:srgbClr val="006699"/>
                </a:gs>
              </a:gsLst>
              <a:lin ang="0" scaled="1"/>
            </a:gradFill>
            <a:ln w="28575">
              <a:solidFill>
                <a:srgbClr val="9900FF"/>
              </a:solidFill>
              <a:miter lim="800000"/>
              <a:headEnd/>
              <a:tailEnd/>
            </a:ln>
            <a:effectLst/>
          </p:spPr>
          <p:txBody>
            <a:bodyPr wrap="none" anchor="ctr"/>
            <a:lstStyle/>
            <a:p>
              <a:endParaRPr lang="en-US"/>
            </a:p>
          </p:txBody>
        </p:sp>
        <p:grpSp>
          <p:nvGrpSpPr>
            <p:cNvPr id="799836" name="Group 92"/>
            <p:cNvGrpSpPr>
              <a:grpSpLocks/>
            </p:cNvGrpSpPr>
            <p:nvPr/>
          </p:nvGrpSpPr>
          <p:grpSpPr bwMode="auto">
            <a:xfrm>
              <a:off x="48" y="1307"/>
              <a:ext cx="768" cy="502"/>
              <a:chOff x="48" y="1307"/>
              <a:chExt cx="768" cy="502"/>
            </a:xfrm>
          </p:grpSpPr>
          <p:sp>
            <p:nvSpPr>
              <p:cNvPr id="799837" name="Oval 93"/>
              <p:cNvSpPr>
                <a:spLocks noChangeArrowheads="1"/>
              </p:cNvSpPr>
              <p:nvPr/>
            </p:nvSpPr>
            <p:spPr bwMode="auto">
              <a:xfrm>
                <a:off x="144" y="1307"/>
                <a:ext cx="607" cy="502"/>
              </a:xfrm>
              <a:prstGeom prst="ellipse">
                <a:avLst/>
              </a:prstGeom>
              <a:gradFill rotWithShape="0">
                <a:gsLst>
                  <a:gs pos="0">
                    <a:schemeClr val="bg1"/>
                  </a:gs>
                  <a:gs pos="100000">
                    <a:srgbClr val="FFCCFF"/>
                  </a:gs>
                </a:gsLst>
                <a:path path="shape">
                  <a:fillToRect l="50000" t="50000" r="50000" b="50000"/>
                </a:path>
              </a:gradFill>
              <a:ln w="9525">
                <a:round/>
                <a:headEnd/>
                <a:tailEnd/>
              </a:ln>
              <a:effectLst/>
              <a:scene3d>
                <a:camera prst="legacyPerspectiveBottomLeft"/>
                <a:lightRig rig="legacyNormal3" dir="t"/>
              </a:scene3d>
              <a:sp3d extrusionH="430200" prstMaterial="legacyMatte">
                <a:bevelT w="13500" h="13500" prst="angle"/>
                <a:bevelB w="13500" h="13500" prst="angle"/>
                <a:extrusionClr>
                  <a:srgbClr val="FFCCFF"/>
                </a:extrusionClr>
              </a:sp3d>
            </p:spPr>
            <p:txBody>
              <a:bodyPr wrap="none" anchor="ctr">
                <a:flatTx/>
              </a:bodyPr>
              <a:lstStyle/>
              <a:p>
                <a:pPr algn="ctr"/>
                <a:endParaRPr lang="en-US" sz="2000">
                  <a:solidFill>
                    <a:srgbClr val="660066"/>
                  </a:solidFill>
                </a:endParaRPr>
              </a:p>
            </p:txBody>
          </p:sp>
          <p:sp>
            <p:nvSpPr>
              <p:cNvPr id="799838" name="Text Box 94"/>
              <p:cNvSpPr txBox="1">
                <a:spLocks noChangeArrowheads="1"/>
              </p:cNvSpPr>
              <p:nvPr/>
            </p:nvSpPr>
            <p:spPr bwMode="auto">
              <a:xfrm>
                <a:off x="48" y="1392"/>
                <a:ext cx="768" cy="360"/>
              </a:xfrm>
              <a:prstGeom prst="rect">
                <a:avLst/>
              </a:prstGeom>
              <a:noFill/>
              <a:ln w="9525">
                <a:noFill/>
                <a:miter lim="800000"/>
                <a:headEnd/>
                <a:tailEnd/>
              </a:ln>
              <a:effectLst/>
            </p:spPr>
            <p:txBody>
              <a:bodyPr>
                <a:spAutoFit/>
              </a:bodyPr>
              <a:lstStyle/>
              <a:p>
                <a:pPr algn="ctr"/>
                <a:endParaRPr lang="en-US" sz="200">
                  <a:solidFill>
                    <a:srgbClr val="9900CC"/>
                  </a:solidFill>
                </a:endParaRPr>
              </a:p>
              <a:p>
                <a:pPr algn="ctr"/>
                <a:r>
                  <a:rPr lang="en-US" sz="2000">
                    <a:solidFill>
                      <a:srgbClr val="660066"/>
                    </a:solidFill>
                  </a:rPr>
                  <a:t>Human</a:t>
                </a:r>
              </a:p>
              <a:p>
                <a:pPr algn="ctr"/>
                <a:r>
                  <a:rPr lang="en-US" sz="2000">
                    <a:solidFill>
                      <a:srgbClr val="660066"/>
                    </a:solidFill>
                  </a:rPr>
                  <a:t>beings</a:t>
                </a:r>
                <a:endParaRPr lang="en-US" sz="2000">
                  <a:solidFill>
                    <a:srgbClr val="660066"/>
                  </a:solidFill>
                  <a:latin typeface="Times New Roman" pitchFamily="18" charset="0"/>
                </a:endParaRPr>
              </a:p>
            </p:txBody>
          </p:sp>
        </p:grpSp>
        <p:grpSp>
          <p:nvGrpSpPr>
            <p:cNvPr id="799839" name="Group 95"/>
            <p:cNvGrpSpPr>
              <a:grpSpLocks/>
            </p:cNvGrpSpPr>
            <p:nvPr/>
          </p:nvGrpSpPr>
          <p:grpSpPr bwMode="auto">
            <a:xfrm>
              <a:off x="672" y="2043"/>
              <a:ext cx="720" cy="501"/>
              <a:chOff x="672" y="2043"/>
              <a:chExt cx="720" cy="501"/>
            </a:xfrm>
          </p:grpSpPr>
          <p:sp>
            <p:nvSpPr>
              <p:cNvPr id="799840" name="Oval 96"/>
              <p:cNvSpPr>
                <a:spLocks noChangeArrowheads="1"/>
              </p:cNvSpPr>
              <p:nvPr/>
            </p:nvSpPr>
            <p:spPr bwMode="auto">
              <a:xfrm>
                <a:off x="720" y="2043"/>
                <a:ext cx="605" cy="501"/>
              </a:xfrm>
              <a:prstGeom prst="ellipse">
                <a:avLst/>
              </a:prstGeom>
              <a:gradFill rotWithShape="0">
                <a:gsLst>
                  <a:gs pos="0">
                    <a:schemeClr val="bg1"/>
                  </a:gs>
                  <a:gs pos="100000">
                    <a:srgbClr val="FFCCCC"/>
                  </a:gs>
                </a:gsLst>
                <a:path path="shape">
                  <a:fillToRect l="50000" t="50000" r="50000" b="50000"/>
                </a:path>
              </a:gradFill>
              <a:ln w="9525">
                <a:round/>
                <a:headEnd/>
                <a:tailEnd/>
              </a:ln>
              <a:effectLst/>
              <a:scene3d>
                <a:camera prst="legacyPerspectiveBottom"/>
                <a:lightRig rig="legacyNormal3" dir="t"/>
              </a:scene3d>
              <a:sp3d extrusionH="887400" prstMaterial="legacyMatte">
                <a:bevelT w="13500" h="13500" prst="angle"/>
                <a:bevelB w="13500" h="13500" prst="angle"/>
                <a:extrusionClr>
                  <a:srgbClr val="FFCCCC"/>
                </a:extrusionClr>
              </a:sp3d>
            </p:spPr>
            <p:txBody>
              <a:bodyPr wrap="none" anchor="ctr">
                <a:flatTx/>
              </a:bodyPr>
              <a:lstStyle/>
              <a:p>
                <a:pPr algn="ctr">
                  <a:lnSpc>
                    <a:spcPct val="100000"/>
                  </a:lnSpc>
                </a:pPr>
                <a:endParaRPr lang="en-US" sz="2800" b="1">
                  <a:solidFill>
                    <a:srgbClr val="6600CC"/>
                  </a:solidFill>
                </a:endParaRPr>
              </a:p>
            </p:txBody>
          </p:sp>
          <p:sp>
            <p:nvSpPr>
              <p:cNvPr id="799841" name="Text Box 97"/>
              <p:cNvSpPr txBox="1">
                <a:spLocks noChangeArrowheads="1"/>
              </p:cNvSpPr>
              <p:nvPr/>
            </p:nvSpPr>
            <p:spPr bwMode="auto">
              <a:xfrm>
                <a:off x="672" y="2208"/>
                <a:ext cx="720" cy="212"/>
              </a:xfrm>
              <a:prstGeom prst="rect">
                <a:avLst/>
              </a:prstGeom>
              <a:noFill/>
              <a:ln w="9525">
                <a:noFill/>
                <a:miter lim="800000"/>
                <a:headEnd/>
                <a:tailEnd/>
              </a:ln>
              <a:effectLst/>
            </p:spPr>
            <p:txBody>
              <a:bodyPr>
                <a:spAutoFit/>
              </a:bodyPr>
              <a:lstStyle/>
              <a:p>
                <a:pPr algn="ctr">
                  <a:lnSpc>
                    <a:spcPct val="100000"/>
                  </a:lnSpc>
                </a:pPr>
                <a:endParaRPr lang="en-US" sz="200" b="1">
                  <a:solidFill>
                    <a:srgbClr val="6600CC"/>
                  </a:solidFill>
                </a:endParaRPr>
              </a:p>
              <a:p>
                <a:pPr algn="ctr">
                  <a:lnSpc>
                    <a:spcPct val="50000"/>
                  </a:lnSpc>
                </a:pPr>
                <a:r>
                  <a:rPr lang="en-US" sz="2800">
                    <a:solidFill>
                      <a:srgbClr val="800000"/>
                    </a:solidFill>
                    <a:latin typeface="Fette Engschrift" pitchFamily="2" charset="0"/>
                  </a:rPr>
                  <a:t>Creation</a:t>
                </a:r>
              </a:p>
            </p:txBody>
          </p:sp>
        </p:grpSp>
        <p:grpSp>
          <p:nvGrpSpPr>
            <p:cNvPr id="799842" name="Group 98"/>
            <p:cNvGrpSpPr>
              <a:grpSpLocks/>
            </p:cNvGrpSpPr>
            <p:nvPr/>
          </p:nvGrpSpPr>
          <p:grpSpPr bwMode="auto">
            <a:xfrm>
              <a:off x="687" y="432"/>
              <a:ext cx="659" cy="584"/>
              <a:chOff x="1467" y="672"/>
              <a:chExt cx="700" cy="611"/>
            </a:xfrm>
          </p:grpSpPr>
          <p:sp>
            <p:nvSpPr>
              <p:cNvPr id="799843" name="Oval 99"/>
              <p:cNvSpPr>
                <a:spLocks noChangeArrowheads="1"/>
              </p:cNvSpPr>
              <p:nvPr/>
            </p:nvSpPr>
            <p:spPr bwMode="auto">
              <a:xfrm>
                <a:off x="1467" y="672"/>
                <a:ext cx="700" cy="611"/>
              </a:xfrm>
              <a:prstGeom prst="ellipse">
                <a:avLst/>
              </a:prstGeom>
              <a:gradFill rotWithShape="0">
                <a:gsLst>
                  <a:gs pos="0">
                    <a:schemeClr val="bg1"/>
                  </a:gs>
                  <a:gs pos="100000">
                    <a:srgbClr val="FFFFFF"/>
                  </a:gs>
                </a:gsLst>
                <a:lin ang="5400000" scaled="1"/>
              </a:gradFill>
              <a:ln w="12700">
                <a:round/>
                <a:headEnd/>
                <a:tailEnd/>
              </a:ln>
              <a:effectLst/>
              <a:scene3d>
                <a:camera prst="legacyPerspectiveTop"/>
                <a:lightRig rig="legacyNormal3" dir="t"/>
              </a:scene3d>
              <a:sp3d extrusionH="887400" prstMaterial="legacyMatte">
                <a:bevelT w="13500" h="13500" prst="angle"/>
                <a:bevelB w="13500" h="13500" prst="angle"/>
                <a:extrusionClr>
                  <a:srgbClr val="FFFFFF"/>
                </a:extrusionClr>
              </a:sp3d>
            </p:spPr>
            <p:txBody>
              <a:bodyPr wrap="none" anchor="ctr">
                <a:flatTx/>
              </a:bodyPr>
              <a:lstStyle/>
              <a:p>
                <a:pPr algn="ctr">
                  <a:lnSpc>
                    <a:spcPct val="100000"/>
                  </a:lnSpc>
                </a:pPr>
                <a:endParaRPr lang="en-US" sz="4800" b="1">
                  <a:solidFill>
                    <a:srgbClr val="6600CC"/>
                  </a:solidFill>
                </a:endParaRPr>
              </a:p>
            </p:txBody>
          </p:sp>
          <p:sp>
            <p:nvSpPr>
              <p:cNvPr id="799844" name="WordArt 100"/>
              <p:cNvSpPr>
                <a:spLocks noChangeArrowheads="1" noChangeShapeType="1" noTextEdit="1"/>
              </p:cNvSpPr>
              <p:nvPr/>
            </p:nvSpPr>
            <p:spPr bwMode="auto">
              <a:xfrm>
                <a:off x="1536" y="851"/>
                <a:ext cx="541" cy="253"/>
              </a:xfrm>
              <a:prstGeom prst="rect">
                <a:avLst/>
              </a:prstGeom>
            </p:spPr>
            <p:txBody>
              <a:bodyPr wrap="none" fromWordArt="1">
                <a:prstTxWarp prst="textPlain">
                  <a:avLst>
                    <a:gd name="adj" fmla="val 50000"/>
                  </a:avLst>
                </a:prstTxWarp>
              </a:bodyPr>
              <a:lstStyle/>
              <a:p>
                <a:pPr algn="ctr"/>
                <a:r>
                  <a:rPr lang="en-US" sz="3600" kern="10">
                    <a:ln w="38100">
                      <a:solidFill>
                        <a:srgbClr val="6600CC"/>
                      </a:solidFill>
                      <a:round/>
                      <a:headEnd/>
                      <a:tailEnd/>
                    </a:ln>
                    <a:gradFill rotWithShape="0">
                      <a:gsLst>
                        <a:gs pos="0">
                          <a:srgbClr val="CCECFF"/>
                        </a:gs>
                        <a:gs pos="50000">
                          <a:schemeClr val="bg1"/>
                        </a:gs>
                        <a:gs pos="100000">
                          <a:srgbClr val="CCECFF"/>
                        </a:gs>
                      </a:gsLst>
                      <a:lin ang="2700000" scaled="1"/>
                    </a:gradFill>
                    <a:effectLst>
                      <a:outerShdw dist="35921" dir="2700000" algn="ctr" rotWithShape="0">
                        <a:schemeClr val="bg1"/>
                      </a:outerShdw>
                    </a:effectLst>
                    <a:latin typeface="Impact"/>
                  </a:rPr>
                  <a:t>God</a:t>
                </a:r>
              </a:p>
            </p:txBody>
          </p:sp>
        </p:grpSp>
        <p:grpSp>
          <p:nvGrpSpPr>
            <p:cNvPr id="799845" name="Group 101"/>
            <p:cNvGrpSpPr>
              <a:grpSpLocks/>
            </p:cNvGrpSpPr>
            <p:nvPr/>
          </p:nvGrpSpPr>
          <p:grpSpPr bwMode="auto">
            <a:xfrm>
              <a:off x="1200" y="1307"/>
              <a:ext cx="768" cy="502"/>
              <a:chOff x="1200" y="1307"/>
              <a:chExt cx="768" cy="502"/>
            </a:xfrm>
          </p:grpSpPr>
          <p:sp>
            <p:nvSpPr>
              <p:cNvPr id="799846" name="Oval 102"/>
              <p:cNvSpPr>
                <a:spLocks noChangeArrowheads="1"/>
              </p:cNvSpPr>
              <p:nvPr/>
            </p:nvSpPr>
            <p:spPr bwMode="auto">
              <a:xfrm>
                <a:off x="1294" y="1307"/>
                <a:ext cx="607" cy="502"/>
              </a:xfrm>
              <a:prstGeom prst="ellipse">
                <a:avLst/>
              </a:prstGeom>
              <a:gradFill rotWithShape="0">
                <a:gsLst>
                  <a:gs pos="0">
                    <a:srgbClr val="FFFFFF"/>
                  </a:gs>
                  <a:gs pos="100000">
                    <a:srgbClr val="CCFF99"/>
                  </a:gs>
                </a:gsLst>
                <a:path path="shape">
                  <a:fillToRect l="50000" t="50000" r="50000" b="50000"/>
                </a:path>
              </a:gradFill>
              <a:ln w="9525">
                <a:round/>
                <a:headEnd/>
                <a:tailEnd/>
              </a:ln>
              <a:effectLst/>
              <a:scene3d>
                <a:camera prst="legacyPerspectiveBottomRight"/>
                <a:lightRig rig="legacyNormal3" dir="t"/>
              </a:scene3d>
              <a:sp3d extrusionH="430200" prstMaterial="legacyMatte">
                <a:bevelT w="13500" h="13500" prst="angle"/>
                <a:bevelB w="13500" h="13500" prst="angle"/>
                <a:extrusionClr>
                  <a:srgbClr val="CCFF99"/>
                </a:extrusionClr>
              </a:sp3d>
            </p:spPr>
            <p:txBody>
              <a:bodyPr wrap="none" anchor="ctr">
                <a:flatTx/>
              </a:bodyPr>
              <a:lstStyle/>
              <a:p>
                <a:pPr algn="ctr"/>
                <a:endParaRPr lang="en-US" sz="2000">
                  <a:solidFill>
                    <a:srgbClr val="660066"/>
                  </a:solidFill>
                </a:endParaRPr>
              </a:p>
            </p:txBody>
          </p:sp>
          <p:sp>
            <p:nvSpPr>
              <p:cNvPr id="799847" name="Text Box 103"/>
              <p:cNvSpPr txBox="1">
                <a:spLocks noChangeArrowheads="1"/>
              </p:cNvSpPr>
              <p:nvPr/>
            </p:nvSpPr>
            <p:spPr bwMode="auto">
              <a:xfrm>
                <a:off x="1200" y="1404"/>
                <a:ext cx="768" cy="372"/>
              </a:xfrm>
              <a:prstGeom prst="rect">
                <a:avLst/>
              </a:prstGeom>
              <a:noFill/>
              <a:ln w="9525">
                <a:noFill/>
                <a:miter lim="800000"/>
                <a:headEnd/>
                <a:tailEnd/>
              </a:ln>
              <a:effectLst/>
            </p:spPr>
            <p:txBody>
              <a:bodyPr>
                <a:spAutoFit/>
              </a:bodyPr>
              <a:lstStyle/>
              <a:p>
                <a:pPr algn="ctr"/>
                <a:endParaRPr lang="en-US" sz="200">
                  <a:solidFill>
                    <a:srgbClr val="003300"/>
                  </a:solidFill>
                </a:endParaRPr>
              </a:p>
              <a:p>
                <a:pPr algn="ctr">
                  <a:lnSpc>
                    <a:spcPct val="65000"/>
                  </a:lnSpc>
                </a:pPr>
                <a:r>
                  <a:rPr lang="en-US" sz="2400">
                    <a:solidFill>
                      <a:srgbClr val="003300"/>
                    </a:solidFill>
                    <a:latin typeface="Fette Engschrift" pitchFamily="2" charset="0"/>
                  </a:rPr>
                  <a:t>Natural</a:t>
                </a:r>
              </a:p>
              <a:p>
                <a:pPr algn="ctr">
                  <a:lnSpc>
                    <a:spcPct val="65000"/>
                  </a:lnSpc>
                </a:pPr>
                <a:r>
                  <a:rPr lang="en-US" sz="2400">
                    <a:solidFill>
                      <a:srgbClr val="003300"/>
                    </a:solidFill>
                    <a:latin typeface="Fette Engschrift" pitchFamily="2" charset="0"/>
                  </a:rPr>
                  <a:t>world</a:t>
                </a:r>
              </a:p>
            </p:txBody>
          </p:sp>
        </p:grpSp>
      </p:grpSp>
      <p:grpSp>
        <p:nvGrpSpPr>
          <p:cNvPr id="799854" name="Group 110"/>
          <p:cNvGrpSpPr>
            <a:grpSpLocks/>
          </p:cNvGrpSpPr>
          <p:nvPr/>
        </p:nvGrpSpPr>
        <p:grpSpPr bwMode="auto">
          <a:xfrm>
            <a:off x="228600" y="1600200"/>
            <a:ext cx="2809875" cy="3352800"/>
            <a:chOff x="144" y="480"/>
            <a:chExt cx="1770" cy="2112"/>
          </a:xfrm>
        </p:grpSpPr>
        <p:grpSp>
          <p:nvGrpSpPr>
            <p:cNvPr id="799855" name="Group 111"/>
            <p:cNvGrpSpPr>
              <a:grpSpLocks/>
            </p:cNvGrpSpPr>
            <p:nvPr/>
          </p:nvGrpSpPr>
          <p:grpSpPr bwMode="auto">
            <a:xfrm>
              <a:off x="605" y="632"/>
              <a:ext cx="780" cy="1124"/>
              <a:chOff x="1380" y="831"/>
              <a:chExt cx="828" cy="1175"/>
            </a:xfrm>
          </p:grpSpPr>
          <p:sp>
            <p:nvSpPr>
              <p:cNvPr id="799856" name="Line 112"/>
              <p:cNvSpPr>
                <a:spLocks noChangeShapeType="1"/>
              </p:cNvSpPr>
              <p:nvPr/>
            </p:nvSpPr>
            <p:spPr bwMode="auto">
              <a:xfrm rot="2478685">
                <a:off x="1380" y="880"/>
                <a:ext cx="4" cy="1126"/>
              </a:xfrm>
              <a:prstGeom prst="line">
                <a:avLst/>
              </a:prstGeom>
              <a:noFill/>
              <a:ln w="57150">
                <a:solidFill>
                  <a:srgbClr val="9900FF"/>
                </a:solidFill>
                <a:round/>
                <a:headEnd/>
                <a:tailEnd/>
              </a:ln>
              <a:effectLst/>
            </p:spPr>
            <p:txBody>
              <a:bodyPr/>
              <a:lstStyle/>
              <a:p>
                <a:endParaRPr lang="en-US"/>
              </a:p>
            </p:txBody>
          </p:sp>
          <p:sp>
            <p:nvSpPr>
              <p:cNvPr id="799857" name="Line 113"/>
              <p:cNvSpPr>
                <a:spLocks noChangeShapeType="1"/>
              </p:cNvSpPr>
              <p:nvPr/>
            </p:nvSpPr>
            <p:spPr bwMode="auto">
              <a:xfrm rot="19038451" flipH="1">
                <a:off x="2204" y="831"/>
                <a:ext cx="4" cy="1126"/>
              </a:xfrm>
              <a:prstGeom prst="line">
                <a:avLst/>
              </a:prstGeom>
              <a:noFill/>
              <a:ln w="57150">
                <a:solidFill>
                  <a:srgbClr val="9900FF"/>
                </a:solidFill>
                <a:round/>
                <a:headEnd/>
                <a:tailEnd/>
              </a:ln>
              <a:effectLst/>
            </p:spPr>
            <p:txBody>
              <a:bodyPr/>
              <a:lstStyle/>
              <a:p>
                <a:endParaRPr lang="en-US"/>
              </a:p>
            </p:txBody>
          </p:sp>
        </p:grpSp>
        <p:grpSp>
          <p:nvGrpSpPr>
            <p:cNvPr id="799858" name="Group 114"/>
            <p:cNvGrpSpPr>
              <a:grpSpLocks/>
            </p:cNvGrpSpPr>
            <p:nvPr/>
          </p:nvGrpSpPr>
          <p:grpSpPr bwMode="auto">
            <a:xfrm>
              <a:off x="602" y="1447"/>
              <a:ext cx="796" cy="1107"/>
              <a:chOff x="1377" y="1683"/>
              <a:chExt cx="845" cy="1157"/>
            </a:xfrm>
          </p:grpSpPr>
          <p:sp>
            <p:nvSpPr>
              <p:cNvPr id="799859" name="Line 115"/>
              <p:cNvSpPr>
                <a:spLocks noChangeShapeType="1"/>
              </p:cNvSpPr>
              <p:nvPr/>
            </p:nvSpPr>
            <p:spPr bwMode="auto">
              <a:xfrm rot="19176174" flipH="1">
                <a:off x="1377" y="1683"/>
                <a:ext cx="4" cy="1126"/>
              </a:xfrm>
              <a:prstGeom prst="line">
                <a:avLst/>
              </a:prstGeom>
              <a:noFill/>
              <a:ln w="57150">
                <a:solidFill>
                  <a:srgbClr val="9900FF"/>
                </a:solidFill>
                <a:round/>
                <a:headEnd/>
                <a:tailEnd/>
              </a:ln>
              <a:effectLst/>
            </p:spPr>
            <p:txBody>
              <a:bodyPr/>
              <a:lstStyle/>
              <a:p>
                <a:endParaRPr lang="en-US"/>
              </a:p>
            </p:txBody>
          </p:sp>
          <p:sp>
            <p:nvSpPr>
              <p:cNvPr id="799860" name="Line 116"/>
              <p:cNvSpPr>
                <a:spLocks noChangeShapeType="1"/>
              </p:cNvSpPr>
              <p:nvPr/>
            </p:nvSpPr>
            <p:spPr bwMode="auto">
              <a:xfrm rot="2478685">
                <a:off x="2218" y="1714"/>
                <a:ext cx="4" cy="1126"/>
              </a:xfrm>
              <a:prstGeom prst="line">
                <a:avLst/>
              </a:prstGeom>
              <a:noFill/>
              <a:ln w="57150">
                <a:solidFill>
                  <a:srgbClr val="9900FF"/>
                </a:solidFill>
                <a:round/>
                <a:headEnd/>
                <a:tailEnd/>
              </a:ln>
              <a:effectLst/>
            </p:spPr>
            <p:txBody>
              <a:bodyPr/>
              <a:lstStyle/>
              <a:p>
                <a:endParaRPr lang="en-US"/>
              </a:p>
            </p:txBody>
          </p:sp>
        </p:grpSp>
        <p:grpSp>
          <p:nvGrpSpPr>
            <p:cNvPr id="799861" name="Group 117"/>
            <p:cNvGrpSpPr>
              <a:grpSpLocks/>
            </p:cNvGrpSpPr>
            <p:nvPr/>
          </p:nvGrpSpPr>
          <p:grpSpPr bwMode="auto">
            <a:xfrm>
              <a:off x="144" y="1355"/>
              <a:ext cx="607" cy="502"/>
              <a:chOff x="2153" y="1299"/>
              <a:chExt cx="644" cy="525"/>
            </a:xfrm>
          </p:grpSpPr>
          <p:sp>
            <p:nvSpPr>
              <p:cNvPr id="799862" name="Oval 118"/>
              <p:cNvSpPr>
                <a:spLocks noChangeArrowheads="1"/>
              </p:cNvSpPr>
              <p:nvPr/>
            </p:nvSpPr>
            <p:spPr bwMode="auto">
              <a:xfrm>
                <a:off x="2153" y="1299"/>
                <a:ext cx="644" cy="525"/>
              </a:xfrm>
              <a:prstGeom prst="ellipse">
                <a:avLst/>
              </a:prstGeom>
              <a:gradFill rotWithShape="0">
                <a:gsLst>
                  <a:gs pos="0">
                    <a:schemeClr val="bg1"/>
                  </a:gs>
                  <a:gs pos="100000">
                    <a:srgbClr val="FFCCFF"/>
                  </a:gs>
                </a:gsLst>
                <a:path path="shape">
                  <a:fillToRect l="50000" t="50000" r="50000" b="50000"/>
                </a:path>
              </a:gradFill>
              <a:ln w="9525">
                <a:round/>
                <a:headEnd/>
                <a:tailEnd/>
              </a:ln>
              <a:effectLst/>
              <a:scene3d>
                <a:camera prst="legacyPerspectiveBottomLeft"/>
                <a:lightRig rig="legacyNormal3" dir="t"/>
              </a:scene3d>
              <a:sp3d extrusionH="430200" prstMaterial="legacyMatte">
                <a:bevelT w="13500" h="13500" prst="angle"/>
                <a:bevelB w="13500" h="13500" prst="angle"/>
                <a:extrusionClr>
                  <a:srgbClr val="FFCCFF"/>
                </a:extrusionClr>
              </a:sp3d>
            </p:spPr>
            <p:txBody>
              <a:bodyPr wrap="none" anchor="ctr">
                <a:flatTx/>
              </a:bodyPr>
              <a:lstStyle/>
              <a:p>
                <a:pPr algn="ctr"/>
                <a:endParaRPr lang="en-US" sz="2000">
                  <a:solidFill>
                    <a:srgbClr val="660066"/>
                  </a:solidFill>
                </a:endParaRPr>
              </a:p>
            </p:txBody>
          </p:sp>
          <p:sp>
            <p:nvSpPr>
              <p:cNvPr id="799863" name="Text Box 119"/>
              <p:cNvSpPr txBox="1">
                <a:spLocks noChangeArrowheads="1"/>
              </p:cNvSpPr>
              <p:nvPr/>
            </p:nvSpPr>
            <p:spPr bwMode="auto">
              <a:xfrm>
                <a:off x="2163" y="1454"/>
                <a:ext cx="625" cy="286"/>
              </a:xfrm>
              <a:prstGeom prst="rect">
                <a:avLst/>
              </a:prstGeom>
              <a:noFill/>
              <a:ln w="9525">
                <a:noFill/>
                <a:miter lim="800000"/>
                <a:headEnd/>
                <a:tailEnd/>
              </a:ln>
              <a:effectLst/>
            </p:spPr>
            <p:txBody>
              <a:bodyPr>
                <a:spAutoFit/>
              </a:bodyPr>
              <a:lstStyle/>
              <a:p>
                <a:pPr algn="ctr"/>
                <a:endParaRPr lang="en-US" sz="200">
                  <a:solidFill>
                    <a:srgbClr val="9900CC"/>
                  </a:solidFill>
                </a:endParaRPr>
              </a:p>
              <a:p>
                <a:pPr algn="ctr"/>
                <a:r>
                  <a:rPr lang="en-US" sz="2800">
                    <a:solidFill>
                      <a:srgbClr val="660066"/>
                    </a:solidFill>
                  </a:rPr>
                  <a:t>Mind</a:t>
                </a:r>
                <a:endParaRPr lang="en-US" sz="2800">
                  <a:solidFill>
                    <a:srgbClr val="660066"/>
                  </a:solidFill>
                  <a:latin typeface="Times New Roman" pitchFamily="18" charset="0"/>
                </a:endParaRPr>
              </a:p>
            </p:txBody>
          </p:sp>
        </p:grpSp>
        <p:grpSp>
          <p:nvGrpSpPr>
            <p:cNvPr id="799864" name="Group 120"/>
            <p:cNvGrpSpPr>
              <a:grpSpLocks/>
            </p:cNvGrpSpPr>
            <p:nvPr/>
          </p:nvGrpSpPr>
          <p:grpSpPr bwMode="auto">
            <a:xfrm>
              <a:off x="1294" y="1355"/>
              <a:ext cx="620" cy="502"/>
              <a:chOff x="3374" y="1299"/>
              <a:chExt cx="658" cy="525"/>
            </a:xfrm>
          </p:grpSpPr>
          <p:sp>
            <p:nvSpPr>
              <p:cNvPr id="799865" name="Oval 121"/>
              <p:cNvSpPr>
                <a:spLocks noChangeArrowheads="1"/>
              </p:cNvSpPr>
              <p:nvPr/>
            </p:nvSpPr>
            <p:spPr bwMode="auto">
              <a:xfrm>
                <a:off x="3374" y="1299"/>
                <a:ext cx="644" cy="525"/>
              </a:xfrm>
              <a:prstGeom prst="ellipse">
                <a:avLst/>
              </a:prstGeom>
              <a:gradFill rotWithShape="0">
                <a:gsLst>
                  <a:gs pos="0">
                    <a:srgbClr val="FFFFFF"/>
                  </a:gs>
                  <a:gs pos="100000">
                    <a:srgbClr val="CCFF99"/>
                  </a:gs>
                </a:gsLst>
                <a:path path="shape">
                  <a:fillToRect l="50000" t="50000" r="50000" b="50000"/>
                </a:path>
              </a:gradFill>
              <a:ln w="9525">
                <a:round/>
                <a:headEnd/>
                <a:tailEnd/>
              </a:ln>
              <a:effectLst/>
              <a:scene3d>
                <a:camera prst="legacyPerspectiveBottomRight"/>
                <a:lightRig rig="legacyNormal3" dir="t"/>
              </a:scene3d>
              <a:sp3d extrusionH="430200" prstMaterial="legacyMatte">
                <a:bevelT w="13500" h="13500" prst="angle"/>
                <a:bevelB w="13500" h="13500" prst="angle"/>
                <a:extrusionClr>
                  <a:srgbClr val="CCFF99"/>
                </a:extrusionClr>
              </a:sp3d>
            </p:spPr>
            <p:txBody>
              <a:bodyPr wrap="none" anchor="ctr">
                <a:flatTx/>
              </a:bodyPr>
              <a:lstStyle/>
              <a:p>
                <a:pPr algn="ctr"/>
                <a:endParaRPr lang="en-US" sz="2000">
                  <a:solidFill>
                    <a:srgbClr val="660066"/>
                  </a:solidFill>
                </a:endParaRPr>
              </a:p>
            </p:txBody>
          </p:sp>
          <p:sp>
            <p:nvSpPr>
              <p:cNvPr id="799866" name="Text Box 122"/>
              <p:cNvSpPr txBox="1">
                <a:spLocks noChangeArrowheads="1"/>
              </p:cNvSpPr>
              <p:nvPr/>
            </p:nvSpPr>
            <p:spPr bwMode="auto">
              <a:xfrm>
                <a:off x="3408" y="1454"/>
                <a:ext cx="624" cy="286"/>
              </a:xfrm>
              <a:prstGeom prst="rect">
                <a:avLst/>
              </a:prstGeom>
              <a:noFill/>
              <a:ln w="9525">
                <a:noFill/>
                <a:miter lim="800000"/>
                <a:headEnd/>
                <a:tailEnd/>
              </a:ln>
              <a:effectLst/>
            </p:spPr>
            <p:txBody>
              <a:bodyPr>
                <a:spAutoFit/>
              </a:bodyPr>
              <a:lstStyle/>
              <a:p>
                <a:pPr algn="ctr"/>
                <a:endParaRPr lang="en-US" sz="200">
                  <a:solidFill>
                    <a:srgbClr val="008000"/>
                  </a:solidFill>
                </a:endParaRPr>
              </a:p>
              <a:p>
                <a:pPr algn="ctr"/>
                <a:r>
                  <a:rPr lang="en-US" sz="2800">
                    <a:solidFill>
                      <a:srgbClr val="003300"/>
                    </a:solidFill>
                  </a:rPr>
                  <a:t>Body</a:t>
                </a:r>
                <a:endParaRPr lang="en-US" sz="2800">
                  <a:solidFill>
                    <a:srgbClr val="003300"/>
                  </a:solidFill>
                  <a:latin typeface="Times New Roman" pitchFamily="18" charset="0"/>
                </a:endParaRPr>
              </a:p>
            </p:txBody>
          </p:sp>
        </p:grpSp>
        <p:grpSp>
          <p:nvGrpSpPr>
            <p:cNvPr id="799867" name="Group 123"/>
            <p:cNvGrpSpPr>
              <a:grpSpLocks/>
            </p:cNvGrpSpPr>
            <p:nvPr/>
          </p:nvGrpSpPr>
          <p:grpSpPr bwMode="auto">
            <a:xfrm>
              <a:off x="706" y="2091"/>
              <a:ext cx="633" cy="501"/>
              <a:chOff x="706" y="2091"/>
              <a:chExt cx="633" cy="501"/>
            </a:xfrm>
          </p:grpSpPr>
          <p:sp>
            <p:nvSpPr>
              <p:cNvPr id="799868" name="Oval 124"/>
              <p:cNvSpPr>
                <a:spLocks noChangeArrowheads="1"/>
              </p:cNvSpPr>
              <p:nvPr/>
            </p:nvSpPr>
            <p:spPr bwMode="auto">
              <a:xfrm>
                <a:off x="720" y="2091"/>
                <a:ext cx="605" cy="501"/>
              </a:xfrm>
              <a:prstGeom prst="ellipse">
                <a:avLst/>
              </a:prstGeom>
              <a:gradFill rotWithShape="0">
                <a:gsLst>
                  <a:gs pos="0">
                    <a:schemeClr val="bg1"/>
                  </a:gs>
                  <a:gs pos="100000">
                    <a:srgbClr val="FFCCCC"/>
                  </a:gs>
                </a:gsLst>
                <a:path path="shape">
                  <a:fillToRect l="50000" t="50000" r="50000" b="50000"/>
                </a:path>
              </a:gradFill>
              <a:ln w="9525">
                <a:round/>
                <a:headEnd/>
                <a:tailEnd/>
              </a:ln>
              <a:effectLst/>
              <a:scene3d>
                <a:camera prst="legacyPerspectiveBottom"/>
                <a:lightRig rig="legacyNormal3" dir="t"/>
              </a:scene3d>
              <a:sp3d extrusionH="887400" prstMaterial="legacyMatte">
                <a:bevelT w="13500" h="13500" prst="angle"/>
                <a:bevelB w="13500" h="13500" prst="angle"/>
                <a:extrusionClr>
                  <a:srgbClr val="FFCCCC"/>
                </a:extrusionClr>
              </a:sp3d>
            </p:spPr>
            <p:txBody>
              <a:bodyPr wrap="none" anchor="ctr">
                <a:flatTx/>
              </a:bodyPr>
              <a:lstStyle/>
              <a:p>
                <a:pPr algn="ctr">
                  <a:lnSpc>
                    <a:spcPct val="100000"/>
                  </a:lnSpc>
                </a:pPr>
                <a:endParaRPr lang="en-US" sz="2800" b="1">
                  <a:solidFill>
                    <a:srgbClr val="6600CC"/>
                  </a:solidFill>
                </a:endParaRPr>
              </a:p>
            </p:txBody>
          </p:sp>
          <p:sp>
            <p:nvSpPr>
              <p:cNvPr id="799869" name="Text Box 125"/>
              <p:cNvSpPr txBox="1">
                <a:spLocks noChangeArrowheads="1"/>
              </p:cNvSpPr>
              <p:nvPr/>
            </p:nvSpPr>
            <p:spPr bwMode="auto">
              <a:xfrm>
                <a:off x="706" y="2160"/>
                <a:ext cx="633" cy="399"/>
              </a:xfrm>
              <a:prstGeom prst="rect">
                <a:avLst/>
              </a:prstGeom>
              <a:noFill/>
              <a:ln w="9525">
                <a:noFill/>
                <a:miter lim="800000"/>
                <a:headEnd/>
                <a:tailEnd/>
              </a:ln>
              <a:effectLst/>
            </p:spPr>
            <p:txBody>
              <a:bodyPr>
                <a:spAutoFit/>
              </a:bodyPr>
              <a:lstStyle/>
              <a:p>
                <a:pPr algn="ctr">
                  <a:lnSpc>
                    <a:spcPct val="100000"/>
                  </a:lnSpc>
                </a:pPr>
                <a:endParaRPr lang="en-US" sz="200" b="1">
                  <a:solidFill>
                    <a:srgbClr val="6600CC"/>
                  </a:solidFill>
                </a:endParaRPr>
              </a:p>
              <a:p>
                <a:pPr algn="ctr">
                  <a:lnSpc>
                    <a:spcPct val="60000"/>
                  </a:lnSpc>
                </a:pPr>
                <a:r>
                  <a:rPr lang="en-US" sz="2800">
                    <a:solidFill>
                      <a:srgbClr val="800000"/>
                    </a:solidFill>
                    <a:latin typeface="Fette Engschrift" pitchFamily="2" charset="0"/>
                  </a:rPr>
                  <a:t>Indi-</a:t>
                </a:r>
              </a:p>
              <a:p>
                <a:pPr algn="ctr">
                  <a:lnSpc>
                    <a:spcPct val="60000"/>
                  </a:lnSpc>
                </a:pPr>
                <a:r>
                  <a:rPr lang="en-US" sz="2800">
                    <a:solidFill>
                      <a:srgbClr val="800000"/>
                    </a:solidFill>
                    <a:latin typeface="Fette Engschrift" pitchFamily="2" charset="0"/>
                  </a:rPr>
                  <a:t>vidual</a:t>
                </a:r>
              </a:p>
            </p:txBody>
          </p:sp>
        </p:grpSp>
        <p:grpSp>
          <p:nvGrpSpPr>
            <p:cNvPr id="799870" name="Group 126"/>
            <p:cNvGrpSpPr>
              <a:grpSpLocks/>
            </p:cNvGrpSpPr>
            <p:nvPr/>
          </p:nvGrpSpPr>
          <p:grpSpPr bwMode="auto">
            <a:xfrm>
              <a:off x="687" y="480"/>
              <a:ext cx="659" cy="584"/>
              <a:chOff x="1467" y="672"/>
              <a:chExt cx="700" cy="611"/>
            </a:xfrm>
          </p:grpSpPr>
          <p:sp>
            <p:nvSpPr>
              <p:cNvPr id="799871" name="Oval 127"/>
              <p:cNvSpPr>
                <a:spLocks noChangeArrowheads="1"/>
              </p:cNvSpPr>
              <p:nvPr/>
            </p:nvSpPr>
            <p:spPr bwMode="auto">
              <a:xfrm>
                <a:off x="1467" y="672"/>
                <a:ext cx="700" cy="611"/>
              </a:xfrm>
              <a:prstGeom prst="ellipse">
                <a:avLst/>
              </a:prstGeom>
              <a:gradFill rotWithShape="0">
                <a:gsLst>
                  <a:gs pos="0">
                    <a:schemeClr val="bg1"/>
                  </a:gs>
                  <a:gs pos="100000">
                    <a:srgbClr val="FFFFFF"/>
                  </a:gs>
                </a:gsLst>
                <a:lin ang="5400000" scaled="1"/>
              </a:gradFill>
              <a:ln w="12700">
                <a:round/>
                <a:headEnd/>
                <a:tailEnd/>
              </a:ln>
              <a:effectLst/>
              <a:scene3d>
                <a:camera prst="legacyPerspectiveTop"/>
                <a:lightRig rig="legacyNormal3" dir="t"/>
              </a:scene3d>
              <a:sp3d extrusionH="887400" prstMaterial="legacyMatte">
                <a:bevelT w="13500" h="13500" prst="angle"/>
                <a:bevelB w="13500" h="13500" prst="angle"/>
                <a:extrusionClr>
                  <a:srgbClr val="FFFFFF"/>
                </a:extrusionClr>
              </a:sp3d>
            </p:spPr>
            <p:txBody>
              <a:bodyPr wrap="none" anchor="ctr">
                <a:flatTx/>
              </a:bodyPr>
              <a:lstStyle/>
              <a:p>
                <a:pPr algn="ctr">
                  <a:lnSpc>
                    <a:spcPct val="100000"/>
                  </a:lnSpc>
                </a:pPr>
                <a:endParaRPr lang="en-US" sz="4800" b="1">
                  <a:solidFill>
                    <a:srgbClr val="6600CC"/>
                  </a:solidFill>
                </a:endParaRPr>
              </a:p>
            </p:txBody>
          </p:sp>
          <p:sp>
            <p:nvSpPr>
              <p:cNvPr id="799872" name="WordArt 128"/>
              <p:cNvSpPr>
                <a:spLocks noChangeArrowheads="1" noChangeShapeType="1" noTextEdit="1"/>
              </p:cNvSpPr>
              <p:nvPr/>
            </p:nvSpPr>
            <p:spPr bwMode="auto">
              <a:xfrm>
                <a:off x="1536" y="851"/>
                <a:ext cx="541" cy="253"/>
              </a:xfrm>
              <a:prstGeom prst="rect">
                <a:avLst/>
              </a:prstGeom>
            </p:spPr>
            <p:txBody>
              <a:bodyPr wrap="none" fromWordArt="1">
                <a:prstTxWarp prst="textPlain">
                  <a:avLst>
                    <a:gd name="adj" fmla="val 50000"/>
                  </a:avLst>
                </a:prstTxWarp>
              </a:bodyPr>
              <a:lstStyle/>
              <a:p>
                <a:pPr algn="ctr"/>
                <a:r>
                  <a:rPr lang="en-US" sz="3600" kern="10">
                    <a:ln w="38100">
                      <a:solidFill>
                        <a:srgbClr val="6600CC"/>
                      </a:solidFill>
                      <a:round/>
                      <a:headEnd/>
                      <a:tailEnd/>
                    </a:ln>
                    <a:gradFill rotWithShape="0">
                      <a:gsLst>
                        <a:gs pos="0">
                          <a:srgbClr val="CCECFF"/>
                        </a:gs>
                        <a:gs pos="50000">
                          <a:schemeClr val="bg1"/>
                        </a:gs>
                        <a:gs pos="100000">
                          <a:srgbClr val="CCECFF"/>
                        </a:gs>
                      </a:gsLst>
                      <a:lin ang="2700000" scaled="1"/>
                    </a:gradFill>
                    <a:effectLst>
                      <a:outerShdw dist="35921" dir="2700000" algn="ctr" rotWithShape="0">
                        <a:schemeClr val="bg1"/>
                      </a:outerShdw>
                    </a:effectLst>
                    <a:latin typeface="Impact"/>
                  </a:rPr>
                  <a:t>God</a:t>
                </a:r>
              </a:p>
            </p:txBody>
          </p:sp>
        </p:grpSp>
      </p:grpSp>
      <p:grpSp>
        <p:nvGrpSpPr>
          <p:cNvPr id="799873" name="Group 129"/>
          <p:cNvGrpSpPr>
            <a:grpSpLocks/>
          </p:cNvGrpSpPr>
          <p:nvPr/>
        </p:nvGrpSpPr>
        <p:grpSpPr bwMode="auto">
          <a:xfrm>
            <a:off x="1179513" y="2649538"/>
            <a:ext cx="866775" cy="1428750"/>
            <a:chOff x="743" y="1669"/>
            <a:chExt cx="546" cy="900"/>
          </a:xfrm>
        </p:grpSpPr>
        <p:sp>
          <p:nvSpPr>
            <p:cNvPr id="799762" name="AutoShape 18"/>
            <p:cNvSpPr>
              <a:spLocks noChangeArrowheads="1"/>
            </p:cNvSpPr>
            <p:nvPr/>
          </p:nvSpPr>
          <p:spPr bwMode="auto">
            <a:xfrm rot="-5400000">
              <a:off x="937" y="1728"/>
              <a:ext cx="206" cy="499"/>
            </a:xfrm>
            <a:prstGeom prst="curvedLeftArrow">
              <a:avLst>
                <a:gd name="adj1" fmla="val 48447"/>
                <a:gd name="adj2" fmla="val 96893"/>
                <a:gd name="adj3" fmla="val 33333"/>
              </a:avLst>
            </a:prstGeom>
            <a:gradFill rotWithShape="0">
              <a:gsLst>
                <a:gs pos="0">
                  <a:srgbClr val="006699"/>
                </a:gs>
                <a:gs pos="9500">
                  <a:srgbClr val="1170FF"/>
                </a:gs>
                <a:gs pos="14499">
                  <a:srgbClr val="3333CC"/>
                </a:gs>
                <a:gs pos="20000">
                  <a:srgbClr val="2E6792"/>
                </a:gs>
                <a:gs pos="26500">
                  <a:srgbClr val="9999FF"/>
                </a:gs>
                <a:gs pos="42000">
                  <a:srgbClr val="00CCCC"/>
                </a:gs>
                <a:gs pos="50000">
                  <a:srgbClr val="3399FF"/>
                </a:gs>
                <a:gs pos="58000">
                  <a:srgbClr val="00CCCC"/>
                </a:gs>
                <a:gs pos="73500">
                  <a:srgbClr val="9999FF"/>
                </a:gs>
                <a:gs pos="80001">
                  <a:srgbClr val="2E6792"/>
                </a:gs>
                <a:gs pos="85501">
                  <a:srgbClr val="3333CC"/>
                </a:gs>
                <a:gs pos="90500">
                  <a:srgbClr val="1170FF"/>
                </a:gs>
                <a:gs pos="100000">
                  <a:srgbClr val="006699"/>
                </a:gs>
              </a:gsLst>
              <a:lin ang="0" scaled="1"/>
            </a:gradFill>
            <a:ln w="28575">
              <a:solidFill>
                <a:srgbClr val="9900FF"/>
              </a:solidFill>
              <a:miter lim="800000"/>
              <a:headEnd/>
              <a:tailEnd/>
            </a:ln>
            <a:effectLst/>
          </p:spPr>
          <p:txBody>
            <a:bodyPr wrap="none" anchor="ctr"/>
            <a:lstStyle/>
            <a:p>
              <a:endParaRPr lang="en-US"/>
            </a:p>
          </p:txBody>
        </p:sp>
        <p:sp>
          <p:nvSpPr>
            <p:cNvPr id="799763" name="AutoShape 19"/>
            <p:cNvSpPr>
              <a:spLocks noChangeArrowheads="1"/>
            </p:cNvSpPr>
            <p:nvPr/>
          </p:nvSpPr>
          <p:spPr bwMode="auto">
            <a:xfrm rot="-5400000">
              <a:off x="937" y="1728"/>
              <a:ext cx="206" cy="499"/>
            </a:xfrm>
            <a:prstGeom prst="curvedLeftArrow">
              <a:avLst>
                <a:gd name="adj1" fmla="val 48447"/>
                <a:gd name="adj2" fmla="val 96893"/>
                <a:gd name="adj3" fmla="val 33333"/>
              </a:avLst>
            </a:prstGeom>
            <a:gradFill rotWithShape="0">
              <a:gsLst>
                <a:gs pos="0">
                  <a:srgbClr val="006699"/>
                </a:gs>
                <a:gs pos="9500">
                  <a:srgbClr val="1170FF"/>
                </a:gs>
                <a:gs pos="14499">
                  <a:srgbClr val="3333CC"/>
                </a:gs>
                <a:gs pos="20000">
                  <a:srgbClr val="2E6792"/>
                </a:gs>
                <a:gs pos="26500">
                  <a:srgbClr val="9999FF"/>
                </a:gs>
                <a:gs pos="42000">
                  <a:srgbClr val="00CCCC"/>
                </a:gs>
                <a:gs pos="50000">
                  <a:srgbClr val="3399FF"/>
                </a:gs>
                <a:gs pos="58000">
                  <a:srgbClr val="00CCCC"/>
                </a:gs>
                <a:gs pos="73500">
                  <a:srgbClr val="9999FF"/>
                </a:gs>
                <a:gs pos="80001">
                  <a:srgbClr val="2E6792"/>
                </a:gs>
                <a:gs pos="85501">
                  <a:srgbClr val="3333CC"/>
                </a:gs>
                <a:gs pos="90500">
                  <a:srgbClr val="1170FF"/>
                </a:gs>
                <a:gs pos="100000">
                  <a:srgbClr val="006699"/>
                </a:gs>
              </a:gsLst>
              <a:lin ang="0" scaled="1"/>
            </a:gradFill>
            <a:ln w="28575">
              <a:solidFill>
                <a:srgbClr val="9900FF"/>
              </a:solidFill>
              <a:miter lim="800000"/>
              <a:headEnd/>
              <a:tailEnd/>
            </a:ln>
            <a:effectLst/>
          </p:spPr>
          <p:txBody>
            <a:bodyPr wrap="none" anchor="ctr"/>
            <a:lstStyle/>
            <a:p>
              <a:endParaRPr lang="en-US"/>
            </a:p>
          </p:txBody>
        </p:sp>
        <p:sp>
          <p:nvSpPr>
            <p:cNvPr id="799764" name="AutoShape 20"/>
            <p:cNvSpPr>
              <a:spLocks noChangeArrowheads="1"/>
            </p:cNvSpPr>
            <p:nvPr/>
          </p:nvSpPr>
          <p:spPr bwMode="auto">
            <a:xfrm rot="-5400000">
              <a:off x="937" y="1728"/>
              <a:ext cx="206" cy="499"/>
            </a:xfrm>
            <a:prstGeom prst="curvedLeftArrow">
              <a:avLst>
                <a:gd name="adj1" fmla="val 48447"/>
                <a:gd name="adj2" fmla="val 96893"/>
                <a:gd name="adj3" fmla="val 33333"/>
              </a:avLst>
            </a:prstGeom>
            <a:gradFill rotWithShape="0">
              <a:gsLst>
                <a:gs pos="0">
                  <a:srgbClr val="006699"/>
                </a:gs>
                <a:gs pos="9500">
                  <a:srgbClr val="1170FF"/>
                </a:gs>
                <a:gs pos="14499">
                  <a:srgbClr val="3333CC"/>
                </a:gs>
                <a:gs pos="20000">
                  <a:srgbClr val="2E6792"/>
                </a:gs>
                <a:gs pos="26500">
                  <a:srgbClr val="9999FF"/>
                </a:gs>
                <a:gs pos="42000">
                  <a:srgbClr val="00CCCC"/>
                </a:gs>
                <a:gs pos="50000">
                  <a:srgbClr val="3399FF"/>
                </a:gs>
                <a:gs pos="58000">
                  <a:srgbClr val="00CCCC"/>
                </a:gs>
                <a:gs pos="73500">
                  <a:srgbClr val="9999FF"/>
                </a:gs>
                <a:gs pos="80001">
                  <a:srgbClr val="2E6792"/>
                </a:gs>
                <a:gs pos="85501">
                  <a:srgbClr val="3333CC"/>
                </a:gs>
                <a:gs pos="90500">
                  <a:srgbClr val="1170FF"/>
                </a:gs>
                <a:gs pos="100000">
                  <a:srgbClr val="006699"/>
                </a:gs>
              </a:gsLst>
              <a:lin ang="0" scaled="1"/>
            </a:gradFill>
            <a:ln w="28575">
              <a:solidFill>
                <a:srgbClr val="9900FF"/>
              </a:solidFill>
              <a:miter lim="800000"/>
              <a:headEnd/>
              <a:tailEnd/>
            </a:ln>
            <a:effectLst/>
          </p:spPr>
          <p:txBody>
            <a:bodyPr wrap="none" anchor="ctr"/>
            <a:lstStyle/>
            <a:p>
              <a:endParaRPr lang="en-US"/>
            </a:p>
          </p:txBody>
        </p:sp>
        <p:sp>
          <p:nvSpPr>
            <p:cNvPr id="799765" name="AutoShape 21"/>
            <p:cNvSpPr>
              <a:spLocks noChangeArrowheads="1"/>
            </p:cNvSpPr>
            <p:nvPr/>
          </p:nvSpPr>
          <p:spPr bwMode="auto">
            <a:xfrm rot="-16200000">
              <a:off x="893" y="2072"/>
              <a:ext cx="207" cy="499"/>
            </a:xfrm>
            <a:prstGeom prst="curvedLeftArrow">
              <a:avLst>
                <a:gd name="adj1" fmla="val 48213"/>
                <a:gd name="adj2" fmla="val 96425"/>
                <a:gd name="adj3" fmla="val 33333"/>
              </a:avLst>
            </a:prstGeom>
            <a:gradFill rotWithShape="0">
              <a:gsLst>
                <a:gs pos="0">
                  <a:srgbClr val="006699"/>
                </a:gs>
                <a:gs pos="9500">
                  <a:srgbClr val="1170FF"/>
                </a:gs>
                <a:gs pos="14499">
                  <a:srgbClr val="3333CC"/>
                </a:gs>
                <a:gs pos="20000">
                  <a:srgbClr val="2E6792"/>
                </a:gs>
                <a:gs pos="26500">
                  <a:srgbClr val="9999FF"/>
                </a:gs>
                <a:gs pos="42000">
                  <a:srgbClr val="00CCCC"/>
                </a:gs>
                <a:gs pos="50000">
                  <a:srgbClr val="3399FF"/>
                </a:gs>
                <a:gs pos="58000">
                  <a:srgbClr val="00CCCC"/>
                </a:gs>
                <a:gs pos="73500">
                  <a:srgbClr val="9999FF"/>
                </a:gs>
                <a:gs pos="80001">
                  <a:srgbClr val="2E6792"/>
                </a:gs>
                <a:gs pos="85501">
                  <a:srgbClr val="3333CC"/>
                </a:gs>
                <a:gs pos="90500">
                  <a:srgbClr val="1170FF"/>
                </a:gs>
                <a:gs pos="100000">
                  <a:srgbClr val="006699"/>
                </a:gs>
              </a:gsLst>
              <a:lin ang="0" scaled="1"/>
            </a:gradFill>
            <a:ln w="28575">
              <a:solidFill>
                <a:srgbClr val="9900FF"/>
              </a:solidFill>
              <a:miter lim="800000"/>
              <a:headEnd/>
              <a:tailEnd/>
            </a:ln>
            <a:effectLst/>
          </p:spPr>
          <p:txBody>
            <a:bodyPr wrap="none" anchor="ctr"/>
            <a:lstStyle/>
            <a:p>
              <a:endParaRPr lang="en-US"/>
            </a:p>
          </p:txBody>
        </p:sp>
        <p:sp>
          <p:nvSpPr>
            <p:cNvPr id="799766" name="AutoShape 22"/>
            <p:cNvSpPr>
              <a:spLocks noChangeArrowheads="1"/>
            </p:cNvSpPr>
            <p:nvPr/>
          </p:nvSpPr>
          <p:spPr bwMode="auto">
            <a:xfrm rot="-16200000">
              <a:off x="889" y="2072"/>
              <a:ext cx="207" cy="499"/>
            </a:xfrm>
            <a:prstGeom prst="curvedLeftArrow">
              <a:avLst>
                <a:gd name="adj1" fmla="val 48213"/>
                <a:gd name="adj2" fmla="val 96425"/>
                <a:gd name="adj3" fmla="val 33333"/>
              </a:avLst>
            </a:prstGeom>
            <a:gradFill rotWithShape="0">
              <a:gsLst>
                <a:gs pos="0">
                  <a:srgbClr val="006699"/>
                </a:gs>
                <a:gs pos="9500">
                  <a:srgbClr val="1170FF"/>
                </a:gs>
                <a:gs pos="14499">
                  <a:srgbClr val="3333CC"/>
                </a:gs>
                <a:gs pos="20000">
                  <a:srgbClr val="2E6792"/>
                </a:gs>
                <a:gs pos="26500">
                  <a:srgbClr val="9999FF"/>
                </a:gs>
                <a:gs pos="42000">
                  <a:srgbClr val="00CCCC"/>
                </a:gs>
                <a:gs pos="50000">
                  <a:srgbClr val="3399FF"/>
                </a:gs>
                <a:gs pos="58000">
                  <a:srgbClr val="00CCCC"/>
                </a:gs>
                <a:gs pos="73500">
                  <a:srgbClr val="9999FF"/>
                </a:gs>
                <a:gs pos="80001">
                  <a:srgbClr val="2E6792"/>
                </a:gs>
                <a:gs pos="85501">
                  <a:srgbClr val="3333CC"/>
                </a:gs>
                <a:gs pos="90500">
                  <a:srgbClr val="1170FF"/>
                </a:gs>
                <a:gs pos="100000">
                  <a:srgbClr val="006699"/>
                </a:gs>
              </a:gsLst>
              <a:lin ang="0" scaled="1"/>
            </a:gradFill>
            <a:ln w="28575">
              <a:solidFill>
                <a:srgbClr val="9900FF"/>
              </a:solidFill>
              <a:miter lim="800000"/>
              <a:headEnd/>
              <a:tailEnd/>
            </a:ln>
            <a:effectLst/>
          </p:spPr>
          <p:txBody>
            <a:bodyPr wrap="none" anchor="ctr"/>
            <a:lstStyle/>
            <a:p>
              <a:endParaRPr lang="en-US"/>
            </a:p>
          </p:txBody>
        </p:sp>
        <p:sp>
          <p:nvSpPr>
            <p:cNvPr id="799767" name="AutoShape 23"/>
            <p:cNvSpPr>
              <a:spLocks noChangeArrowheads="1"/>
            </p:cNvSpPr>
            <p:nvPr/>
          </p:nvSpPr>
          <p:spPr bwMode="auto">
            <a:xfrm rot="-16200000">
              <a:off x="889" y="2072"/>
              <a:ext cx="207" cy="499"/>
            </a:xfrm>
            <a:prstGeom prst="curvedLeftArrow">
              <a:avLst>
                <a:gd name="adj1" fmla="val 48213"/>
                <a:gd name="adj2" fmla="val 96425"/>
                <a:gd name="adj3" fmla="val 33333"/>
              </a:avLst>
            </a:prstGeom>
            <a:gradFill rotWithShape="0">
              <a:gsLst>
                <a:gs pos="0">
                  <a:srgbClr val="006699"/>
                </a:gs>
                <a:gs pos="9500">
                  <a:srgbClr val="1170FF"/>
                </a:gs>
                <a:gs pos="14499">
                  <a:srgbClr val="3333CC"/>
                </a:gs>
                <a:gs pos="20000">
                  <a:srgbClr val="2E6792"/>
                </a:gs>
                <a:gs pos="26500">
                  <a:srgbClr val="9999FF"/>
                </a:gs>
                <a:gs pos="42000">
                  <a:srgbClr val="00CCCC"/>
                </a:gs>
                <a:gs pos="50000">
                  <a:srgbClr val="3399FF"/>
                </a:gs>
                <a:gs pos="58000">
                  <a:srgbClr val="00CCCC"/>
                </a:gs>
                <a:gs pos="73500">
                  <a:srgbClr val="9999FF"/>
                </a:gs>
                <a:gs pos="80001">
                  <a:srgbClr val="2E6792"/>
                </a:gs>
                <a:gs pos="85501">
                  <a:srgbClr val="3333CC"/>
                </a:gs>
                <a:gs pos="90500">
                  <a:srgbClr val="1170FF"/>
                </a:gs>
                <a:gs pos="100000">
                  <a:srgbClr val="006699"/>
                </a:gs>
              </a:gsLst>
              <a:lin ang="0" scaled="1"/>
            </a:gradFill>
            <a:ln w="28575">
              <a:solidFill>
                <a:srgbClr val="9900FF"/>
              </a:solidFill>
              <a:miter lim="800000"/>
              <a:headEnd/>
              <a:tailEnd/>
            </a:ln>
            <a:effectLst/>
          </p:spPr>
          <p:txBody>
            <a:bodyPr wrap="none" anchor="ctr"/>
            <a:lstStyle/>
            <a:p>
              <a:endParaRPr lang="en-US"/>
            </a:p>
          </p:txBody>
        </p:sp>
        <p:sp>
          <p:nvSpPr>
            <p:cNvPr id="799768" name="AutoShape 24"/>
            <p:cNvSpPr>
              <a:spLocks noChangeArrowheads="1"/>
            </p:cNvSpPr>
            <p:nvPr/>
          </p:nvSpPr>
          <p:spPr bwMode="auto">
            <a:xfrm rot="-10800000">
              <a:off x="834" y="1669"/>
              <a:ext cx="137" cy="824"/>
            </a:xfrm>
            <a:prstGeom prst="curvedLeftArrow">
              <a:avLst>
                <a:gd name="adj1" fmla="val 120292"/>
                <a:gd name="adj2" fmla="val 240584"/>
                <a:gd name="adj3" fmla="val 33333"/>
              </a:avLst>
            </a:prstGeom>
            <a:gradFill rotWithShape="0">
              <a:gsLst>
                <a:gs pos="0">
                  <a:srgbClr val="006699"/>
                </a:gs>
                <a:gs pos="9500">
                  <a:srgbClr val="1170FF"/>
                </a:gs>
                <a:gs pos="14499">
                  <a:srgbClr val="3333CC"/>
                </a:gs>
                <a:gs pos="20000">
                  <a:srgbClr val="2E6792"/>
                </a:gs>
                <a:gs pos="26500">
                  <a:srgbClr val="9999FF"/>
                </a:gs>
                <a:gs pos="42000">
                  <a:srgbClr val="00CCCC"/>
                </a:gs>
                <a:gs pos="50000">
                  <a:srgbClr val="3399FF"/>
                </a:gs>
                <a:gs pos="58000">
                  <a:srgbClr val="00CCCC"/>
                </a:gs>
                <a:gs pos="73500">
                  <a:srgbClr val="9999FF"/>
                </a:gs>
                <a:gs pos="80001">
                  <a:srgbClr val="2E6792"/>
                </a:gs>
                <a:gs pos="85501">
                  <a:srgbClr val="3333CC"/>
                </a:gs>
                <a:gs pos="90500">
                  <a:srgbClr val="1170FF"/>
                </a:gs>
                <a:gs pos="100000">
                  <a:srgbClr val="006699"/>
                </a:gs>
              </a:gsLst>
              <a:lin ang="0" scaled="1"/>
            </a:gradFill>
            <a:ln w="28575">
              <a:solidFill>
                <a:srgbClr val="9900FF"/>
              </a:solidFill>
              <a:miter lim="800000"/>
              <a:headEnd/>
              <a:tailEnd/>
            </a:ln>
            <a:effectLst/>
          </p:spPr>
          <p:txBody>
            <a:bodyPr wrap="none" anchor="ctr"/>
            <a:lstStyle/>
            <a:p>
              <a:endParaRPr lang="en-US"/>
            </a:p>
          </p:txBody>
        </p:sp>
        <p:sp>
          <p:nvSpPr>
            <p:cNvPr id="799769" name="AutoShape 25"/>
            <p:cNvSpPr>
              <a:spLocks noChangeArrowheads="1"/>
            </p:cNvSpPr>
            <p:nvPr/>
          </p:nvSpPr>
          <p:spPr bwMode="auto">
            <a:xfrm rot="-10800000">
              <a:off x="834" y="1669"/>
              <a:ext cx="137" cy="824"/>
            </a:xfrm>
            <a:prstGeom prst="curvedLeftArrow">
              <a:avLst>
                <a:gd name="adj1" fmla="val 120292"/>
                <a:gd name="adj2" fmla="val 240584"/>
                <a:gd name="adj3" fmla="val 33333"/>
              </a:avLst>
            </a:prstGeom>
            <a:gradFill rotWithShape="0">
              <a:gsLst>
                <a:gs pos="0">
                  <a:srgbClr val="006699"/>
                </a:gs>
                <a:gs pos="9500">
                  <a:srgbClr val="1170FF"/>
                </a:gs>
                <a:gs pos="14499">
                  <a:srgbClr val="3333CC"/>
                </a:gs>
                <a:gs pos="20000">
                  <a:srgbClr val="2E6792"/>
                </a:gs>
                <a:gs pos="26500">
                  <a:srgbClr val="9999FF"/>
                </a:gs>
                <a:gs pos="42000">
                  <a:srgbClr val="00CCCC"/>
                </a:gs>
                <a:gs pos="50000">
                  <a:srgbClr val="3399FF"/>
                </a:gs>
                <a:gs pos="58000">
                  <a:srgbClr val="00CCCC"/>
                </a:gs>
                <a:gs pos="73500">
                  <a:srgbClr val="9999FF"/>
                </a:gs>
                <a:gs pos="80001">
                  <a:srgbClr val="2E6792"/>
                </a:gs>
                <a:gs pos="85501">
                  <a:srgbClr val="3333CC"/>
                </a:gs>
                <a:gs pos="90500">
                  <a:srgbClr val="1170FF"/>
                </a:gs>
                <a:gs pos="100000">
                  <a:srgbClr val="006699"/>
                </a:gs>
              </a:gsLst>
              <a:lin ang="0" scaled="1"/>
            </a:gradFill>
            <a:ln w="28575">
              <a:solidFill>
                <a:srgbClr val="9900FF"/>
              </a:solidFill>
              <a:miter lim="800000"/>
              <a:headEnd/>
              <a:tailEnd/>
            </a:ln>
            <a:effectLst/>
          </p:spPr>
          <p:txBody>
            <a:bodyPr wrap="none" anchor="ctr"/>
            <a:lstStyle/>
            <a:p>
              <a:endParaRPr lang="en-US"/>
            </a:p>
          </p:txBody>
        </p:sp>
        <p:sp>
          <p:nvSpPr>
            <p:cNvPr id="799770" name="AutoShape 26"/>
            <p:cNvSpPr>
              <a:spLocks noChangeArrowheads="1"/>
            </p:cNvSpPr>
            <p:nvPr/>
          </p:nvSpPr>
          <p:spPr bwMode="auto">
            <a:xfrm rot="-10800000">
              <a:off x="834" y="1669"/>
              <a:ext cx="137" cy="824"/>
            </a:xfrm>
            <a:prstGeom prst="curvedLeftArrow">
              <a:avLst>
                <a:gd name="adj1" fmla="val 120292"/>
                <a:gd name="adj2" fmla="val 240584"/>
                <a:gd name="adj3" fmla="val 33333"/>
              </a:avLst>
            </a:prstGeom>
            <a:gradFill rotWithShape="0">
              <a:gsLst>
                <a:gs pos="0">
                  <a:srgbClr val="006699"/>
                </a:gs>
                <a:gs pos="9500">
                  <a:srgbClr val="1170FF"/>
                </a:gs>
                <a:gs pos="14499">
                  <a:srgbClr val="3333CC"/>
                </a:gs>
                <a:gs pos="20000">
                  <a:srgbClr val="2E6792"/>
                </a:gs>
                <a:gs pos="26500">
                  <a:srgbClr val="9999FF"/>
                </a:gs>
                <a:gs pos="42000">
                  <a:srgbClr val="00CCCC"/>
                </a:gs>
                <a:gs pos="50000">
                  <a:srgbClr val="3399FF"/>
                </a:gs>
                <a:gs pos="58000">
                  <a:srgbClr val="00CCCC"/>
                </a:gs>
                <a:gs pos="73500">
                  <a:srgbClr val="9999FF"/>
                </a:gs>
                <a:gs pos="80001">
                  <a:srgbClr val="2E6792"/>
                </a:gs>
                <a:gs pos="85501">
                  <a:srgbClr val="3333CC"/>
                </a:gs>
                <a:gs pos="90500">
                  <a:srgbClr val="1170FF"/>
                </a:gs>
                <a:gs pos="100000">
                  <a:srgbClr val="006699"/>
                </a:gs>
              </a:gsLst>
              <a:lin ang="0" scaled="1"/>
            </a:gradFill>
            <a:ln w="28575">
              <a:solidFill>
                <a:srgbClr val="9900FF"/>
              </a:solidFill>
              <a:miter lim="800000"/>
              <a:headEnd/>
              <a:tailEnd/>
            </a:ln>
            <a:effectLst/>
          </p:spPr>
          <p:txBody>
            <a:bodyPr wrap="none" anchor="ctr"/>
            <a:lstStyle/>
            <a:p>
              <a:endParaRPr lang="en-US"/>
            </a:p>
          </p:txBody>
        </p:sp>
        <p:sp>
          <p:nvSpPr>
            <p:cNvPr id="799771" name="AutoShape 27"/>
            <p:cNvSpPr>
              <a:spLocks noChangeArrowheads="1"/>
            </p:cNvSpPr>
            <p:nvPr/>
          </p:nvSpPr>
          <p:spPr bwMode="auto">
            <a:xfrm>
              <a:off x="1061" y="1745"/>
              <a:ext cx="137" cy="824"/>
            </a:xfrm>
            <a:prstGeom prst="curvedLeftArrow">
              <a:avLst>
                <a:gd name="adj1" fmla="val 120292"/>
                <a:gd name="adj2" fmla="val 240584"/>
                <a:gd name="adj3" fmla="val 33333"/>
              </a:avLst>
            </a:prstGeom>
            <a:gradFill rotWithShape="0">
              <a:gsLst>
                <a:gs pos="0">
                  <a:srgbClr val="006699"/>
                </a:gs>
                <a:gs pos="9500">
                  <a:srgbClr val="1170FF"/>
                </a:gs>
                <a:gs pos="14499">
                  <a:srgbClr val="3333CC"/>
                </a:gs>
                <a:gs pos="20000">
                  <a:srgbClr val="2E6792"/>
                </a:gs>
                <a:gs pos="26500">
                  <a:srgbClr val="9999FF"/>
                </a:gs>
                <a:gs pos="42000">
                  <a:srgbClr val="00CCCC"/>
                </a:gs>
                <a:gs pos="50000">
                  <a:srgbClr val="3399FF"/>
                </a:gs>
                <a:gs pos="58000">
                  <a:srgbClr val="00CCCC"/>
                </a:gs>
                <a:gs pos="73500">
                  <a:srgbClr val="9999FF"/>
                </a:gs>
                <a:gs pos="80001">
                  <a:srgbClr val="2E6792"/>
                </a:gs>
                <a:gs pos="85501">
                  <a:srgbClr val="3333CC"/>
                </a:gs>
                <a:gs pos="90500">
                  <a:srgbClr val="1170FF"/>
                </a:gs>
                <a:gs pos="100000">
                  <a:srgbClr val="006699"/>
                </a:gs>
              </a:gsLst>
              <a:lin ang="0" scaled="1"/>
            </a:gradFill>
            <a:ln w="28575">
              <a:solidFill>
                <a:srgbClr val="9900FF"/>
              </a:solidFill>
              <a:miter lim="800000"/>
              <a:headEnd/>
              <a:tailEnd/>
            </a:ln>
            <a:effectLst/>
          </p:spPr>
          <p:txBody>
            <a:bodyPr wrap="none" anchor="ctr"/>
            <a:lstStyle/>
            <a:p>
              <a:endParaRPr lang="en-US"/>
            </a:p>
          </p:txBody>
        </p:sp>
        <p:sp>
          <p:nvSpPr>
            <p:cNvPr id="799772" name="AutoShape 28"/>
            <p:cNvSpPr>
              <a:spLocks noChangeArrowheads="1"/>
            </p:cNvSpPr>
            <p:nvPr/>
          </p:nvSpPr>
          <p:spPr bwMode="auto">
            <a:xfrm>
              <a:off x="1061" y="1738"/>
              <a:ext cx="137" cy="824"/>
            </a:xfrm>
            <a:prstGeom prst="curvedLeftArrow">
              <a:avLst>
                <a:gd name="adj1" fmla="val 120292"/>
                <a:gd name="adj2" fmla="val 240584"/>
                <a:gd name="adj3" fmla="val 33333"/>
              </a:avLst>
            </a:prstGeom>
            <a:gradFill rotWithShape="0">
              <a:gsLst>
                <a:gs pos="0">
                  <a:srgbClr val="006699"/>
                </a:gs>
                <a:gs pos="9500">
                  <a:srgbClr val="1170FF"/>
                </a:gs>
                <a:gs pos="14499">
                  <a:srgbClr val="3333CC"/>
                </a:gs>
                <a:gs pos="20000">
                  <a:srgbClr val="2E6792"/>
                </a:gs>
                <a:gs pos="26500">
                  <a:srgbClr val="9999FF"/>
                </a:gs>
                <a:gs pos="42000">
                  <a:srgbClr val="00CCCC"/>
                </a:gs>
                <a:gs pos="50000">
                  <a:srgbClr val="3399FF"/>
                </a:gs>
                <a:gs pos="58000">
                  <a:srgbClr val="00CCCC"/>
                </a:gs>
                <a:gs pos="73500">
                  <a:srgbClr val="9999FF"/>
                </a:gs>
                <a:gs pos="80001">
                  <a:srgbClr val="2E6792"/>
                </a:gs>
                <a:gs pos="85501">
                  <a:srgbClr val="3333CC"/>
                </a:gs>
                <a:gs pos="90500">
                  <a:srgbClr val="1170FF"/>
                </a:gs>
                <a:gs pos="100000">
                  <a:srgbClr val="006699"/>
                </a:gs>
              </a:gsLst>
              <a:lin ang="0" scaled="1"/>
            </a:gradFill>
            <a:ln w="28575">
              <a:solidFill>
                <a:srgbClr val="9900FF"/>
              </a:solidFill>
              <a:miter lim="800000"/>
              <a:headEnd/>
              <a:tailEnd/>
            </a:ln>
            <a:effectLst/>
          </p:spPr>
          <p:txBody>
            <a:bodyPr wrap="none" anchor="ctr"/>
            <a:lstStyle/>
            <a:p>
              <a:endParaRPr lang="en-US"/>
            </a:p>
          </p:txBody>
        </p:sp>
        <p:sp>
          <p:nvSpPr>
            <p:cNvPr id="799773" name="AutoShape 29"/>
            <p:cNvSpPr>
              <a:spLocks noChangeArrowheads="1"/>
            </p:cNvSpPr>
            <p:nvPr/>
          </p:nvSpPr>
          <p:spPr bwMode="auto">
            <a:xfrm>
              <a:off x="1061" y="1738"/>
              <a:ext cx="137" cy="824"/>
            </a:xfrm>
            <a:prstGeom prst="curvedLeftArrow">
              <a:avLst>
                <a:gd name="adj1" fmla="val 120292"/>
                <a:gd name="adj2" fmla="val 240584"/>
                <a:gd name="adj3" fmla="val 33333"/>
              </a:avLst>
            </a:prstGeom>
            <a:gradFill rotWithShape="0">
              <a:gsLst>
                <a:gs pos="0">
                  <a:srgbClr val="006699"/>
                </a:gs>
                <a:gs pos="9500">
                  <a:srgbClr val="1170FF"/>
                </a:gs>
                <a:gs pos="14499">
                  <a:srgbClr val="3333CC"/>
                </a:gs>
                <a:gs pos="20000">
                  <a:srgbClr val="2E6792"/>
                </a:gs>
                <a:gs pos="26500">
                  <a:srgbClr val="9999FF"/>
                </a:gs>
                <a:gs pos="42000">
                  <a:srgbClr val="00CCCC"/>
                </a:gs>
                <a:gs pos="50000">
                  <a:srgbClr val="3399FF"/>
                </a:gs>
                <a:gs pos="58000">
                  <a:srgbClr val="00CCCC"/>
                </a:gs>
                <a:gs pos="73500">
                  <a:srgbClr val="9999FF"/>
                </a:gs>
                <a:gs pos="80001">
                  <a:srgbClr val="2E6792"/>
                </a:gs>
                <a:gs pos="85501">
                  <a:srgbClr val="3333CC"/>
                </a:gs>
                <a:gs pos="90500">
                  <a:srgbClr val="1170FF"/>
                </a:gs>
                <a:gs pos="100000">
                  <a:srgbClr val="006699"/>
                </a:gs>
              </a:gsLst>
              <a:lin ang="0" scaled="1"/>
            </a:gradFill>
            <a:ln w="28575">
              <a:solidFill>
                <a:srgbClr val="9900FF"/>
              </a:solidFill>
              <a:miter lim="800000"/>
              <a:headEnd/>
              <a:tailEnd/>
            </a:ln>
            <a:effectLst/>
          </p:spPr>
          <p:txBody>
            <a:bodyPr wrap="none" anchor="ctr"/>
            <a:lstStyle/>
            <a:p>
              <a:endParaRPr lang="en-US"/>
            </a:p>
          </p:txBody>
        </p:sp>
      </p:grpSp>
    </p:spTree>
  </p:cSld>
  <p:clrMapOvr>
    <a:masterClrMapping/>
  </p:clrMapOvr>
  <p:transition spd="slow">
    <p:zoom/>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chemeClr val="bg1"/>
            </a:gs>
            <a:gs pos="100000">
              <a:srgbClr val="CC99FF"/>
            </a:gs>
          </a:gsLst>
          <a:path path="shape">
            <a:fillToRect l="50000" t="50000" r="50000" b="50000"/>
          </a:path>
        </a:gradFill>
        <a:effectLst/>
      </p:bgPr>
    </p:bg>
    <p:spTree>
      <p:nvGrpSpPr>
        <p:cNvPr id="1" name=""/>
        <p:cNvGrpSpPr/>
        <p:nvPr/>
      </p:nvGrpSpPr>
      <p:grpSpPr>
        <a:xfrm>
          <a:off x="0" y="0"/>
          <a:ext cx="0" cy="0"/>
          <a:chOff x="0" y="0"/>
          <a:chExt cx="0" cy="0"/>
        </a:xfrm>
      </p:grpSpPr>
      <p:sp>
        <p:nvSpPr>
          <p:cNvPr id="707586" name="WordArt 1026"/>
          <p:cNvSpPr>
            <a:spLocks noChangeArrowheads="1" noChangeShapeType="1" noTextEdit="1"/>
          </p:cNvSpPr>
          <p:nvPr/>
        </p:nvSpPr>
        <p:spPr bwMode="auto">
          <a:xfrm>
            <a:off x="1400175" y="1066800"/>
            <a:ext cx="6457950" cy="838200"/>
          </a:xfrm>
          <a:prstGeom prst="rect">
            <a:avLst/>
          </a:prstGeom>
        </p:spPr>
        <p:txBody>
          <a:bodyPr wrap="none" fromWordArt="1">
            <a:prstTxWarp prst="textPlain">
              <a:avLst>
                <a:gd name="adj" fmla="val 50000"/>
              </a:avLst>
            </a:prstTxWarp>
            <a:scene3d>
              <a:camera prst="legacyPerspectiveTop"/>
              <a:lightRig rig="legacyHarsh3" dir="b"/>
            </a:scene3d>
            <a:sp3d extrusionH="121893000" prstMaterial="legacyMatte">
              <a:extrusionClr>
                <a:srgbClr val="6600CC"/>
              </a:extrusionClr>
            </a:sp3d>
          </a:bodyPr>
          <a:lstStyle/>
          <a:p>
            <a:pPr algn="ctr"/>
            <a:r>
              <a:rPr lang="en-US" sz="3600" b="1" kern="10">
                <a:ln w="38100">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2700000" scaled="1"/>
                </a:gradFill>
                <a:latin typeface="Arial Black"/>
              </a:rPr>
              <a:t>Section 4</a:t>
            </a:r>
          </a:p>
        </p:txBody>
      </p:sp>
      <p:sp>
        <p:nvSpPr>
          <p:cNvPr id="707587" name="WordArt 1027"/>
          <p:cNvSpPr>
            <a:spLocks noChangeArrowheads="1" noChangeShapeType="1" noTextEdit="1"/>
          </p:cNvSpPr>
          <p:nvPr/>
        </p:nvSpPr>
        <p:spPr bwMode="auto">
          <a:xfrm>
            <a:off x="685800" y="3429000"/>
            <a:ext cx="7886700" cy="2133600"/>
          </a:xfrm>
          <a:prstGeom prst="rect">
            <a:avLst/>
          </a:prstGeom>
        </p:spPr>
        <p:txBody>
          <a:bodyPr wrap="none" fromWordArt="1">
            <a:prstTxWarp prst="textInflateBottom">
              <a:avLst>
                <a:gd name="adj" fmla="val 68083"/>
              </a:avLst>
            </a:prstTxWarp>
          </a:bodyPr>
          <a:lstStyle/>
          <a:p>
            <a:pPr algn="ctr"/>
            <a:r>
              <a:rPr lang="en-US" sz="3600" kern="10" dirty="0">
                <a:ln w="38100">
                  <a:solidFill>
                    <a:srgbClr val="0000FF"/>
                  </a:solidFill>
                  <a:round/>
                  <a:headEnd/>
                  <a:tailEnd/>
                </a:ln>
                <a:gradFill rotWithShape="0">
                  <a:gsLst>
                    <a:gs pos="0">
                      <a:srgbClr val="FFFF00"/>
                    </a:gs>
                    <a:gs pos="100000">
                      <a:srgbClr val="FF9933"/>
                    </a:gs>
                  </a:gsLst>
                  <a:path path="rect">
                    <a:fillToRect l="50000" t="50000" r="50000" b="50000"/>
                  </a:path>
                </a:gradFill>
                <a:effectLst>
                  <a:prstShdw prst="shdw13" dist="38100" dir="13500000">
                    <a:srgbClr val="6600CC"/>
                  </a:prstShdw>
                </a:effectLst>
                <a:latin typeface="Impact"/>
              </a:rPr>
              <a:t>Original Value</a:t>
            </a:r>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500"/>
                                  </p:stCondLst>
                                  <p:childTnLst>
                                    <p:set>
                                      <p:cBhvr>
                                        <p:cTn id="6" dur="1" fill="hold">
                                          <p:stCondLst>
                                            <p:cond delay="0"/>
                                          </p:stCondLst>
                                        </p:cTn>
                                        <p:tgtEl>
                                          <p:spTgt spid="707586"/>
                                        </p:tgtEl>
                                        <p:attrNameLst>
                                          <p:attrName>style.visibility</p:attrName>
                                        </p:attrNameLst>
                                      </p:cBhvr>
                                      <p:to>
                                        <p:strVal val="visible"/>
                                      </p:to>
                                    </p:set>
                                    <p:animEffect transition="in" filter="wipe(up)">
                                      <p:cBhvr>
                                        <p:cTn id="7" dur="500"/>
                                        <p:tgtEl>
                                          <p:spTgt spid="707586"/>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07587"/>
                                        </p:tgtEl>
                                        <p:attrNameLst>
                                          <p:attrName>style.visibility</p:attrName>
                                        </p:attrNameLst>
                                      </p:cBhvr>
                                      <p:to>
                                        <p:strVal val="visible"/>
                                      </p:to>
                                    </p:set>
                                    <p:anim calcmode="lin" valueType="num">
                                      <p:cBhvr>
                                        <p:cTn id="11" dur="500" fill="hold"/>
                                        <p:tgtEl>
                                          <p:spTgt spid="707587"/>
                                        </p:tgtEl>
                                        <p:attrNameLst>
                                          <p:attrName>ppt_w</p:attrName>
                                        </p:attrNameLst>
                                      </p:cBhvr>
                                      <p:tavLst>
                                        <p:tav tm="0">
                                          <p:val>
                                            <p:fltVal val="0"/>
                                          </p:val>
                                        </p:tav>
                                        <p:tav tm="100000">
                                          <p:val>
                                            <p:strVal val="#ppt_w"/>
                                          </p:val>
                                        </p:tav>
                                      </p:tavLst>
                                    </p:anim>
                                    <p:anim calcmode="lin" valueType="num">
                                      <p:cBhvr>
                                        <p:cTn id="12" dur="500" fill="hold"/>
                                        <p:tgtEl>
                                          <p:spTgt spid="70758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7586" grpId="0" animBg="1"/>
      <p:bldP spid="707587" grpId="0"/>
    </p:bldLst>
  </p:timing>
</p:sld>
</file>

<file path=ppt/slides/slide65.xml><?xml version="1.0" encoding="utf-8"?>
<p:sld xmlns:a="http://schemas.openxmlformats.org/drawingml/2006/main" xmlns:r="http://schemas.openxmlformats.org/officeDocument/2006/relationships" xmlns:p="http://schemas.openxmlformats.org/presentationml/2006/main">
  <p:cSld>
    <p:bg>
      <p:bgPr>
        <a:gradFill rotWithShape="0">
          <a:gsLst>
            <a:gs pos="0">
              <a:srgbClr val="CC99FF"/>
            </a:gs>
            <a:gs pos="50000">
              <a:schemeClr val="bg1"/>
            </a:gs>
            <a:gs pos="100000">
              <a:srgbClr val="CC99FF"/>
            </a:gs>
          </a:gsLst>
          <a:lin ang="5400000" scaled="1"/>
        </a:gradFill>
        <a:effectLst/>
      </p:bgPr>
    </p:bg>
    <p:spTree>
      <p:nvGrpSpPr>
        <p:cNvPr id="1" name=""/>
        <p:cNvGrpSpPr/>
        <p:nvPr/>
      </p:nvGrpSpPr>
      <p:grpSpPr>
        <a:xfrm>
          <a:off x="0" y="0"/>
          <a:ext cx="0" cy="0"/>
          <a:chOff x="0" y="0"/>
          <a:chExt cx="0" cy="0"/>
        </a:xfrm>
      </p:grpSpPr>
      <p:grpSp>
        <p:nvGrpSpPr>
          <p:cNvPr id="826426" name="Group 58"/>
          <p:cNvGrpSpPr>
            <a:grpSpLocks/>
          </p:cNvGrpSpPr>
          <p:nvPr/>
        </p:nvGrpSpPr>
        <p:grpSpPr bwMode="auto">
          <a:xfrm>
            <a:off x="304800" y="1143000"/>
            <a:ext cx="4876800" cy="3025775"/>
            <a:chOff x="192" y="720"/>
            <a:chExt cx="3072" cy="1906"/>
          </a:xfrm>
        </p:grpSpPr>
        <p:sp>
          <p:nvSpPr>
            <p:cNvPr id="826420" name="Rectangle 52"/>
            <p:cNvSpPr>
              <a:spLocks noChangeArrowheads="1"/>
            </p:cNvSpPr>
            <p:nvPr/>
          </p:nvSpPr>
          <p:spPr bwMode="auto">
            <a:xfrm rot="2696381">
              <a:off x="1152" y="1152"/>
              <a:ext cx="1152" cy="1152"/>
            </a:xfrm>
            <a:prstGeom prst="rect">
              <a:avLst/>
            </a:prstGeom>
            <a:noFill/>
            <a:ln w="57150">
              <a:solidFill>
                <a:srgbClr val="6600CC"/>
              </a:solidFill>
              <a:miter lim="800000"/>
              <a:headEnd/>
              <a:tailEnd/>
            </a:ln>
            <a:effectLst/>
          </p:spPr>
          <p:txBody>
            <a:bodyPr anchor="ctr">
              <a:spAutoFit/>
            </a:bodyPr>
            <a:lstStyle/>
            <a:p>
              <a:endParaRPr lang="en-US"/>
            </a:p>
          </p:txBody>
        </p:sp>
        <p:grpSp>
          <p:nvGrpSpPr>
            <p:cNvPr id="826425" name="Group 57"/>
            <p:cNvGrpSpPr>
              <a:grpSpLocks/>
            </p:cNvGrpSpPr>
            <p:nvPr/>
          </p:nvGrpSpPr>
          <p:grpSpPr bwMode="auto">
            <a:xfrm>
              <a:off x="192" y="720"/>
              <a:ext cx="3072" cy="1906"/>
              <a:chOff x="192" y="720"/>
              <a:chExt cx="3072" cy="1906"/>
            </a:xfrm>
          </p:grpSpPr>
          <p:sp>
            <p:nvSpPr>
              <p:cNvPr id="826378" name="Oval 10"/>
              <p:cNvSpPr>
                <a:spLocks noChangeArrowheads="1"/>
              </p:cNvSpPr>
              <p:nvPr/>
            </p:nvSpPr>
            <p:spPr bwMode="auto">
              <a:xfrm>
                <a:off x="192" y="1488"/>
                <a:ext cx="1013" cy="466"/>
              </a:xfrm>
              <a:prstGeom prst="ellipse">
                <a:avLst/>
              </a:prstGeom>
              <a:gradFill rotWithShape="0">
                <a:gsLst>
                  <a:gs pos="0">
                    <a:schemeClr val="bg1"/>
                  </a:gs>
                  <a:gs pos="100000">
                    <a:srgbClr val="FFCCFF"/>
                  </a:gs>
                </a:gsLst>
                <a:path path="shape">
                  <a:fillToRect l="50000" t="50000" r="50000" b="50000"/>
                </a:path>
              </a:gradFill>
              <a:ln w="9525">
                <a:round/>
                <a:headEnd/>
                <a:tailEnd/>
              </a:ln>
              <a:effectLst/>
              <a:scene3d>
                <a:camera prst="legacyPerspectiveBottomLeft"/>
                <a:lightRig rig="legacyFlat3" dir="t"/>
              </a:scene3d>
              <a:sp3d extrusionH="544500" prstMaterial="legacyMatte">
                <a:bevelT w="13500" h="13500" prst="angle"/>
                <a:bevelB w="13500" h="13500" prst="angle"/>
                <a:extrusionClr>
                  <a:srgbClr val="FFCCFF"/>
                </a:extrusionClr>
              </a:sp3d>
            </p:spPr>
            <p:txBody>
              <a:bodyPr wrap="none" anchor="ctr">
                <a:flatTx/>
              </a:bodyPr>
              <a:lstStyle/>
              <a:p>
                <a:pPr algn="ctr">
                  <a:lnSpc>
                    <a:spcPct val="70000"/>
                  </a:lnSpc>
                </a:pPr>
                <a:endParaRPr lang="en-US" sz="600" b="1">
                  <a:solidFill>
                    <a:srgbClr val="660066"/>
                  </a:solidFill>
                  <a:latin typeface="Arial Black" pitchFamily="34" charset="0"/>
                </a:endParaRPr>
              </a:p>
              <a:p>
                <a:pPr algn="ctr"/>
                <a:r>
                  <a:rPr lang="en-US" sz="2200">
                    <a:solidFill>
                      <a:srgbClr val="660066"/>
                    </a:solidFill>
                    <a:latin typeface="Arial Black" pitchFamily="34" charset="0"/>
                  </a:rPr>
                  <a:t>Subject</a:t>
                </a:r>
              </a:p>
              <a:p>
                <a:pPr algn="ctr"/>
                <a:r>
                  <a:rPr lang="en-US" sz="2200">
                    <a:solidFill>
                      <a:srgbClr val="660066"/>
                    </a:solidFill>
                    <a:latin typeface="Arial Black" pitchFamily="34" charset="0"/>
                  </a:rPr>
                  <a:t>Partner</a:t>
                </a:r>
                <a:endParaRPr lang="en-US" sz="2200">
                  <a:solidFill>
                    <a:srgbClr val="660066"/>
                  </a:solidFill>
                </a:endParaRPr>
              </a:p>
            </p:txBody>
          </p:sp>
          <p:sp>
            <p:nvSpPr>
              <p:cNvPr id="826379" name="Oval 11"/>
              <p:cNvSpPr>
                <a:spLocks noChangeArrowheads="1"/>
              </p:cNvSpPr>
              <p:nvPr/>
            </p:nvSpPr>
            <p:spPr bwMode="auto">
              <a:xfrm>
                <a:off x="1223" y="2160"/>
                <a:ext cx="1009" cy="466"/>
              </a:xfrm>
              <a:prstGeom prst="ellipse">
                <a:avLst/>
              </a:prstGeom>
              <a:gradFill rotWithShape="0">
                <a:gsLst>
                  <a:gs pos="0">
                    <a:schemeClr val="bg1"/>
                  </a:gs>
                  <a:gs pos="100000">
                    <a:srgbClr val="FFCCCC"/>
                  </a:gs>
                </a:gsLst>
                <a:path path="shape">
                  <a:fillToRect l="50000" t="50000" r="50000" b="50000"/>
                </a:path>
              </a:gradFill>
              <a:ln w="9525">
                <a:round/>
                <a:headEnd/>
                <a:tailEnd/>
              </a:ln>
              <a:effectLst/>
              <a:scene3d>
                <a:camera prst="legacyPerspectiveBottom"/>
                <a:lightRig rig="legacyNormal3" dir="t"/>
              </a:scene3d>
              <a:sp3d extrusionH="887400" prstMaterial="legacyMatte">
                <a:bevelT w="13500" h="13500" prst="angle"/>
                <a:bevelB w="13500" h="13500" prst="angle"/>
                <a:extrusionClr>
                  <a:srgbClr val="FFCCCC"/>
                </a:extrusionClr>
              </a:sp3d>
            </p:spPr>
            <p:txBody>
              <a:bodyPr wrap="none" anchor="ctr">
                <a:flatTx/>
              </a:bodyPr>
              <a:lstStyle/>
              <a:p>
                <a:pPr algn="ctr">
                  <a:lnSpc>
                    <a:spcPct val="100000"/>
                  </a:lnSpc>
                </a:pPr>
                <a:r>
                  <a:rPr lang="en-US" sz="3600" b="1">
                    <a:solidFill>
                      <a:srgbClr val="800000"/>
                    </a:solidFill>
                  </a:rPr>
                  <a:t>Union</a:t>
                </a:r>
              </a:p>
            </p:txBody>
          </p:sp>
          <p:grpSp>
            <p:nvGrpSpPr>
              <p:cNvPr id="826380" name="Group 12"/>
              <p:cNvGrpSpPr>
                <a:grpSpLocks/>
              </p:cNvGrpSpPr>
              <p:nvPr/>
            </p:nvGrpSpPr>
            <p:grpSpPr bwMode="auto">
              <a:xfrm>
                <a:off x="1178" y="720"/>
                <a:ext cx="1100" cy="543"/>
                <a:chOff x="1204" y="672"/>
                <a:chExt cx="1100" cy="543"/>
              </a:xfrm>
            </p:grpSpPr>
            <p:sp>
              <p:nvSpPr>
                <p:cNvPr id="826381" name="Oval 13"/>
                <p:cNvSpPr>
                  <a:spLocks noChangeArrowheads="1"/>
                </p:cNvSpPr>
                <p:nvPr/>
              </p:nvSpPr>
              <p:spPr bwMode="auto">
                <a:xfrm>
                  <a:off x="1204" y="672"/>
                  <a:ext cx="1100" cy="543"/>
                </a:xfrm>
                <a:prstGeom prst="ellipse">
                  <a:avLst/>
                </a:prstGeom>
                <a:gradFill rotWithShape="0">
                  <a:gsLst>
                    <a:gs pos="0">
                      <a:schemeClr val="bg1"/>
                    </a:gs>
                    <a:gs pos="100000">
                      <a:srgbClr val="FFFFFF"/>
                    </a:gs>
                  </a:gsLst>
                  <a:lin ang="5400000" scaled="1"/>
                </a:gradFill>
                <a:ln w="12700">
                  <a:round/>
                  <a:headEnd/>
                  <a:tailEnd/>
                </a:ln>
                <a:effectLst/>
                <a:scene3d>
                  <a:camera prst="legacyPerspectiveTop"/>
                  <a:lightRig rig="legacyNormal3" dir="t"/>
                </a:scene3d>
                <a:sp3d extrusionH="887400" prstMaterial="legacyMatte">
                  <a:bevelT w="13500" h="13500" prst="angle"/>
                  <a:bevelB w="13500" h="13500" prst="angle"/>
                  <a:extrusionClr>
                    <a:srgbClr val="FFFFFF"/>
                  </a:extrusionClr>
                </a:sp3d>
              </p:spPr>
              <p:txBody>
                <a:bodyPr wrap="none" anchor="ctr">
                  <a:flatTx/>
                </a:bodyPr>
                <a:lstStyle/>
                <a:p>
                  <a:pPr algn="ctr">
                    <a:lnSpc>
                      <a:spcPct val="100000"/>
                    </a:lnSpc>
                  </a:pPr>
                  <a:endParaRPr lang="en-US" sz="4800" b="1">
                    <a:solidFill>
                      <a:srgbClr val="6600CC"/>
                    </a:solidFill>
                  </a:endParaRPr>
                </a:p>
              </p:txBody>
            </p:sp>
            <p:sp>
              <p:nvSpPr>
                <p:cNvPr id="826382" name="WordArt 14"/>
                <p:cNvSpPr>
                  <a:spLocks noChangeArrowheads="1" noChangeShapeType="1" noTextEdit="1"/>
                </p:cNvSpPr>
                <p:nvPr/>
              </p:nvSpPr>
              <p:spPr bwMode="auto">
                <a:xfrm>
                  <a:off x="1318" y="807"/>
                  <a:ext cx="851" cy="273"/>
                </a:xfrm>
                <a:prstGeom prst="rect">
                  <a:avLst/>
                </a:prstGeom>
              </p:spPr>
              <p:txBody>
                <a:bodyPr wrap="none" fromWordArt="1">
                  <a:prstTxWarp prst="textPlain">
                    <a:avLst>
                      <a:gd name="adj" fmla="val 50000"/>
                    </a:avLst>
                  </a:prstTxWarp>
                </a:bodyPr>
                <a:lstStyle/>
                <a:p>
                  <a:pPr algn="ctr"/>
                  <a:r>
                    <a:rPr lang="en-US" sz="3600" kern="10">
                      <a:ln w="38100">
                        <a:solidFill>
                          <a:srgbClr val="6600CC"/>
                        </a:solidFill>
                        <a:round/>
                        <a:headEnd/>
                        <a:tailEnd/>
                      </a:ln>
                      <a:gradFill rotWithShape="0">
                        <a:gsLst>
                          <a:gs pos="0">
                            <a:srgbClr val="6600CC"/>
                          </a:gs>
                          <a:gs pos="50000">
                            <a:schemeClr val="bg1"/>
                          </a:gs>
                          <a:gs pos="100000">
                            <a:srgbClr val="6600CC"/>
                          </a:gs>
                        </a:gsLst>
                        <a:lin ang="2700000" scaled="1"/>
                      </a:gradFill>
                      <a:latin typeface="Impact"/>
                    </a:rPr>
                    <a:t>God</a:t>
                  </a:r>
                </a:p>
              </p:txBody>
            </p:sp>
          </p:grpSp>
          <p:sp>
            <p:nvSpPr>
              <p:cNvPr id="826398" name="Oval 30"/>
              <p:cNvSpPr>
                <a:spLocks noChangeArrowheads="1"/>
              </p:cNvSpPr>
              <p:nvPr/>
            </p:nvSpPr>
            <p:spPr bwMode="auto">
              <a:xfrm>
                <a:off x="2251" y="1490"/>
                <a:ext cx="1013" cy="466"/>
              </a:xfrm>
              <a:prstGeom prst="ellipse">
                <a:avLst/>
              </a:prstGeom>
              <a:gradFill rotWithShape="0">
                <a:gsLst>
                  <a:gs pos="0">
                    <a:srgbClr val="FFFFFF"/>
                  </a:gs>
                  <a:gs pos="100000">
                    <a:srgbClr val="CCFF99"/>
                  </a:gs>
                </a:gsLst>
                <a:path path="shape">
                  <a:fillToRect l="50000" t="50000" r="50000" b="50000"/>
                </a:path>
              </a:gradFill>
              <a:ln w="9525">
                <a:round/>
                <a:headEnd/>
                <a:tailEnd/>
              </a:ln>
              <a:effectLst/>
              <a:scene3d>
                <a:camera prst="legacyPerspectiveBottomRight"/>
                <a:lightRig rig="legacyNormal3" dir="t"/>
              </a:scene3d>
              <a:sp3d extrusionH="544500" prstMaterial="legacyMatte">
                <a:bevelT w="13500" h="13500" prst="angle"/>
                <a:bevelB w="13500" h="13500" prst="angle"/>
                <a:extrusionClr>
                  <a:srgbClr val="CCFF99"/>
                </a:extrusionClr>
              </a:sp3d>
            </p:spPr>
            <p:txBody>
              <a:bodyPr wrap="none" anchor="ctr">
                <a:flatTx/>
              </a:bodyPr>
              <a:lstStyle/>
              <a:p>
                <a:pPr algn="ctr"/>
                <a:endParaRPr lang="en-US" sz="600">
                  <a:solidFill>
                    <a:srgbClr val="003300"/>
                  </a:solidFill>
                  <a:latin typeface="Arial Black" pitchFamily="34" charset="0"/>
                </a:endParaRPr>
              </a:p>
              <a:p>
                <a:pPr algn="ctr"/>
                <a:r>
                  <a:rPr lang="en-US" sz="2200">
                    <a:solidFill>
                      <a:srgbClr val="003300"/>
                    </a:solidFill>
                    <a:latin typeface="Arial Black" pitchFamily="34" charset="0"/>
                  </a:rPr>
                  <a:t>Object</a:t>
                </a:r>
              </a:p>
              <a:p>
                <a:pPr algn="ctr"/>
                <a:r>
                  <a:rPr lang="en-US" sz="2200">
                    <a:solidFill>
                      <a:srgbClr val="003300"/>
                    </a:solidFill>
                    <a:latin typeface="Arial Black" pitchFamily="34" charset="0"/>
                  </a:rPr>
                  <a:t>Partner</a:t>
                </a:r>
              </a:p>
            </p:txBody>
          </p:sp>
        </p:grpSp>
        <p:grpSp>
          <p:nvGrpSpPr>
            <p:cNvPr id="826383" name="Group 15"/>
            <p:cNvGrpSpPr>
              <a:grpSpLocks/>
            </p:cNvGrpSpPr>
            <p:nvPr/>
          </p:nvGrpSpPr>
          <p:grpSpPr bwMode="auto">
            <a:xfrm>
              <a:off x="1272" y="1296"/>
              <a:ext cx="913" cy="837"/>
              <a:chOff x="1297" y="1289"/>
              <a:chExt cx="913" cy="837"/>
            </a:xfrm>
          </p:grpSpPr>
          <p:grpSp>
            <p:nvGrpSpPr>
              <p:cNvPr id="826384" name="Group 16"/>
              <p:cNvGrpSpPr>
                <a:grpSpLocks/>
              </p:cNvGrpSpPr>
              <p:nvPr/>
            </p:nvGrpSpPr>
            <p:grpSpPr bwMode="auto">
              <a:xfrm>
                <a:off x="1376" y="1448"/>
                <a:ext cx="834" cy="191"/>
                <a:chOff x="1376" y="1440"/>
                <a:chExt cx="834" cy="191"/>
              </a:xfrm>
            </p:grpSpPr>
            <p:sp>
              <p:nvSpPr>
                <p:cNvPr id="826385" name="AutoShape 17"/>
                <p:cNvSpPr>
                  <a:spLocks noChangeArrowheads="1"/>
                </p:cNvSpPr>
                <p:nvPr/>
              </p:nvSpPr>
              <p:spPr bwMode="auto">
                <a:xfrm rot="-5400000">
                  <a:off x="1697" y="1119"/>
                  <a:ext cx="191" cy="834"/>
                </a:xfrm>
                <a:prstGeom prst="curvedLeftArrow">
                  <a:avLst>
                    <a:gd name="adj1" fmla="val 87330"/>
                    <a:gd name="adj2" fmla="val 174660"/>
                    <a:gd name="adj3" fmla="val 33333"/>
                  </a:avLst>
                </a:prstGeom>
                <a:gradFill rotWithShape="0">
                  <a:gsLst>
                    <a:gs pos="0">
                      <a:srgbClr val="006699"/>
                    </a:gs>
                    <a:gs pos="9500">
                      <a:srgbClr val="1170FF"/>
                    </a:gs>
                    <a:gs pos="14499">
                      <a:srgbClr val="3333CC"/>
                    </a:gs>
                    <a:gs pos="20000">
                      <a:srgbClr val="2E6792"/>
                    </a:gs>
                    <a:gs pos="26500">
                      <a:srgbClr val="9999FF"/>
                    </a:gs>
                    <a:gs pos="42000">
                      <a:srgbClr val="00CCCC"/>
                    </a:gs>
                    <a:gs pos="50000">
                      <a:srgbClr val="3399FF"/>
                    </a:gs>
                    <a:gs pos="58000">
                      <a:srgbClr val="00CCCC"/>
                    </a:gs>
                    <a:gs pos="73500">
                      <a:srgbClr val="9999FF"/>
                    </a:gs>
                    <a:gs pos="80001">
                      <a:srgbClr val="2E6792"/>
                    </a:gs>
                    <a:gs pos="85501">
                      <a:srgbClr val="3333CC"/>
                    </a:gs>
                    <a:gs pos="90500">
                      <a:srgbClr val="1170FF"/>
                    </a:gs>
                    <a:gs pos="100000">
                      <a:srgbClr val="006699"/>
                    </a:gs>
                  </a:gsLst>
                  <a:lin ang="0" scaled="1"/>
                </a:gradFill>
                <a:ln w="28575">
                  <a:solidFill>
                    <a:srgbClr val="9900FF"/>
                  </a:solidFill>
                  <a:miter lim="800000"/>
                  <a:headEnd/>
                  <a:tailEnd/>
                </a:ln>
                <a:effectLst/>
              </p:spPr>
              <p:txBody>
                <a:bodyPr wrap="none" anchor="ctr"/>
                <a:lstStyle/>
                <a:p>
                  <a:endParaRPr lang="en-US"/>
                </a:p>
              </p:txBody>
            </p:sp>
            <p:sp>
              <p:nvSpPr>
                <p:cNvPr id="826386" name="AutoShape 18"/>
                <p:cNvSpPr>
                  <a:spLocks noChangeArrowheads="1"/>
                </p:cNvSpPr>
                <p:nvPr/>
              </p:nvSpPr>
              <p:spPr bwMode="auto">
                <a:xfrm rot="-5400000">
                  <a:off x="1697" y="1119"/>
                  <a:ext cx="191" cy="834"/>
                </a:xfrm>
                <a:prstGeom prst="curvedLeftArrow">
                  <a:avLst>
                    <a:gd name="adj1" fmla="val 87330"/>
                    <a:gd name="adj2" fmla="val 174660"/>
                    <a:gd name="adj3" fmla="val 33333"/>
                  </a:avLst>
                </a:prstGeom>
                <a:gradFill rotWithShape="0">
                  <a:gsLst>
                    <a:gs pos="0">
                      <a:srgbClr val="006699"/>
                    </a:gs>
                    <a:gs pos="9500">
                      <a:srgbClr val="1170FF"/>
                    </a:gs>
                    <a:gs pos="14499">
                      <a:srgbClr val="3333CC"/>
                    </a:gs>
                    <a:gs pos="20000">
                      <a:srgbClr val="2E6792"/>
                    </a:gs>
                    <a:gs pos="26500">
                      <a:srgbClr val="9999FF"/>
                    </a:gs>
                    <a:gs pos="42000">
                      <a:srgbClr val="00CCCC"/>
                    </a:gs>
                    <a:gs pos="50000">
                      <a:srgbClr val="3399FF"/>
                    </a:gs>
                    <a:gs pos="58000">
                      <a:srgbClr val="00CCCC"/>
                    </a:gs>
                    <a:gs pos="73500">
                      <a:srgbClr val="9999FF"/>
                    </a:gs>
                    <a:gs pos="80001">
                      <a:srgbClr val="2E6792"/>
                    </a:gs>
                    <a:gs pos="85501">
                      <a:srgbClr val="3333CC"/>
                    </a:gs>
                    <a:gs pos="90500">
                      <a:srgbClr val="1170FF"/>
                    </a:gs>
                    <a:gs pos="100000">
                      <a:srgbClr val="006699"/>
                    </a:gs>
                  </a:gsLst>
                  <a:lin ang="0" scaled="1"/>
                </a:gradFill>
                <a:ln w="28575">
                  <a:solidFill>
                    <a:srgbClr val="9900FF"/>
                  </a:solidFill>
                  <a:miter lim="800000"/>
                  <a:headEnd/>
                  <a:tailEnd/>
                </a:ln>
                <a:effectLst/>
              </p:spPr>
              <p:txBody>
                <a:bodyPr wrap="none" anchor="ctr"/>
                <a:lstStyle/>
                <a:p>
                  <a:endParaRPr lang="en-US"/>
                </a:p>
              </p:txBody>
            </p:sp>
            <p:sp>
              <p:nvSpPr>
                <p:cNvPr id="826387" name="AutoShape 19"/>
                <p:cNvSpPr>
                  <a:spLocks noChangeArrowheads="1"/>
                </p:cNvSpPr>
                <p:nvPr/>
              </p:nvSpPr>
              <p:spPr bwMode="auto">
                <a:xfrm rot="-5400000">
                  <a:off x="1697" y="1119"/>
                  <a:ext cx="191" cy="834"/>
                </a:xfrm>
                <a:prstGeom prst="curvedLeftArrow">
                  <a:avLst>
                    <a:gd name="adj1" fmla="val 87330"/>
                    <a:gd name="adj2" fmla="val 174660"/>
                    <a:gd name="adj3" fmla="val 33333"/>
                  </a:avLst>
                </a:prstGeom>
                <a:gradFill rotWithShape="0">
                  <a:gsLst>
                    <a:gs pos="0">
                      <a:srgbClr val="006699"/>
                    </a:gs>
                    <a:gs pos="9500">
                      <a:srgbClr val="1170FF"/>
                    </a:gs>
                    <a:gs pos="14499">
                      <a:srgbClr val="3333CC"/>
                    </a:gs>
                    <a:gs pos="20000">
                      <a:srgbClr val="2E6792"/>
                    </a:gs>
                    <a:gs pos="26500">
                      <a:srgbClr val="9999FF"/>
                    </a:gs>
                    <a:gs pos="42000">
                      <a:srgbClr val="00CCCC"/>
                    </a:gs>
                    <a:gs pos="50000">
                      <a:srgbClr val="3399FF"/>
                    </a:gs>
                    <a:gs pos="58000">
                      <a:srgbClr val="00CCCC"/>
                    </a:gs>
                    <a:gs pos="73500">
                      <a:srgbClr val="9999FF"/>
                    </a:gs>
                    <a:gs pos="80001">
                      <a:srgbClr val="2E6792"/>
                    </a:gs>
                    <a:gs pos="85501">
                      <a:srgbClr val="3333CC"/>
                    </a:gs>
                    <a:gs pos="90500">
                      <a:srgbClr val="1170FF"/>
                    </a:gs>
                    <a:gs pos="100000">
                      <a:srgbClr val="006699"/>
                    </a:gs>
                  </a:gsLst>
                  <a:lin ang="0" scaled="1"/>
                </a:gradFill>
                <a:ln w="28575">
                  <a:solidFill>
                    <a:srgbClr val="9900FF"/>
                  </a:solidFill>
                  <a:miter lim="800000"/>
                  <a:headEnd/>
                  <a:tailEnd/>
                </a:ln>
                <a:effectLst/>
              </p:spPr>
              <p:txBody>
                <a:bodyPr wrap="none" anchor="ctr"/>
                <a:lstStyle/>
                <a:p>
                  <a:endParaRPr lang="en-US"/>
                </a:p>
              </p:txBody>
            </p:sp>
          </p:grpSp>
          <p:grpSp>
            <p:nvGrpSpPr>
              <p:cNvPr id="826388" name="Group 20"/>
              <p:cNvGrpSpPr>
                <a:grpSpLocks/>
              </p:cNvGrpSpPr>
              <p:nvPr/>
            </p:nvGrpSpPr>
            <p:grpSpPr bwMode="auto">
              <a:xfrm>
                <a:off x="1297" y="1767"/>
                <a:ext cx="840" cy="192"/>
                <a:chOff x="1297" y="1759"/>
                <a:chExt cx="840" cy="192"/>
              </a:xfrm>
            </p:grpSpPr>
            <p:sp>
              <p:nvSpPr>
                <p:cNvPr id="826389" name="AutoShape 21"/>
                <p:cNvSpPr>
                  <a:spLocks noChangeArrowheads="1"/>
                </p:cNvSpPr>
                <p:nvPr/>
              </p:nvSpPr>
              <p:spPr bwMode="auto">
                <a:xfrm rot="-16200000">
                  <a:off x="1624" y="1438"/>
                  <a:ext cx="192" cy="834"/>
                </a:xfrm>
                <a:prstGeom prst="curvedLeftArrow">
                  <a:avLst>
                    <a:gd name="adj1" fmla="val 86875"/>
                    <a:gd name="adj2" fmla="val 173750"/>
                    <a:gd name="adj3" fmla="val 33333"/>
                  </a:avLst>
                </a:prstGeom>
                <a:gradFill rotWithShape="0">
                  <a:gsLst>
                    <a:gs pos="0">
                      <a:srgbClr val="006699"/>
                    </a:gs>
                    <a:gs pos="9500">
                      <a:srgbClr val="1170FF"/>
                    </a:gs>
                    <a:gs pos="14499">
                      <a:srgbClr val="3333CC"/>
                    </a:gs>
                    <a:gs pos="20000">
                      <a:srgbClr val="2E6792"/>
                    </a:gs>
                    <a:gs pos="26500">
                      <a:srgbClr val="9999FF"/>
                    </a:gs>
                    <a:gs pos="42000">
                      <a:srgbClr val="00CCCC"/>
                    </a:gs>
                    <a:gs pos="50000">
                      <a:srgbClr val="3399FF"/>
                    </a:gs>
                    <a:gs pos="58000">
                      <a:srgbClr val="00CCCC"/>
                    </a:gs>
                    <a:gs pos="73500">
                      <a:srgbClr val="9999FF"/>
                    </a:gs>
                    <a:gs pos="80001">
                      <a:srgbClr val="2E6792"/>
                    </a:gs>
                    <a:gs pos="85501">
                      <a:srgbClr val="3333CC"/>
                    </a:gs>
                    <a:gs pos="90500">
                      <a:srgbClr val="1170FF"/>
                    </a:gs>
                    <a:gs pos="100000">
                      <a:srgbClr val="006699"/>
                    </a:gs>
                  </a:gsLst>
                  <a:lin ang="0" scaled="1"/>
                </a:gradFill>
                <a:ln w="28575">
                  <a:solidFill>
                    <a:srgbClr val="9900FF"/>
                  </a:solidFill>
                  <a:miter lim="800000"/>
                  <a:headEnd/>
                  <a:tailEnd/>
                </a:ln>
                <a:effectLst/>
              </p:spPr>
              <p:txBody>
                <a:bodyPr wrap="none" anchor="ctr"/>
                <a:lstStyle/>
                <a:p>
                  <a:endParaRPr lang="en-US"/>
                </a:p>
              </p:txBody>
            </p:sp>
            <p:sp>
              <p:nvSpPr>
                <p:cNvPr id="826390" name="AutoShape 22"/>
                <p:cNvSpPr>
                  <a:spLocks noChangeArrowheads="1"/>
                </p:cNvSpPr>
                <p:nvPr/>
              </p:nvSpPr>
              <p:spPr bwMode="auto">
                <a:xfrm rot="-16200000">
                  <a:off x="1618" y="1438"/>
                  <a:ext cx="192" cy="834"/>
                </a:xfrm>
                <a:prstGeom prst="curvedLeftArrow">
                  <a:avLst>
                    <a:gd name="adj1" fmla="val 86875"/>
                    <a:gd name="adj2" fmla="val 173750"/>
                    <a:gd name="adj3" fmla="val 33333"/>
                  </a:avLst>
                </a:prstGeom>
                <a:gradFill rotWithShape="0">
                  <a:gsLst>
                    <a:gs pos="0">
                      <a:srgbClr val="006699"/>
                    </a:gs>
                    <a:gs pos="9500">
                      <a:srgbClr val="1170FF"/>
                    </a:gs>
                    <a:gs pos="14499">
                      <a:srgbClr val="3333CC"/>
                    </a:gs>
                    <a:gs pos="20000">
                      <a:srgbClr val="2E6792"/>
                    </a:gs>
                    <a:gs pos="26500">
                      <a:srgbClr val="9999FF"/>
                    </a:gs>
                    <a:gs pos="42000">
                      <a:srgbClr val="00CCCC"/>
                    </a:gs>
                    <a:gs pos="50000">
                      <a:srgbClr val="3399FF"/>
                    </a:gs>
                    <a:gs pos="58000">
                      <a:srgbClr val="00CCCC"/>
                    </a:gs>
                    <a:gs pos="73500">
                      <a:srgbClr val="9999FF"/>
                    </a:gs>
                    <a:gs pos="80001">
                      <a:srgbClr val="2E6792"/>
                    </a:gs>
                    <a:gs pos="85501">
                      <a:srgbClr val="3333CC"/>
                    </a:gs>
                    <a:gs pos="90500">
                      <a:srgbClr val="1170FF"/>
                    </a:gs>
                    <a:gs pos="100000">
                      <a:srgbClr val="006699"/>
                    </a:gs>
                  </a:gsLst>
                  <a:lin ang="0" scaled="1"/>
                </a:gradFill>
                <a:ln w="28575">
                  <a:solidFill>
                    <a:srgbClr val="9900FF"/>
                  </a:solidFill>
                  <a:miter lim="800000"/>
                  <a:headEnd/>
                  <a:tailEnd/>
                </a:ln>
                <a:effectLst/>
              </p:spPr>
              <p:txBody>
                <a:bodyPr wrap="none" anchor="ctr"/>
                <a:lstStyle/>
                <a:p>
                  <a:endParaRPr lang="en-US"/>
                </a:p>
              </p:txBody>
            </p:sp>
            <p:sp>
              <p:nvSpPr>
                <p:cNvPr id="826391" name="AutoShape 23"/>
                <p:cNvSpPr>
                  <a:spLocks noChangeArrowheads="1"/>
                </p:cNvSpPr>
                <p:nvPr/>
              </p:nvSpPr>
              <p:spPr bwMode="auto">
                <a:xfrm rot="-16200000">
                  <a:off x="1618" y="1438"/>
                  <a:ext cx="192" cy="834"/>
                </a:xfrm>
                <a:prstGeom prst="curvedLeftArrow">
                  <a:avLst>
                    <a:gd name="adj1" fmla="val 86875"/>
                    <a:gd name="adj2" fmla="val 173750"/>
                    <a:gd name="adj3" fmla="val 33333"/>
                  </a:avLst>
                </a:prstGeom>
                <a:gradFill rotWithShape="0">
                  <a:gsLst>
                    <a:gs pos="0">
                      <a:srgbClr val="006699"/>
                    </a:gs>
                    <a:gs pos="9500">
                      <a:srgbClr val="1170FF"/>
                    </a:gs>
                    <a:gs pos="14499">
                      <a:srgbClr val="3333CC"/>
                    </a:gs>
                    <a:gs pos="20000">
                      <a:srgbClr val="2E6792"/>
                    </a:gs>
                    <a:gs pos="26500">
                      <a:srgbClr val="9999FF"/>
                    </a:gs>
                    <a:gs pos="42000">
                      <a:srgbClr val="00CCCC"/>
                    </a:gs>
                    <a:gs pos="50000">
                      <a:srgbClr val="3399FF"/>
                    </a:gs>
                    <a:gs pos="58000">
                      <a:srgbClr val="00CCCC"/>
                    </a:gs>
                    <a:gs pos="73500">
                      <a:srgbClr val="9999FF"/>
                    </a:gs>
                    <a:gs pos="80001">
                      <a:srgbClr val="2E6792"/>
                    </a:gs>
                    <a:gs pos="85501">
                      <a:srgbClr val="3333CC"/>
                    </a:gs>
                    <a:gs pos="90500">
                      <a:srgbClr val="1170FF"/>
                    </a:gs>
                    <a:gs pos="100000">
                      <a:srgbClr val="006699"/>
                    </a:gs>
                  </a:gsLst>
                  <a:lin ang="0" scaled="1"/>
                </a:gradFill>
                <a:ln w="28575">
                  <a:solidFill>
                    <a:srgbClr val="9900FF"/>
                  </a:solidFill>
                  <a:miter lim="800000"/>
                  <a:headEnd/>
                  <a:tailEnd/>
                </a:ln>
                <a:effectLst/>
              </p:spPr>
              <p:txBody>
                <a:bodyPr wrap="none" anchor="ctr"/>
                <a:lstStyle/>
                <a:p>
                  <a:endParaRPr lang="en-US"/>
                </a:p>
              </p:txBody>
            </p:sp>
          </p:grpSp>
          <p:sp>
            <p:nvSpPr>
              <p:cNvPr id="826392" name="AutoShape 24"/>
              <p:cNvSpPr>
                <a:spLocks noChangeArrowheads="1"/>
              </p:cNvSpPr>
              <p:nvPr/>
            </p:nvSpPr>
            <p:spPr bwMode="auto">
              <a:xfrm rot="-10800000">
                <a:off x="1449" y="1289"/>
                <a:ext cx="228" cy="766"/>
              </a:xfrm>
              <a:prstGeom prst="curvedLeftArrow">
                <a:avLst>
                  <a:gd name="adj1" fmla="val 67193"/>
                  <a:gd name="adj2" fmla="val 134386"/>
                  <a:gd name="adj3" fmla="val 33333"/>
                </a:avLst>
              </a:prstGeom>
              <a:gradFill rotWithShape="0">
                <a:gsLst>
                  <a:gs pos="0">
                    <a:srgbClr val="006699"/>
                  </a:gs>
                  <a:gs pos="9500">
                    <a:srgbClr val="1170FF"/>
                  </a:gs>
                  <a:gs pos="14499">
                    <a:srgbClr val="3333CC"/>
                  </a:gs>
                  <a:gs pos="20000">
                    <a:srgbClr val="2E6792"/>
                  </a:gs>
                  <a:gs pos="26500">
                    <a:srgbClr val="9999FF"/>
                  </a:gs>
                  <a:gs pos="42000">
                    <a:srgbClr val="00CCCC"/>
                  </a:gs>
                  <a:gs pos="50000">
                    <a:srgbClr val="3399FF"/>
                  </a:gs>
                  <a:gs pos="58000">
                    <a:srgbClr val="00CCCC"/>
                  </a:gs>
                  <a:gs pos="73500">
                    <a:srgbClr val="9999FF"/>
                  </a:gs>
                  <a:gs pos="80001">
                    <a:srgbClr val="2E6792"/>
                  </a:gs>
                  <a:gs pos="85501">
                    <a:srgbClr val="3333CC"/>
                  </a:gs>
                  <a:gs pos="90500">
                    <a:srgbClr val="1170FF"/>
                  </a:gs>
                  <a:gs pos="100000">
                    <a:srgbClr val="006699"/>
                  </a:gs>
                </a:gsLst>
                <a:lin ang="0" scaled="1"/>
              </a:gradFill>
              <a:ln w="28575">
                <a:solidFill>
                  <a:srgbClr val="9900FF"/>
                </a:solidFill>
                <a:miter lim="800000"/>
                <a:headEnd/>
                <a:tailEnd/>
              </a:ln>
              <a:effectLst/>
            </p:spPr>
            <p:txBody>
              <a:bodyPr wrap="none" anchor="ctr"/>
              <a:lstStyle/>
              <a:p>
                <a:endParaRPr lang="en-US"/>
              </a:p>
            </p:txBody>
          </p:sp>
          <p:sp>
            <p:nvSpPr>
              <p:cNvPr id="826393" name="AutoShape 25"/>
              <p:cNvSpPr>
                <a:spLocks noChangeArrowheads="1"/>
              </p:cNvSpPr>
              <p:nvPr/>
            </p:nvSpPr>
            <p:spPr bwMode="auto">
              <a:xfrm rot="-10800000">
                <a:off x="1449" y="1289"/>
                <a:ext cx="228" cy="766"/>
              </a:xfrm>
              <a:prstGeom prst="curvedLeftArrow">
                <a:avLst>
                  <a:gd name="adj1" fmla="val 67193"/>
                  <a:gd name="adj2" fmla="val 134386"/>
                  <a:gd name="adj3" fmla="val 33333"/>
                </a:avLst>
              </a:prstGeom>
              <a:gradFill rotWithShape="0">
                <a:gsLst>
                  <a:gs pos="0">
                    <a:srgbClr val="006699"/>
                  </a:gs>
                  <a:gs pos="9500">
                    <a:srgbClr val="1170FF"/>
                  </a:gs>
                  <a:gs pos="14499">
                    <a:srgbClr val="3333CC"/>
                  </a:gs>
                  <a:gs pos="20000">
                    <a:srgbClr val="2E6792"/>
                  </a:gs>
                  <a:gs pos="26500">
                    <a:srgbClr val="9999FF"/>
                  </a:gs>
                  <a:gs pos="42000">
                    <a:srgbClr val="00CCCC"/>
                  </a:gs>
                  <a:gs pos="50000">
                    <a:srgbClr val="3399FF"/>
                  </a:gs>
                  <a:gs pos="58000">
                    <a:srgbClr val="00CCCC"/>
                  </a:gs>
                  <a:gs pos="73500">
                    <a:srgbClr val="9999FF"/>
                  </a:gs>
                  <a:gs pos="80001">
                    <a:srgbClr val="2E6792"/>
                  </a:gs>
                  <a:gs pos="85501">
                    <a:srgbClr val="3333CC"/>
                  </a:gs>
                  <a:gs pos="90500">
                    <a:srgbClr val="1170FF"/>
                  </a:gs>
                  <a:gs pos="100000">
                    <a:srgbClr val="006699"/>
                  </a:gs>
                </a:gsLst>
                <a:lin ang="0" scaled="1"/>
              </a:gradFill>
              <a:ln w="28575">
                <a:solidFill>
                  <a:srgbClr val="9900FF"/>
                </a:solidFill>
                <a:miter lim="800000"/>
                <a:headEnd/>
                <a:tailEnd/>
              </a:ln>
              <a:effectLst/>
            </p:spPr>
            <p:txBody>
              <a:bodyPr wrap="none" anchor="ctr"/>
              <a:lstStyle/>
              <a:p>
                <a:endParaRPr lang="en-US"/>
              </a:p>
            </p:txBody>
          </p:sp>
          <p:sp>
            <p:nvSpPr>
              <p:cNvPr id="826394" name="AutoShape 26"/>
              <p:cNvSpPr>
                <a:spLocks noChangeArrowheads="1"/>
              </p:cNvSpPr>
              <p:nvPr/>
            </p:nvSpPr>
            <p:spPr bwMode="auto">
              <a:xfrm rot="-10800000">
                <a:off x="1449" y="1289"/>
                <a:ext cx="228" cy="766"/>
              </a:xfrm>
              <a:prstGeom prst="curvedLeftArrow">
                <a:avLst>
                  <a:gd name="adj1" fmla="val 67193"/>
                  <a:gd name="adj2" fmla="val 134386"/>
                  <a:gd name="adj3" fmla="val 33333"/>
                </a:avLst>
              </a:prstGeom>
              <a:gradFill rotWithShape="0">
                <a:gsLst>
                  <a:gs pos="0">
                    <a:srgbClr val="006699"/>
                  </a:gs>
                  <a:gs pos="9500">
                    <a:srgbClr val="1170FF"/>
                  </a:gs>
                  <a:gs pos="14499">
                    <a:srgbClr val="3333CC"/>
                  </a:gs>
                  <a:gs pos="20000">
                    <a:srgbClr val="2E6792"/>
                  </a:gs>
                  <a:gs pos="26500">
                    <a:srgbClr val="9999FF"/>
                  </a:gs>
                  <a:gs pos="42000">
                    <a:srgbClr val="00CCCC"/>
                  </a:gs>
                  <a:gs pos="50000">
                    <a:srgbClr val="3399FF"/>
                  </a:gs>
                  <a:gs pos="58000">
                    <a:srgbClr val="00CCCC"/>
                  </a:gs>
                  <a:gs pos="73500">
                    <a:srgbClr val="9999FF"/>
                  </a:gs>
                  <a:gs pos="80001">
                    <a:srgbClr val="2E6792"/>
                  </a:gs>
                  <a:gs pos="85501">
                    <a:srgbClr val="3333CC"/>
                  </a:gs>
                  <a:gs pos="90500">
                    <a:srgbClr val="1170FF"/>
                  </a:gs>
                  <a:gs pos="100000">
                    <a:srgbClr val="006699"/>
                  </a:gs>
                </a:gsLst>
                <a:lin ang="0" scaled="1"/>
              </a:gradFill>
              <a:ln w="28575">
                <a:solidFill>
                  <a:srgbClr val="9900FF"/>
                </a:solidFill>
                <a:miter lim="800000"/>
                <a:headEnd/>
                <a:tailEnd/>
              </a:ln>
              <a:effectLst/>
            </p:spPr>
            <p:txBody>
              <a:bodyPr wrap="none" anchor="ctr"/>
              <a:lstStyle/>
              <a:p>
                <a:endParaRPr lang="en-US"/>
              </a:p>
            </p:txBody>
          </p:sp>
          <p:sp>
            <p:nvSpPr>
              <p:cNvPr id="826395" name="AutoShape 27"/>
              <p:cNvSpPr>
                <a:spLocks noChangeArrowheads="1"/>
              </p:cNvSpPr>
              <p:nvPr/>
            </p:nvSpPr>
            <p:spPr bwMode="auto">
              <a:xfrm>
                <a:off x="1830" y="1360"/>
                <a:ext cx="228" cy="766"/>
              </a:xfrm>
              <a:prstGeom prst="curvedLeftArrow">
                <a:avLst>
                  <a:gd name="adj1" fmla="val 67193"/>
                  <a:gd name="adj2" fmla="val 134386"/>
                  <a:gd name="adj3" fmla="val 33333"/>
                </a:avLst>
              </a:prstGeom>
              <a:gradFill rotWithShape="0">
                <a:gsLst>
                  <a:gs pos="0">
                    <a:srgbClr val="006699"/>
                  </a:gs>
                  <a:gs pos="9500">
                    <a:srgbClr val="1170FF"/>
                  </a:gs>
                  <a:gs pos="14499">
                    <a:srgbClr val="3333CC"/>
                  </a:gs>
                  <a:gs pos="20000">
                    <a:srgbClr val="2E6792"/>
                  </a:gs>
                  <a:gs pos="26500">
                    <a:srgbClr val="9999FF"/>
                  </a:gs>
                  <a:gs pos="42000">
                    <a:srgbClr val="00CCCC"/>
                  </a:gs>
                  <a:gs pos="50000">
                    <a:srgbClr val="3399FF"/>
                  </a:gs>
                  <a:gs pos="58000">
                    <a:srgbClr val="00CCCC"/>
                  </a:gs>
                  <a:gs pos="73500">
                    <a:srgbClr val="9999FF"/>
                  </a:gs>
                  <a:gs pos="80001">
                    <a:srgbClr val="2E6792"/>
                  </a:gs>
                  <a:gs pos="85501">
                    <a:srgbClr val="3333CC"/>
                  </a:gs>
                  <a:gs pos="90500">
                    <a:srgbClr val="1170FF"/>
                  </a:gs>
                  <a:gs pos="100000">
                    <a:srgbClr val="006699"/>
                  </a:gs>
                </a:gsLst>
                <a:lin ang="0" scaled="1"/>
              </a:gradFill>
              <a:ln w="28575">
                <a:solidFill>
                  <a:srgbClr val="9900FF"/>
                </a:solidFill>
                <a:miter lim="800000"/>
                <a:headEnd/>
                <a:tailEnd/>
              </a:ln>
              <a:effectLst/>
            </p:spPr>
            <p:txBody>
              <a:bodyPr wrap="none" anchor="ctr"/>
              <a:lstStyle/>
              <a:p>
                <a:endParaRPr lang="en-US"/>
              </a:p>
            </p:txBody>
          </p:sp>
          <p:sp>
            <p:nvSpPr>
              <p:cNvPr id="826396" name="AutoShape 28"/>
              <p:cNvSpPr>
                <a:spLocks noChangeArrowheads="1"/>
              </p:cNvSpPr>
              <p:nvPr/>
            </p:nvSpPr>
            <p:spPr bwMode="auto">
              <a:xfrm>
                <a:off x="1830" y="1353"/>
                <a:ext cx="228" cy="766"/>
              </a:xfrm>
              <a:prstGeom prst="curvedLeftArrow">
                <a:avLst>
                  <a:gd name="adj1" fmla="val 67193"/>
                  <a:gd name="adj2" fmla="val 134386"/>
                  <a:gd name="adj3" fmla="val 33333"/>
                </a:avLst>
              </a:prstGeom>
              <a:gradFill rotWithShape="0">
                <a:gsLst>
                  <a:gs pos="0">
                    <a:srgbClr val="006699"/>
                  </a:gs>
                  <a:gs pos="9500">
                    <a:srgbClr val="1170FF"/>
                  </a:gs>
                  <a:gs pos="14499">
                    <a:srgbClr val="3333CC"/>
                  </a:gs>
                  <a:gs pos="20000">
                    <a:srgbClr val="2E6792"/>
                  </a:gs>
                  <a:gs pos="26500">
                    <a:srgbClr val="9999FF"/>
                  </a:gs>
                  <a:gs pos="42000">
                    <a:srgbClr val="00CCCC"/>
                  </a:gs>
                  <a:gs pos="50000">
                    <a:srgbClr val="3399FF"/>
                  </a:gs>
                  <a:gs pos="58000">
                    <a:srgbClr val="00CCCC"/>
                  </a:gs>
                  <a:gs pos="73500">
                    <a:srgbClr val="9999FF"/>
                  </a:gs>
                  <a:gs pos="80001">
                    <a:srgbClr val="2E6792"/>
                  </a:gs>
                  <a:gs pos="85501">
                    <a:srgbClr val="3333CC"/>
                  </a:gs>
                  <a:gs pos="90500">
                    <a:srgbClr val="1170FF"/>
                  </a:gs>
                  <a:gs pos="100000">
                    <a:srgbClr val="006699"/>
                  </a:gs>
                </a:gsLst>
                <a:lin ang="0" scaled="1"/>
              </a:gradFill>
              <a:ln w="28575">
                <a:solidFill>
                  <a:srgbClr val="9900FF"/>
                </a:solidFill>
                <a:miter lim="800000"/>
                <a:headEnd/>
                <a:tailEnd/>
              </a:ln>
              <a:effectLst/>
            </p:spPr>
            <p:txBody>
              <a:bodyPr wrap="none" anchor="ctr"/>
              <a:lstStyle/>
              <a:p>
                <a:endParaRPr lang="en-US"/>
              </a:p>
            </p:txBody>
          </p:sp>
          <p:sp>
            <p:nvSpPr>
              <p:cNvPr id="826397" name="AutoShape 29"/>
              <p:cNvSpPr>
                <a:spLocks noChangeArrowheads="1"/>
              </p:cNvSpPr>
              <p:nvPr/>
            </p:nvSpPr>
            <p:spPr bwMode="auto">
              <a:xfrm>
                <a:off x="1830" y="1353"/>
                <a:ext cx="228" cy="766"/>
              </a:xfrm>
              <a:prstGeom prst="curvedLeftArrow">
                <a:avLst>
                  <a:gd name="adj1" fmla="val 67193"/>
                  <a:gd name="adj2" fmla="val 134386"/>
                  <a:gd name="adj3" fmla="val 33333"/>
                </a:avLst>
              </a:prstGeom>
              <a:gradFill rotWithShape="0">
                <a:gsLst>
                  <a:gs pos="0">
                    <a:srgbClr val="006699"/>
                  </a:gs>
                  <a:gs pos="9500">
                    <a:srgbClr val="1170FF"/>
                  </a:gs>
                  <a:gs pos="14499">
                    <a:srgbClr val="3333CC"/>
                  </a:gs>
                  <a:gs pos="20000">
                    <a:srgbClr val="2E6792"/>
                  </a:gs>
                  <a:gs pos="26500">
                    <a:srgbClr val="9999FF"/>
                  </a:gs>
                  <a:gs pos="42000">
                    <a:srgbClr val="00CCCC"/>
                  </a:gs>
                  <a:gs pos="50000">
                    <a:srgbClr val="3399FF"/>
                  </a:gs>
                  <a:gs pos="58000">
                    <a:srgbClr val="00CCCC"/>
                  </a:gs>
                  <a:gs pos="73500">
                    <a:srgbClr val="9999FF"/>
                  </a:gs>
                  <a:gs pos="80001">
                    <a:srgbClr val="2E6792"/>
                  </a:gs>
                  <a:gs pos="85501">
                    <a:srgbClr val="3333CC"/>
                  </a:gs>
                  <a:gs pos="90500">
                    <a:srgbClr val="1170FF"/>
                  </a:gs>
                  <a:gs pos="100000">
                    <a:srgbClr val="006699"/>
                  </a:gs>
                </a:gsLst>
                <a:lin ang="0" scaled="1"/>
              </a:gradFill>
              <a:ln w="28575">
                <a:solidFill>
                  <a:srgbClr val="9900FF"/>
                </a:solidFill>
                <a:miter lim="800000"/>
                <a:headEnd/>
                <a:tailEnd/>
              </a:ln>
              <a:effectLst/>
            </p:spPr>
            <p:txBody>
              <a:bodyPr wrap="none" anchor="ctr"/>
              <a:lstStyle/>
              <a:p>
                <a:endParaRPr lang="en-US"/>
              </a:p>
            </p:txBody>
          </p:sp>
        </p:grpSp>
      </p:grpSp>
      <p:sp>
        <p:nvSpPr>
          <p:cNvPr id="826399" name="Oval 31"/>
          <p:cNvSpPr>
            <a:spLocks noChangeArrowheads="1"/>
          </p:cNvSpPr>
          <p:nvPr/>
        </p:nvSpPr>
        <p:spPr bwMode="auto">
          <a:xfrm>
            <a:off x="304800" y="2352675"/>
            <a:ext cx="1608138" cy="739775"/>
          </a:xfrm>
          <a:prstGeom prst="ellipse">
            <a:avLst/>
          </a:prstGeom>
          <a:gradFill rotWithShape="0">
            <a:gsLst>
              <a:gs pos="0">
                <a:schemeClr val="bg1"/>
              </a:gs>
              <a:gs pos="100000">
                <a:srgbClr val="FFCCFF"/>
              </a:gs>
            </a:gsLst>
            <a:path path="shape">
              <a:fillToRect l="50000" t="50000" r="50000" b="50000"/>
            </a:path>
          </a:gradFill>
          <a:ln w="9525">
            <a:round/>
            <a:headEnd/>
            <a:tailEnd/>
          </a:ln>
          <a:effectLst/>
          <a:scene3d>
            <a:camera prst="legacyPerspectiveBottomLeft"/>
            <a:lightRig rig="legacyHarsh3" dir="t"/>
          </a:scene3d>
          <a:sp3d extrusionH="544500" prstMaterial="legacyMatte">
            <a:bevelT w="13500" h="13500" prst="angle"/>
            <a:bevelB w="13500" h="13500" prst="angle"/>
            <a:extrusionClr>
              <a:srgbClr val="FFCCFF"/>
            </a:extrusionClr>
          </a:sp3d>
        </p:spPr>
        <p:txBody>
          <a:bodyPr wrap="none" anchor="ctr">
            <a:flatTx/>
          </a:bodyPr>
          <a:lstStyle/>
          <a:p>
            <a:pPr algn="ctr"/>
            <a:endParaRPr lang="en-US" sz="600" dirty="0">
              <a:solidFill>
                <a:srgbClr val="660066"/>
              </a:solidFill>
              <a:latin typeface="Arial Black" pitchFamily="34" charset="0"/>
            </a:endParaRPr>
          </a:p>
          <a:p>
            <a:pPr algn="ctr">
              <a:lnSpc>
                <a:spcPts val="3300"/>
              </a:lnSpc>
            </a:pPr>
            <a:r>
              <a:rPr lang="en-US" sz="2800" dirty="0">
                <a:solidFill>
                  <a:srgbClr val="660066"/>
                </a:solidFill>
                <a:latin typeface="Arial Black" pitchFamily="34" charset="0"/>
              </a:rPr>
              <a:t>Person</a:t>
            </a:r>
          </a:p>
        </p:txBody>
      </p:sp>
      <p:sp>
        <p:nvSpPr>
          <p:cNvPr id="826400" name="Rectangle 32"/>
          <p:cNvSpPr>
            <a:spLocks noChangeArrowheads="1"/>
          </p:cNvSpPr>
          <p:nvPr/>
        </p:nvSpPr>
        <p:spPr bwMode="auto">
          <a:xfrm>
            <a:off x="0" y="5105400"/>
            <a:ext cx="9144000" cy="1752600"/>
          </a:xfrm>
          <a:prstGeom prst="rect">
            <a:avLst/>
          </a:prstGeom>
          <a:solidFill>
            <a:schemeClr val="tx1"/>
          </a:solidFill>
          <a:ln w="9525">
            <a:solidFill>
              <a:schemeClr val="tx1"/>
            </a:solidFill>
            <a:miter lim="800000"/>
            <a:headEnd/>
            <a:tailEnd/>
          </a:ln>
          <a:effectLst/>
        </p:spPr>
        <p:txBody>
          <a:bodyPr wrap="none" anchor="ctr"/>
          <a:lstStyle/>
          <a:p>
            <a:endParaRPr lang="en-US"/>
          </a:p>
        </p:txBody>
      </p:sp>
      <p:grpSp>
        <p:nvGrpSpPr>
          <p:cNvPr id="826401" name="Group 33"/>
          <p:cNvGrpSpPr>
            <a:grpSpLocks/>
          </p:cNvGrpSpPr>
          <p:nvPr/>
        </p:nvGrpSpPr>
        <p:grpSpPr bwMode="auto">
          <a:xfrm>
            <a:off x="152400" y="76200"/>
            <a:ext cx="6400800" cy="881063"/>
            <a:chOff x="96" y="48"/>
            <a:chExt cx="4032" cy="555"/>
          </a:xfrm>
        </p:grpSpPr>
        <p:sp>
          <p:nvSpPr>
            <p:cNvPr id="826402" name="Text Box 34"/>
            <p:cNvSpPr txBox="1">
              <a:spLocks noChangeArrowheads="1"/>
            </p:cNvSpPr>
            <p:nvPr/>
          </p:nvSpPr>
          <p:spPr bwMode="auto">
            <a:xfrm>
              <a:off x="465" y="87"/>
              <a:ext cx="3663" cy="516"/>
            </a:xfrm>
            <a:prstGeom prst="rect">
              <a:avLst/>
            </a:prstGeom>
            <a:noFill/>
            <a:ln w="9525">
              <a:noFill/>
              <a:miter lim="800000"/>
              <a:headEnd/>
              <a:tailEnd/>
            </a:ln>
            <a:effectLst>
              <a:outerShdw dist="12700" dir="2700000" algn="ctr" rotWithShape="0">
                <a:schemeClr val="bg1"/>
              </a:outerShdw>
            </a:effectLst>
          </p:spPr>
          <p:txBody>
            <a:bodyPr>
              <a:spAutoFit/>
            </a:bodyPr>
            <a:lstStyle/>
            <a:p>
              <a:pPr>
                <a:lnSpc>
                  <a:spcPct val="85000"/>
                </a:lnSpc>
              </a:pPr>
              <a:r>
                <a:rPr lang="en-US" sz="2800" dirty="0"/>
                <a:t>The Process and Standard</a:t>
              </a:r>
            </a:p>
            <a:p>
              <a:pPr>
                <a:lnSpc>
                  <a:spcPct val="85000"/>
                </a:lnSpc>
              </a:pPr>
              <a:r>
                <a:rPr lang="en-US" sz="2800" dirty="0"/>
                <a:t>for the Determination of Original Value</a:t>
              </a:r>
            </a:p>
          </p:txBody>
        </p:sp>
        <p:sp>
          <p:nvSpPr>
            <p:cNvPr id="826403" name="Text Box 35"/>
            <p:cNvSpPr txBox="1">
              <a:spLocks noChangeArrowheads="1"/>
            </p:cNvSpPr>
            <p:nvPr/>
          </p:nvSpPr>
          <p:spPr bwMode="auto">
            <a:xfrm>
              <a:off x="96" y="48"/>
              <a:ext cx="384" cy="327"/>
            </a:xfrm>
            <a:prstGeom prst="rect">
              <a:avLst/>
            </a:prstGeom>
            <a:noFill/>
            <a:ln w="9525">
              <a:noFill/>
              <a:miter lim="800000"/>
              <a:headEnd/>
              <a:tailEnd/>
            </a:ln>
            <a:effectLst>
              <a:outerShdw dist="12700" dir="2700000" algn="ctr" rotWithShape="0">
                <a:schemeClr val="bg1"/>
              </a:outerShdw>
            </a:effectLst>
          </p:spPr>
          <p:txBody>
            <a:bodyPr>
              <a:spAutoFit/>
            </a:bodyPr>
            <a:lstStyle/>
            <a:p>
              <a:pPr>
                <a:lnSpc>
                  <a:spcPct val="100000"/>
                </a:lnSpc>
              </a:pPr>
              <a:r>
                <a:rPr lang="en-US" sz="2800" dirty="0"/>
                <a:t>4.1</a:t>
              </a:r>
            </a:p>
          </p:txBody>
        </p:sp>
      </p:grpSp>
      <p:grpSp>
        <p:nvGrpSpPr>
          <p:cNvPr id="826437" name="Group 69"/>
          <p:cNvGrpSpPr>
            <a:grpSpLocks/>
          </p:cNvGrpSpPr>
          <p:nvPr/>
        </p:nvGrpSpPr>
        <p:grpSpPr bwMode="auto">
          <a:xfrm>
            <a:off x="381000" y="5272088"/>
            <a:ext cx="8305800" cy="1052512"/>
            <a:chOff x="192" y="3312"/>
            <a:chExt cx="5232" cy="663"/>
          </a:xfrm>
        </p:grpSpPr>
        <p:sp>
          <p:nvSpPr>
            <p:cNvPr id="826405" name="Text Box 37"/>
            <p:cNvSpPr txBox="1">
              <a:spLocks noChangeArrowheads="1"/>
            </p:cNvSpPr>
            <p:nvPr/>
          </p:nvSpPr>
          <p:spPr bwMode="auto">
            <a:xfrm>
              <a:off x="420" y="3312"/>
              <a:ext cx="5004" cy="663"/>
            </a:xfrm>
            <a:prstGeom prst="rect">
              <a:avLst/>
            </a:prstGeom>
            <a:noFill/>
            <a:ln w="9525">
              <a:noFill/>
              <a:miter lim="800000"/>
              <a:headEnd/>
              <a:tailEnd/>
            </a:ln>
            <a:effectLst/>
          </p:spPr>
          <p:txBody>
            <a:bodyPr>
              <a:spAutoFit/>
            </a:bodyPr>
            <a:lstStyle/>
            <a:p>
              <a:pPr>
                <a:lnSpc>
                  <a:spcPct val="85000"/>
                </a:lnSpc>
              </a:pPr>
              <a:r>
                <a:rPr lang="en-US" sz="2400" b="1">
                  <a:solidFill>
                    <a:schemeClr val="bg1"/>
                  </a:solidFill>
                  <a:latin typeface="Arial Narrow" pitchFamily="34" charset="0"/>
                </a:rPr>
                <a:t>The original value of an entity is determined when it participates as an </a:t>
              </a:r>
              <a:r>
                <a:rPr lang="en-US" sz="2400" b="1" u="sng">
                  <a:solidFill>
                    <a:schemeClr val="bg1"/>
                  </a:solidFill>
                  <a:latin typeface="Arial Narrow" pitchFamily="34" charset="0"/>
                </a:rPr>
                <a:t>object partner</a:t>
              </a:r>
              <a:r>
                <a:rPr lang="en-US" sz="2400" b="1">
                  <a:solidFill>
                    <a:schemeClr val="bg1"/>
                  </a:solidFill>
                  <a:latin typeface="Arial Narrow" pitchFamily="34" charset="0"/>
                </a:rPr>
                <a:t> in a </a:t>
              </a:r>
              <a:r>
                <a:rPr lang="en-US" sz="2400" b="1" u="sng">
                  <a:solidFill>
                    <a:schemeClr val="bg1"/>
                  </a:solidFill>
                  <a:latin typeface="Arial Narrow" pitchFamily="34" charset="0"/>
                </a:rPr>
                <a:t>God-centered four position foundation</a:t>
              </a:r>
              <a:r>
                <a:rPr lang="en-US" sz="2400" b="1">
                  <a:solidFill>
                    <a:schemeClr val="bg1"/>
                  </a:solidFill>
                  <a:latin typeface="Arial Narrow" pitchFamily="34" charset="0"/>
                </a:rPr>
                <a:t> by relating with a </a:t>
              </a:r>
              <a:r>
                <a:rPr lang="en-US" sz="2400" b="1" u="sng">
                  <a:solidFill>
                    <a:schemeClr val="bg1"/>
                  </a:solidFill>
                  <a:latin typeface="Arial Narrow" pitchFamily="34" charset="0"/>
                </a:rPr>
                <a:t>person</a:t>
              </a:r>
              <a:r>
                <a:rPr lang="en-US" sz="2400" b="1">
                  <a:solidFill>
                    <a:schemeClr val="bg1"/>
                  </a:solidFill>
                  <a:latin typeface="Arial Narrow" pitchFamily="34" charset="0"/>
                </a:rPr>
                <a:t> as its subject partner</a:t>
              </a:r>
              <a:r>
                <a:rPr lang="en-US" sz="2600" b="1">
                  <a:solidFill>
                    <a:schemeClr val="bg1"/>
                  </a:solidFill>
                  <a:latin typeface="Arial Narrow" pitchFamily="34" charset="0"/>
                </a:rPr>
                <a:t> </a:t>
              </a:r>
              <a:r>
                <a:rPr lang="en-US" sz="2000">
                  <a:solidFill>
                    <a:schemeClr val="bg1"/>
                  </a:solidFill>
                  <a:latin typeface="Arial Narrow" pitchFamily="34" charset="0"/>
                </a:rPr>
                <a:t>(p. 36).</a:t>
              </a:r>
              <a:endParaRPr lang="en-US" sz="2000" u="sng">
                <a:solidFill>
                  <a:schemeClr val="bg1"/>
                </a:solidFill>
                <a:latin typeface="Arial Narrow" pitchFamily="34" charset="0"/>
              </a:endParaRPr>
            </a:p>
          </p:txBody>
        </p:sp>
        <p:sp>
          <p:nvSpPr>
            <p:cNvPr id="826406" name="Text Box 38"/>
            <p:cNvSpPr txBox="1">
              <a:spLocks noChangeArrowheads="1"/>
            </p:cNvSpPr>
            <p:nvPr/>
          </p:nvSpPr>
          <p:spPr bwMode="auto">
            <a:xfrm>
              <a:off x="192" y="3312"/>
              <a:ext cx="234" cy="250"/>
            </a:xfrm>
            <a:prstGeom prst="rect">
              <a:avLst/>
            </a:prstGeom>
            <a:noFill/>
            <a:ln w="9525">
              <a:noFill/>
              <a:miter lim="800000"/>
              <a:headEnd/>
              <a:tailEnd/>
            </a:ln>
            <a:effectLst/>
          </p:spPr>
          <p:txBody>
            <a:bodyPr>
              <a:spAutoFit/>
            </a:bodyPr>
            <a:lstStyle/>
            <a:p>
              <a:pPr>
                <a:lnSpc>
                  <a:spcPct val="50000"/>
                </a:lnSpc>
              </a:pPr>
              <a:r>
                <a:rPr lang="en-US" sz="4000" b="1">
                  <a:solidFill>
                    <a:schemeClr val="bg1"/>
                  </a:solidFill>
                  <a:latin typeface="Times New Roman" pitchFamily="18" charset="0"/>
                  <a:sym typeface="CommonBullets" pitchFamily="34" charset="2"/>
                </a:rPr>
                <a:t></a:t>
              </a:r>
              <a:endParaRPr lang="en-US" sz="4000" b="1">
                <a:solidFill>
                  <a:schemeClr val="bg1"/>
                </a:solidFill>
                <a:latin typeface="Times New Roman" pitchFamily="18" charset="0"/>
              </a:endParaRPr>
            </a:p>
          </p:txBody>
        </p:sp>
      </p:grpSp>
      <p:sp>
        <p:nvSpPr>
          <p:cNvPr id="826413" name="AutoShape 45"/>
          <p:cNvSpPr>
            <a:spLocks noChangeArrowheads="1"/>
          </p:cNvSpPr>
          <p:nvPr/>
        </p:nvSpPr>
        <p:spPr bwMode="auto">
          <a:xfrm rot="-5400000">
            <a:off x="2653506" y="1801019"/>
            <a:ext cx="303213" cy="1323975"/>
          </a:xfrm>
          <a:prstGeom prst="curvedLeftArrow">
            <a:avLst>
              <a:gd name="adj1" fmla="val 87330"/>
              <a:gd name="adj2" fmla="val 174659"/>
              <a:gd name="adj3" fmla="val 33333"/>
            </a:avLst>
          </a:prstGeom>
          <a:gradFill rotWithShape="0">
            <a:gsLst>
              <a:gs pos="0">
                <a:srgbClr val="FFFF00"/>
              </a:gs>
              <a:gs pos="50000">
                <a:srgbClr val="FF3300"/>
              </a:gs>
              <a:gs pos="100000">
                <a:srgbClr val="FFFF00"/>
              </a:gs>
            </a:gsLst>
            <a:lin ang="5400000" scaled="1"/>
          </a:gradFill>
          <a:ln w="28575">
            <a:solidFill>
              <a:srgbClr val="660033"/>
            </a:solidFill>
            <a:miter lim="800000"/>
            <a:headEnd/>
            <a:tailEnd/>
          </a:ln>
          <a:effectLst/>
        </p:spPr>
        <p:txBody>
          <a:bodyPr wrap="none" anchor="ctr"/>
          <a:lstStyle/>
          <a:p>
            <a:endParaRPr lang="en-US"/>
          </a:p>
        </p:txBody>
      </p:sp>
      <p:sp>
        <p:nvSpPr>
          <p:cNvPr id="826414" name="AutoShape 46"/>
          <p:cNvSpPr>
            <a:spLocks noChangeArrowheads="1"/>
          </p:cNvSpPr>
          <p:nvPr/>
        </p:nvSpPr>
        <p:spPr bwMode="auto">
          <a:xfrm rot="-5400000">
            <a:off x="2653506" y="1801019"/>
            <a:ext cx="303213" cy="1323975"/>
          </a:xfrm>
          <a:prstGeom prst="curvedLeftArrow">
            <a:avLst>
              <a:gd name="adj1" fmla="val 87330"/>
              <a:gd name="adj2" fmla="val 174659"/>
              <a:gd name="adj3" fmla="val 33333"/>
            </a:avLst>
          </a:prstGeom>
          <a:gradFill rotWithShape="0">
            <a:gsLst>
              <a:gs pos="0">
                <a:srgbClr val="FFFF00"/>
              </a:gs>
              <a:gs pos="50000">
                <a:srgbClr val="FF3300"/>
              </a:gs>
              <a:gs pos="100000">
                <a:srgbClr val="FFFF00"/>
              </a:gs>
            </a:gsLst>
            <a:lin ang="5400000" scaled="1"/>
          </a:gradFill>
          <a:ln w="28575">
            <a:solidFill>
              <a:srgbClr val="660033"/>
            </a:solidFill>
            <a:miter lim="800000"/>
            <a:headEnd/>
            <a:tailEnd/>
          </a:ln>
          <a:effectLst/>
        </p:spPr>
        <p:txBody>
          <a:bodyPr wrap="none" anchor="ctr"/>
          <a:lstStyle/>
          <a:p>
            <a:endParaRPr lang="en-US"/>
          </a:p>
        </p:txBody>
      </p:sp>
      <p:sp>
        <p:nvSpPr>
          <p:cNvPr id="826416" name="AutoShape 48"/>
          <p:cNvSpPr>
            <a:spLocks noChangeArrowheads="1"/>
          </p:cNvSpPr>
          <p:nvPr/>
        </p:nvSpPr>
        <p:spPr bwMode="auto">
          <a:xfrm rot="-16200000">
            <a:off x="2536826" y="2308225"/>
            <a:ext cx="304800" cy="1323975"/>
          </a:xfrm>
          <a:prstGeom prst="curvedLeftArrow">
            <a:avLst>
              <a:gd name="adj1" fmla="val 86875"/>
              <a:gd name="adj2" fmla="val 173750"/>
              <a:gd name="adj3" fmla="val 33333"/>
            </a:avLst>
          </a:prstGeom>
          <a:gradFill rotWithShape="0">
            <a:gsLst>
              <a:gs pos="0">
                <a:srgbClr val="FFFF00"/>
              </a:gs>
              <a:gs pos="50000">
                <a:srgbClr val="FF3300"/>
              </a:gs>
              <a:gs pos="100000">
                <a:srgbClr val="FFFF00"/>
              </a:gs>
            </a:gsLst>
            <a:lin ang="5400000" scaled="1"/>
          </a:gradFill>
          <a:ln w="28575">
            <a:solidFill>
              <a:srgbClr val="660033"/>
            </a:solidFill>
            <a:miter lim="800000"/>
            <a:headEnd/>
            <a:tailEnd/>
          </a:ln>
          <a:effectLst/>
        </p:spPr>
        <p:txBody>
          <a:bodyPr wrap="none" anchor="ctr"/>
          <a:lstStyle/>
          <a:p>
            <a:endParaRPr lang="en-US"/>
          </a:p>
        </p:txBody>
      </p:sp>
      <p:sp>
        <p:nvSpPr>
          <p:cNvPr id="826417" name="AutoShape 49"/>
          <p:cNvSpPr>
            <a:spLocks noChangeArrowheads="1"/>
          </p:cNvSpPr>
          <p:nvPr/>
        </p:nvSpPr>
        <p:spPr bwMode="auto">
          <a:xfrm rot="-16200000">
            <a:off x="2527301" y="2308225"/>
            <a:ext cx="304800" cy="1323975"/>
          </a:xfrm>
          <a:prstGeom prst="curvedLeftArrow">
            <a:avLst>
              <a:gd name="adj1" fmla="val 86875"/>
              <a:gd name="adj2" fmla="val 173750"/>
              <a:gd name="adj3" fmla="val 33333"/>
            </a:avLst>
          </a:prstGeom>
          <a:gradFill rotWithShape="0">
            <a:gsLst>
              <a:gs pos="0">
                <a:srgbClr val="FFFF00"/>
              </a:gs>
              <a:gs pos="50000">
                <a:srgbClr val="FF3300"/>
              </a:gs>
              <a:gs pos="100000">
                <a:srgbClr val="FFFF00"/>
              </a:gs>
            </a:gsLst>
            <a:lin ang="5400000" scaled="1"/>
          </a:gradFill>
          <a:ln w="28575">
            <a:solidFill>
              <a:srgbClr val="660033"/>
            </a:solidFill>
            <a:miter lim="800000"/>
            <a:headEnd/>
            <a:tailEnd/>
          </a:ln>
          <a:effectLst/>
        </p:spPr>
        <p:txBody>
          <a:bodyPr wrap="none" anchor="ctr"/>
          <a:lstStyle/>
          <a:p>
            <a:endParaRPr lang="en-US"/>
          </a:p>
        </p:txBody>
      </p:sp>
      <p:sp>
        <p:nvSpPr>
          <p:cNvPr id="826419" name="Oval 51"/>
          <p:cNvSpPr>
            <a:spLocks noChangeArrowheads="1"/>
          </p:cNvSpPr>
          <p:nvPr/>
        </p:nvSpPr>
        <p:spPr bwMode="auto">
          <a:xfrm>
            <a:off x="3573463" y="2352675"/>
            <a:ext cx="1608137" cy="739775"/>
          </a:xfrm>
          <a:prstGeom prst="ellipse">
            <a:avLst/>
          </a:prstGeom>
          <a:gradFill rotWithShape="0">
            <a:gsLst>
              <a:gs pos="0">
                <a:srgbClr val="FFFFFF"/>
              </a:gs>
              <a:gs pos="100000">
                <a:srgbClr val="CCFF99"/>
              </a:gs>
            </a:gsLst>
            <a:path path="shape">
              <a:fillToRect l="50000" t="50000" r="50000" b="50000"/>
            </a:path>
          </a:gradFill>
          <a:ln w="9525">
            <a:round/>
            <a:headEnd/>
            <a:tailEnd/>
          </a:ln>
          <a:effectLst/>
          <a:scene3d>
            <a:camera prst="legacyPerspectiveBottomRight"/>
            <a:lightRig rig="legacyNormal3" dir="t"/>
          </a:scene3d>
          <a:sp3d extrusionH="544500" prstMaterial="legacyMatte">
            <a:bevelT w="13500" h="13500" prst="angle"/>
            <a:bevelB w="13500" h="13500" prst="angle"/>
            <a:extrusionClr>
              <a:srgbClr val="CCFF99"/>
            </a:extrusionClr>
          </a:sp3d>
        </p:spPr>
        <p:txBody>
          <a:bodyPr wrap="none" anchor="ctr">
            <a:flatTx/>
          </a:bodyPr>
          <a:lstStyle/>
          <a:p>
            <a:pPr algn="ctr">
              <a:lnSpc>
                <a:spcPct val="70000"/>
              </a:lnSpc>
            </a:pPr>
            <a:endParaRPr lang="en-US" sz="600" b="1">
              <a:solidFill>
                <a:srgbClr val="003300"/>
              </a:solidFill>
              <a:latin typeface="Arial Black" pitchFamily="34" charset="0"/>
            </a:endParaRPr>
          </a:p>
          <a:p>
            <a:pPr algn="ctr"/>
            <a:r>
              <a:rPr lang="en-US" sz="2200">
                <a:solidFill>
                  <a:srgbClr val="003300"/>
                </a:solidFill>
                <a:latin typeface="Arial Black" pitchFamily="34" charset="0"/>
              </a:rPr>
              <a:t>Object</a:t>
            </a:r>
          </a:p>
          <a:p>
            <a:pPr algn="ctr"/>
            <a:r>
              <a:rPr lang="en-US" sz="2200">
                <a:solidFill>
                  <a:srgbClr val="003300"/>
                </a:solidFill>
                <a:latin typeface="Arial Black" pitchFamily="34" charset="0"/>
              </a:rPr>
              <a:t>Partner</a:t>
            </a:r>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26401"/>
                                        </p:tgtEl>
                                        <p:attrNameLst>
                                          <p:attrName>style.visibility</p:attrName>
                                        </p:attrNameLst>
                                      </p:cBhvr>
                                      <p:to>
                                        <p:strVal val="visible"/>
                                      </p:to>
                                    </p:set>
                                    <p:animEffect transition="in" filter="fade">
                                      <p:cBhvr>
                                        <p:cTn id="7" dur="2000"/>
                                        <p:tgtEl>
                                          <p:spTgt spid="82640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826437"/>
                                        </p:tgtEl>
                                        <p:attrNameLst>
                                          <p:attrName>style.visibility</p:attrName>
                                        </p:attrNameLst>
                                      </p:cBhvr>
                                      <p:to>
                                        <p:strVal val="visible"/>
                                      </p:to>
                                    </p:set>
                                    <p:animEffect transition="in" filter="barn(outVertical)">
                                      <p:cBhvr>
                                        <p:cTn id="12" dur="500"/>
                                        <p:tgtEl>
                                          <p:spTgt spid="826437"/>
                                        </p:tgtEl>
                                      </p:cBhvr>
                                    </p:animEffect>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grpId="0" nodeType="clickEffect">
                                  <p:stCondLst>
                                    <p:cond delay="0"/>
                                  </p:stCondLst>
                                  <p:childTnLst>
                                    <p:set>
                                      <p:cBhvr>
                                        <p:cTn id="16" dur="1" fill="hold">
                                          <p:stCondLst>
                                            <p:cond delay="0"/>
                                          </p:stCondLst>
                                        </p:cTn>
                                        <p:tgtEl>
                                          <p:spTgt spid="826419"/>
                                        </p:tgtEl>
                                        <p:attrNameLst>
                                          <p:attrName>style.visibility</p:attrName>
                                        </p:attrNameLst>
                                      </p:cBhvr>
                                      <p:to>
                                        <p:strVal val="visible"/>
                                      </p:to>
                                    </p:set>
                                    <p:anim calcmode="lin" valueType="num">
                                      <p:cBhvr>
                                        <p:cTn id="17" dur="500" fill="hold"/>
                                        <p:tgtEl>
                                          <p:spTgt spid="826419"/>
                                        </p:tgtEl>
                                        <p:attrNameLst>
                                          <p:attrName>ppt_w</p:attrName>
                                        </p:attrNameLst>
                                      </p:cBhvr>
                                      <p:tavLst>
                                        <p:tav tm="0">
                                          <p:val>
                                            <p:fltVal val="0"/>
                                          </p:val>
                                        </p:tav>
                                        <p:tav tm="100000">
                                          <p:val>
                                            <p:strVal val="#ppt_w"/>
                                          </p:val>
                                        </p:tav>
                                      </p:tavLst>
                                    </p:anim>
                                    <p:anim calcmode="lin" valueType="num">
                                      <p:cBhvr>
                                        <p:cTn id="18" dur="500" fill="hold"/>
                                        <p:tgtEl>
                                          <p:spTgt spid="826419"/>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4" presetClass="entr" presetSubtype="32" fill="hold" nodeType="clickEffect">
                                  <p:stCondLst>
                                    <p:cond delay="0"/>
                                  </p:stCondLst>
                                  <p:childTnLst>
                                    <p:set>
                                      <p:cBhvr>
                                        <p:cTn id="22" dur="1" fill="hold">
                                          <p:stCondLst>
                                            <p:cond delay="0"/>
                                          </p:stCondLst>
                                        </p:cTn>
                                        <p:tgtEl>
                                          <p:spTgt spid="826426"/>
                                        </p:tgtEl>
                                        <p:attrNameLst>
                                          <p:attrName>style.visibility</p:attrName>
                                        </p:attrNameLst>
                                      </p:cBhvr>
                                      <p:to>
                                        <p:strVal val="visible"/>
                                      </p:to>
                                    </p:set>
                                    <p:animEffect transition="in" filter="box(out)">
                                      <p:cBhvr>
                                        <p:cTn id="23" dur="1000"/>
                                        <p:tgtEl>
                                          <p:spTgt spid="826426"/>
                                        </p:tgtEl>
                                      </p:cBhvr>
                                    </p:animEffect>
                                  </p:childTnLst>
                                </p:cTn>
                              </p:par>
                            </p:childTnLst>
                          </p:cTn>
                        </p:par>
                      </p:childTnLst>
                    </p:cTn>
                  </p:par>
                  <p:par>
                    <p:cTn id="24" fill="hold">
                      <p:stCondLst>
                        <p:cond delay="indefinite"/>
                      </p:stCondLst>
                      <p:childTnLst>
                        <p:par>
                          <p:cTn id="25" fill="hold">
                            <p:stCondLst>
                              <p:cond delay="0"/>
                            </p:stCondLst>
                            <p:childTnLst>
                              <p:par>
                                <p:cTn id="26" presetID="17" presetClass="entr" presetSubtype="10" fill="hold" grpId="0" nodeType="clickEffect">
                                  <p:stCondLst>
                                    <p:cond delay="0"/>
                                  </p:stCondLst>
                                  <p:childTnLst>
                                    <p:set>
                                      <p:cBhvr>
                                        <p:cTn id="27" dur="1" fill="hold">
                                          <p:stCondLst>
                                            <p:cond delay="0"/>
                                          </p:stCondLst>
                                        </p:cTn>
                                        <p:tgtEl>
                                          <p:spTgt spid="826399"/>
                                        </p:tgtEl>
                                        <p:attrNameLst>
                                          <p:attrName>style.visibility</p:attrName>
                                        </p:attrNameLst>
                                      </p:cBhvr>
                                      <p:to>
                                        <p:strVal val="visible"/>
                                      </p:to>
                                    </p:set>
                                    <p:anim calcmode="lin" valueType="num">
                                      <p:cBhvr>
                                        <p:cTn id="28" dur="1000" fill="hold"/>
                                        <p:tgtEl>
                                          <p:spTgt spid="826399"/>
                                        </p:tgtEl>
                                        <p:attrNameLst>
                                          <p:attrName>ppt_w</p:attrName>
                                        </p:attrNameLst>
                                      </p:cBhvr>
                                      <p:tavLst>
                                        <p:tav tm="0">
                                          <p:val>
                                            <p:fltVal val="0"/>
                                          </p:val>
                                        </p:tav>
                                        <p:tav tm="100000">
                                          <p:val>
                                            <p:strVal val="#ppt_w"/>
                                          </p:val>
                                        </p:tav>
                                      </p:tavLst>
                                    </p:anim>
                                    <p:anim calcmode="lin" valueType="num">
                                      <p:cBhvr>
                                        <p:cTn id="29" dur="1000" fill="hold"/>
                                        <p:tgtEl>
                                          <p:spTgt spid="826399"/>
                                        </p:tgtEl>
                                        <p:attrNameLst>
                                          <p:attrName>ppt_h</p:attrName>
                                        </p:attrNameLst>
                                      </p:cBhvr>
                                      <p:tavLst>
                                        <p:tav tm="0">
                                          <p:val>
                                            <p:strVal val="#ppt_h"/>
                                          </p:val>
                                        </p:tav>
                                        <p:tav tm="100000">
                                          <p:val>
                                            <p:strVal val="#ppt_h"/>
                                          </p:val>
                                        </p:tav>
                                      </p:tavLst>
                                    </p:anim>
                                  </p:childTnLst>
                                </p:cTn>
                              </p:par>
                            </p:childTnLst>
                          </p:cTn>
                        </p:par>
                        <p:par>
                          <p:cTn id="30" fill="hold">
                            <p:stCondLst>
                              <p:cond delay="1000"/>
                            </p:stCondLst>
                            <p:childTnLst>
                              <p:par>
                                <p:cTn id="31" presetID="22" presetClass="entr" presetSubtype="8" fill="hold" grpId="0" nodeType="afterEffect">
                                  <p:stCondLst>
                                    <p:cond delay="0"/>
                                  </p:stCondLst>
                                  <p:childTnLst>
                                    <p:set>
                                      <p:cBhvr>
                                        <p:cTn id="32" dur="1" fill="hold">
                                          <p:stCondLst>
                                            <p:cond delay="0"/>
                                          </p:stCondLst>
                                        </p:cTn>
                                        <p:tgtEl>
                                          <p:spTgt spid="826414"/>
                                        </p:tgtEl>
                                        <p:attrNameLst>
                                          <p:attrName>style.visibility</p:attrName>
                                        </p:attrNameLst>
                                      </p:cBhvr>
                                      <p:to>
                                        <p:strVal val="visible"/>
                                      </p:to>
                                    </p:set>
                                    <p:animEffect transition="in" filter="wipe(left)">
                                      <p:cBhvr>
                                        <p:cTn id="33" dur="500"/>
                                        <p:tgtEl>
                                          <p:spTgt spid="826414"/>
                                        </p:tgtEl>
                                      </p:cBhvr>
                                    </p:animEffect>
                                  </p:childTnLst>
                                  <p:subTnLst>
                                    <p:set>
                                      <p:cBhvr override="childStyle">
                                        <p:cTn dur="1" fill="hold" display="0" masterRel="sameClick" afterEffect="1">
                                          <p:stCondLst>
                                            <p:cond evt="end" delay="0">
                                              <p:tn val="31"/>
                                            </p:cond>
                                          </p:stCondLst>
                                        </p:cTn>
                                        <p:tgtEl>
                                          <p:spTgt spid="826414"/>
                                        </p:tgtEl>
                                        <p:attrNameLst>
                                          <p:attrName>style.visibility</p:attrName>
                                        </p:attrNameLst>
                                      </p:cBhvr>
                                      <p:to>
                                        <p:strVal val="hidden"/>
                                      </p:to>
                                    </p:set>
                                  </p:subTnLst>
                                </p:cTn>
                              </p:par>
                            </p:childTnLst>
                          </p:cTn>
                        </p:par>
                        <p:par>
                          <p:cTn id="34" fill="hold">
                            <p:stCondLst>
                              <p:cond delay="1500"/>
                            </p:stCondLst>
                            <p:childTnLst>
                              <p:par>
                                <p:cTn id="35" presetID="22" presetClass="entr" presetSubtype="2" fill="hold" grpId="0" nodeType="afterEffect">
                                  <p:stCondLst>
                                    <p:cond delay="0"/>
                                  </p:stCondLst>
                                  <p:childTnLst>
                                    <p:set>
                                      <p:cBhvr>
                                        <p:cTn id="36" dur="1" fill="hold">
                                          <p:stCondLst>
                                            <p:cond delay="0"/>
                                          </p:stCondLst>
                                        </p:cTn>
                                        <p:tgtEl>
                                          <p:spTgt spid="826416"/>
                                        </p:tgtEl>
                                        <p:attrNameLst>
                                          <p:attrName>style.visibility</p:attrName>
                                        </p:attrNameLst>
                                      </p:cBhvr>
                                      <p:to>
                                        <p:strVal val="visible"/>
                                      </p:to>
                                    </p:set>
                                    <p:animEffect transition="in" filter="wipe(right)">
                                      <p:cBhvr>
                                        <p:cTn id="37" dur="500"/>
                                        <p:tgtEl>
                                          <p:spTgt spid="826416"/>
                                        </p:tgtEl>
                                      </p:cBhvr>
                                    </p:animEffect>
                                  </p:childTnLst>
                                  <p:subTnLst>
                                    <p:set>
                                      <p:cBhvr override="childStyle">
                                        <p:cTn dur="1" fill="hold" display="0" masterRel="sameClick" afterEffect="1">
                                          <p:stCondLst>
                                            <p:cond evt="end" delay="0">
                                              <p:tn val="35"/>
                                            </p:cond>
                                          </p:stCondLst>
                                        </p:cTn>
                                        <p:tgtEl>
                                          <p:spTgt spid="826416"/>
                                        </p:tgtEl>
                                        <p:attrNameLst>
                                          <p:attrName>style.visibility</p:attrName>
                                        </p:attrNameLst>
                                      </p:cBhvr>
                                      <p:to>
                                        <p:strVal val="hidden"/>
                                      </p:to>
                                    </p:set>
                                  </p:subTnLst>
                                </p:cTn>
                              </p:par>
                            </p:childTnLst>
                          </p:cTn>
                        </p:par>
                        <p:par>
                          <p:cTn id="38" fill="hold">
                            <p:stCondLst>
                              <p:cond delay="2000"/>
                            </p:stCondLst>
                            <p:childTnLst>
                              <p:par>
                                <p:cTn id="39" presetID="22" presetClass="entr" presetSubtype="8" fill="hold" grpId="0" nodeType="afterEffect">
                                  <p:stCondLst>
                                    <p:cond delay="0"/>
                                  </p:stCondLst>
                                  <p:childTnLst>
                                    <p:set>
                                      <p:cBhvr>
                                        <p:cTn id="40" dur="1" fill="hold">
                                          <p:stCondLst>
                                            <p:cond delay="0"/>
                                          </p:stCondLst>
                                        </p:cTn>
                                        <p:tgtEl>
                                          <p:spTgt spid="826413"/>
                                        </p:tgtEl>
                                        <p:attrNameLst>
                                          <p:attrName>style.visibility</p:attrName>
                                        </p:attrNameLst>
                                      </p:cBhvr>
                                      <p:to>
                                        <p:strVal val="visible"/>
                                      </p:to>
                                    </p:set>
                                    <p:animEffect transition="in" filter="wipe(left)">
                                      <p:cBhvr>
                                        <p:cTn id="41" dur="500"/>
                                        <p:tgtEl>
                                          <p:spTgt spid="826413"/>
                                        </p:tgtEl>
                                      </p:cBhvr>
                                    </p:animEffect>
                                  </p:childTnLst>
                                </p:cTn>
                              </p:par>
                            </p:childTnLst>
                          </p:cTn>
                        </p:par>
                        <p:par>
                          <p:cTn id="42" fill="hold">
                            <p:stCondLst>
                              <p:cond delay="2500"/>
                            </p:stCondLst>
                            <p:childTnLst>
                              <p:par>
                                <p:cTn id="43" presetID="22" presetClass="entr" presetSubtype="2" fill="hold" grpId="0" nodeType="afterEffect">
                                  <p:stCondLst>
                                    <p:cond delay="0"/>
                                  </p:stCondLst>
                                  <p:childTnLst>
                                    <p:set>
                                      <p:cBhvr>
                                        <p:cTn id="44" dur="1" fill="hold">
                                          <p:stCondLst>
                                            <p:cond delay="0"/>
                                          </p:stCondLst>
                                        </p:cTn>
                                        <p:tgtEl>
                                          <p:spTgt spid="826417"/>
                                        </p:tgtEl>
                                        <p:attrNameLst>
                                          <p:attrName>style.visibility</p:attrName>
                                        </p:attrNameLst>
                                      </p:cBhvr>
                                      <p:to>
                                        <p:strVal val="visible"/>
                                      </p:to>
                                    </p:set>
                                    <p:animEffect transition="in" filter="wipe(right)">
                                      <p:cBhvr>
                                        <p:cTn id="45" dur="500"/>
                                        <p:tgtEl>
                                          <p:spTgt spid="8264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6399" grpId="0" animBg="1" autoUpdateAnimBg="0"/>
      <p:bldP spid="826413" grpId="0" animBg="1"/>
      <p:bldP spid="826414" grpId="0" animBg="1"/>
      <p:bldP spid="826416" grpId="0" animBg="1"/>
      <p:bldP spid="826417" grpId="0" animBg="1"/>
      <p:bldP spid="826419" grpId="0" animBg="1" autoUpdateAnimBg="0"/>
    </p:bldLst>
  </p:timing>
</p:sld>
</file>

<file path=ppt/slides/slide66.xml><?xml version="1.0" encoding="utf-8"?>
<p:sld xmlns:a="http://schemas.openxmlformats.org/drawingml/2006/main" xmlns:r="http://schemas.openxmlformats.org/officeDocument/2006/relationships" xmlns:p="http://schemas.openxmlformats.org/presentationml/2006/main">
  <p:cSld>
    <p:bg>
      <p:bgPr>
        <a:gradFill rotWithShape="0">
          <a:gsLst>
            <a:gs pos="0">
              <a:srgbClr val="CC99FF"/>
            </a:gs>
            <a:gs pos="50000">
              <a:schemeClr val="bg1"/>
            </a:gs>
            <a:gs pos="100000">
              <a:srgbClr val="CC99FF"/>
            </a:gs>
          </a:gsLst>
          <a:lin ang="5400000" scaled="1"/>
        </a:gradFill>
        <a:effectLst/>
      </p:bgPr>
    </p:bg>
    <p:spTree>
      <p:nvGrpSpPr>
        <p:cNvPr id="1" name=""/>
        <p:cNvGrpSpPr/>
        <p:nvPr/>
      </p:nvGrpSpPr>
      <p:grpSpPr>
        <a:xfrm>
          <a:off x="0" y="0"/>
          <a:ext cx="0" cy="0"/>
          <a:chOff x="0" y="0"/>
          <a:chExt cx="0" cy="0"/>
        </a:xfrm>
      </p:grpSpPr>
      <p:grpSp>
        <p:nvGrpSpPr>
          <p:cNvPr id="883714" name="Group 2"/>
          <p:cNvGrpSpPr>
            <a:grpSpLocks/>
          </p:cNvGrpSpPr>
          <p:nvPr/>
        </p:nvGrpSpPr>
        <p:grpSpPr bwMode="auto">
          <a:xfrm>
            <a:off x="304800" y="1143000"/>
            <a:ext cx="4876800" cy="3025775"/>
            <a:chOff x="192" y="720"/>
            <a:chExt cx="3072" cy="1906"/>
          </a:xfrm>
        </p:grpSpPr>
        <p:sp>
          <p:nvSpPr>
            <p:cNvPr id="883715" name="Rectangle 3"/>
            <p:cNvSpPr>
              <a:spLocks noChangeArrowheads="1"/>
            </p:cNvSpPr>
            <p:nvPr/>
          </p:nvSpPr>
          <p:spPr bwMode="auto">
            <a:xfrm rot="2696381">
              <a:off x="1152" y="1152"/>
              <a:ext cx="1152" cy="1152"/>
            </a:xfrm>
            <a:prstGeom prst="rect">
              <a:avLst/>
            </a:prstGeom>
            <a:noFill/>
            <a:ln w="57150">
              <a:solidFill>
                <a:srgbClr val="6600CC"/>
              </a:solidFill>
              <a:miter lim="800000"/>
              <a:headEnd/>
              <a:tailEnd/>
            </a:ln>
            <a:effectLst/>
          </p:spPr>
          <p:txBody>
            <a:bodyPr anchor="ctr">
              <a:spAutoFit/>
            </a:bodyPr>
            <a:lstStyle/>
            <a:p>
              <a:endParaRPr lang="en-US"/>
            </a:p>
          </p:txBody>
        </p:sp>
        <p:grpSp>
          <p:nvGrpSpPr>
            <p:cNvPr id="883716" name="Group 4"/>
            <p:cNvGrpSpPr>
              <a:grpSpLocks/>
            </p:cNvGrpSpPr>
            <p:nvPr/>
          </p:nvGrpSpPr>
          <p:grpSpPr bwMode="auto">
            <a:xfrm>
              <a:off x="192" y="720"/>
              <a:ext cx="3072" cy="1906"/>
              <a:chOff x="192" y="720"/>
              <a:chExt cx="3072" cy="1906"/>
            </a:xfrm>
          </p:grpSpPr>
          <p:sp>
            <p:nvSpPr>
              <p:cNvPr id="883717" name="Oval 5"/>
              <p:cNvSpPr>
                <a:spLocks noChangeArrowheads="1"/>
              </p:cNvSpPr>
              <p:nvPr/>
            </p:nvSpPr>
            <p:spPr bwMode="auto">
              <a:xfrm>
                <a:off x="192" y="1488"/>
                <a:ext cx="1013" cy="466"/>
              </a:xfrm>
              <a:prstGeom prst="ellipse">
                <a:avLst/>
              </a:prstGeom>
              <a:gradFill rotWithShape="0">
                <a:gsLst>
                  <a:gs pos="0">
                    <a:schemeClr val="bg1"/>
                  </a:gs>
                  <a:gs pos="100000">
                    <a:srgbClr val="FFCCFF"/>
                  </a:gs>
                </a:gsLst>
                <a:path path="shape">
                  <a:fillToRect l="50000" t="50000" r="50000" b="50000"/>
                </a:path>
              </a:gradFill>
              <a:ln w="9525">
                <a:round/>
                <a:headEnd/>
                <a:tailEnd/>
              </a:ln>
              <a:effectLst/>
              <a:scene3d>
                <a:camera prst="legacyPerspectiveBottomLeft"/>
                <a:lightRig rig="legacyFlat3" dir="t"/>
              </a:scene3d>
              <a:sp3d extrusionH="544500" prstMaterial="legacyMatte">
                <a:bevelT w="13500" h="13500" prst="angle"/>
                <a:bevelB w="13500" h="13500" prst="angle"/>
                <a:extrusionClr>
                  <a:srgbClr val="FFCCFF"/>
                </a:extrusionClr>
              </a:sp3d>
            </p:spPr>
            <p:txBody>
              <a:bodyPr wrap="none" anchor="ctr">
                <a:flatTx/>
              </a:bodyPr>
              <a:lstStyle/>
              <a:p>
                <a:pPr algn="ctr">
                  <a:lnSpc>
                    <a:spcPct val="70000"/>
                  </a:lnSpc>
                </a:pPr>
                <a:endParaRPr lang="en-US" sz="600" b="1">
                  <a:solidFill>
                    <a:srgbClr val="660066"/>
                  </a:solidFill>
                  <a:latin typeface="Arial Black" pitchFamily="34" charset="0"/>
                </a:endParaRPr>
              </a:p>
              <a:p>
                <a:pPr algn="ctr"/>
                <a:r>
                  <a:rPr lang="en-US" sz="2200">
                    <a:solidFill>
                      <a:srgbClr val="660066"/>
                    </a:solidFill>
                    <a:latin typeface="Arial Black" pitchFamily="34" charset="0"/>
                  </a:rPr>
                  <a:t>Subject</a:t>
                </a:r>
              </a:p>
              <a:p>
                <a:pPr algn="ctr"/>
                <a:r>
                  <a:rPr lang="en-US" sz="2200">
                    <a:solidFill>
                      <a:srgbClr val="660066"/>
                    </a:solidFill>
                    <a:latin typeface="Arial Black" pitchFamily="34" charset="0"/>
                  </a:rPr>
                  <a:t>Partner</a:t>
                </a:r>
                <a:endParaRPr lang="en-US" sz="2200">
                  <a:solidFill>
                    <a:srgbClr val="660066"/>
                  </a:solidFill>
                </a:endParaRPr>
              </a:p>
            </p:txBody>
          </p:sp>
          <p:sp>
            <p:nvSpPr>
              <p:cNvPr id="883718" name="Oval 6"/>
              <p:cNvSpPr>
                <a:spLocks noChangeArrowheads="1"/>
              </p:cNvSpPr>
              <p:nvPr/>
            </p:nvSpPr>
            <p:spPr bwMode="auto">
              <a:xfrm>
                <a:off x="1223" y="2160"/>
                <a:ext cx="1009" cy="466"/>
              </a:xfrm>
              <a:prstGeom prst="ellipse">
                <a:avLst/>
              </a:prstGeom>
              <a:gradFill rotWithShape="0">
                <a:gsLst>
                  <a:gs pos="0">
                    <a:schemeClr val="bg1"/>
                  </a:gs>
                  <a:gs pos="100000">
                    <a:srgbClr val="FFCCCC"/>
                  </a:gs>
                </a:gsLst>
                <a:path path="shape">
                  <a:fillToRect l="50000" t="50000" r="50000" b="50000"/>
                </a:path>
              </a:gradFill>
              <a:ln w="9525">
                <a:round/>
                <a:headEnd/>
                <a:tailEnd/>
              </a:ln>
              <a:effectLst/>
              <a:scene3d>
                <a:camera prst="legacyPerspectiveBottom"/>
                <a:lightRig rig="legacyNormal3" dir="t"/>
              </a:scene3d>
              <a:sp3d extrusionH="887400" prstMaterial="legacyMatte">
                <a:bevelT w="13500" h="13500" prst="angle"/>
                <a:bevelB w="13500" h="13500" prst="angle"/>
                <a:extrusionClr>
                  <a:srgbClr val="FFCCCC"/>
                </a:extrusionClr>
              </a:sp3d>
            </p:spPr>
            <p:txBody>
              <a:bodyPr wrap="none" anchor="ctr">
                <a:flatTx/>
              </a:bodyPr>
              <a:lstStyle/>
              <a:p>
                <a:pPr algn="ctr">
                  <a:lnSpc>
                    <a:spcPct val="100000"/>
                  </a:lnSpc>
                </a:pPr>
                <a:r>
                  <a:rPr lang="en-US" sz="3600" b="1">
                    <a:solidFill>
                      <a:srgbClr val="800000"/>
                    </a:solidFill>
                  </a:rPr>
                  <a:t>Union</a:t>
                </a:r>
              </a:p>
            </p:txBody>
          </p:sp>
          <p:grpSp>
            <p:nvGrpSpPr>
              <p:cNvPr id="883719" name="Group 7"/>
              <p:cNvGrpSpPr>
                <a:grpSpLocks/>
              </p:cNvGrpSpPr>
              <p:nvPr/>
            </p:nvGrpSpPr>
            <p:grpSpPr bwMode="auto">
              <a:xfrm>
                <a:off x="1178" y="720"/>
                <a:ext cx="1100" cy="543"/>
                <a:chOff x="1204" y="672"/>
                <a:chExt cx="1100" cy="543"/>
              </a:xfrm>
            </p:grpSpPr>
            <p:sp>
              <p:nvSpPr>
                <p:cNvPr id="883720" name="Oval 8"/>
                <p:cNvSpPr>
                  <a:spLocks noChangeArrowheads="1"/>
                </p:cNvSpPr>
                <p:nvPr/>
              </p:nvSpPr>
              <p:spPr bwMode="auto">
                <a:xfrm>
                  <a:off x="1204" y="672"/>
                  <a:ext cx="1100" cy="543"/>
                </a:xfrm>
                <a:prstGeom prst="ellipse">
                  <a:avLst/>
                </a:prstGeom>
                <a:gradFill rotWithShape="0">
                  <a:gsLst>
                    <a:gs pos="0">
                      <a:schemeClr val="bg1"/>
                    </a:gs>
                    <a:gs pos="100000">
                      <a:srgbClr val="FFFFFF"/>
                    </a:gs>
                  </a:gsLst>
                  <a:lin ang="5400000" scaled="1"/>
                </a:gradFill>
                <a:ln w="12700">
                  <a:round/>
                  <a:headEnd/>
                  <a:tailEnd/>
                </a:ln>
                <a:effectLst/>
                <a:scene3d>
                  <a:camera prst="legacyPerspectiveTop"/>
                  <a:lightRig rig="legacyNormal3" dir="t"/>
                </a:scene3d>
                <a:sp3d extrusionH="887400" prstMaterial="legacyMatte">
                  <a:bevelT w="13500" h="13500" prst="angle"/>
                  <a:bevelB w="13500" h="13500" prst="angle"/>
                  <a:extrusionClr>
                    <a:srgbClr val="FFFFFF"/>
                  </a:extrusionClr>
                </a:sp3d>
              </p:spPr>
              <p:txBody>
                <a:bodyPr wrap="none" anchor="ctr">
                  <a:flatTx/>
                </a:bodyPr>
                <a:lstStyle/>
                <a:p>
                  <a:pPr algn="ctr">
                    <a:lnSpc>
                      <a:spcPct val="100000"/>
                    </a:lnSpc>
                  </a:pPr>
                  <a:endParaRPr lang="en-US" sz="4800" b="1">
                    <a:solidFill>
                      <a:srgbClr val="6600CC"/>
                    </a:solidFill>
                  </a:endParaRPr>
                </a:p>
              </p:txBody>
            </p:sp>
            <p:sp>
              <p:nvSpPr>
                <p:cNvPr id="883721" name="WordArt 9"/>
                <p:cNvSpPr>
                  <a:spLocks noChangeArrowheads="1" noChangeShapeType="1" noTextEdit="1"/>
                </p:cNvSpPr>
                <p:nvPr/>
              </p:nvSpPr>
              <p:spPr bwMode="auto">
                <a:xfrm>
                  <a:off x="1318" y="807"/>
                  <a:ext cx="851" cy="273"/>
                </a:xfrm>
                <a:prstGeom prst="rect">
                  <a:avLst/>
                </a:prstGeom>
              </p:spPr>
              <p:txBody>
                <a:bodyPr wrap="none" fromWordArt="1">
                  <a:prstTxWarp prst="textPlain">
                    <a:avLst>
                      <a:gd name="adj" fmla="val 50000"/>
                    </a:avLst>
                  </a:prstTxWarp>
                </a:bodyPr>
                <a:lstStyle/>
                <a:p>
                  <a:pPr algn="ctr"/>
                  <a:r>
                    <a:rPr lang="en-US" sz="3600" kern="10">
                      <a:ln w="38100">
                        <a:solidFill>
                          <a:srgbClr val="6600CC"/>
                        </a:solidFill>
                        <a:round/>
                        <a:headEnd/>
                        <a:tailEnd/>
                      </a:ln>
                      <a:gradFill rotWithShape="0">
                        <a:gsLst>
                          <a:gs pos="0">
                            <a:srgbClr val="6600CC"/>
                          </a:gs>
                          <a:gs pos="50000">
                            <a:schemeClr val="bg1"/>
                          </a:gs>
                          <a:gs pos="100000">
                            <a:srgbClr val="6600CC"/>
                          </a:gs>
                        </a:gsLst>
                        <a:lin ang="2700000" scaled="1"/>
                      </a:gradFill>
                      <a:latin typeface="Impact"/>
                    </a:rPr>
                    <a:t>God</a:t>
                  </a:r>
                </a:p>
              </p:txBody>
            </p:sp>
          </p:grpSp>
          <p:sp>
            <p:nvSpPr>
              <p:cNvPr id="883722" name="Oval 10"/>
              <p:cNvSpPr>
                <a:spLocks noChangeArrowheads="1"/>
              </p:cNvSpPr>
              <p:nvPr/>
            </p:nvSpPr>
            <p:spPr bwMode="auto">
              <a:xfrm>
                <a:off x="2251" y="1490"/>
                <a:ext cx="1013" cy="466"/>
              </a:xfrm>
              <a:prstGeom prst="ellipse">
                <a:avLst/>
              </a:prstGeom>
              <a:gradFill rotWithShape="0">
                <a:gsLst>
                  <a:gs pos="0">
                    <a:srgbClr val="FFFFFF"/>
                  </a:gs>
                  <a:gs pos="100000">
                    <a:srgbClr val="CCFF99"/>
                  </a:gs>
                </a:gsLst>
                <a:path path="shape">
                  <a:fillToRect l="50000" t="50000" r="50000" b="50000"/>
                </a:path>
              </a:gradFill>
              <a:ln w="9525">
                <a:round/>
                <a:headEnd/>
                <a:tailEnd/>
              </a:ln>
              <a:effectLst/>
              <a:scene3d>
                <a:camera prst="legacyPerspectiveBottomRight"/>
                <a:lightRig rig="legacyNormal3" dir="t"/>
              </a:scene3d>
              <a:sp3d extrusionH="544500" prstMaterial="legacyMatte">
                <a:bevelT w="13500" h="13500" prst="angle"/>
                <a:bevelB w="13500" h="13500" prst="angle"/>
                <a:extrusionClr>
                  <a:srgbClr val="CCFF99"/>
                </a:extrusionClr>
              </a:sp3d>
            </p:spPr>
            <p:txBody>
              <a:bodyPr wrap="none" anchor="ctr">
                <a:flatTx/>
              </a:bodyPr>
              <a:lstStyle/>
              <a:p>
                <a:pPr algn="ctr"/>
                <a:endParaRPr lang="en-US" sz="600">
                  <a:solidFill>
                    <a:srgbClr val="003300"/>
                  </a:solidFill>
                  <a:latin typeface="Arial Black" pitchFamily="34" charset="0"/>
                </a:endParaRPr>
              </a:p>
              <a:p>
                <a:pPr algn="ctr"/>
                <a:r>
                  <a:rPr lang="en-US" sz="2200">
                    <a:solidFill>
                      <a:srgbClr val="003300"/>
                    </a:solidFill>
                    <a:latin typeface="Arial Black" pitchFamily="34" charset="0"/>
                  </a:rPr>
                  <a:t>Object</a:t>
                </a:r>
              </a:p>
              <a:p>
                <a:pPr algn="ctr"/>
                <a:r>
                  <a:rPr lang="en-US" sz="2200">
                    <a:solidFill>
                      <a:srgbClr val="003300"/>
                    </a:solidFill>
                    <a:latin typeface="Arial Black" pitchFamily="34" charset="0"/>
                  </a:rPr>
                  <a:t>Partner</a:t>
                </a:r>
              </a:p>
            </p:txBody>
          </p:sp>
        </p:grpSp>
        <p:grpSp>
          <p:nvGrpSpPr>
            <p:cNvPr id="883723" name="Group 11"/>
            <p:cNvGrpSpPr>
              <a:grpSpLocks/>
            </p:cNvGrpSpPr>
            <p:nvPr/>
          </p:nvGrpSpPr>
          <p:grpSpPr bwMode="auto">
            <a:xfrm>
              <a:off x="1272" y="1296"/>
              <a:ext cx="913" cy="837"/>
              <a:chOff x="1297" y="1289"/>
              <a:chExt cx="913" cy="837"/>
            </a:xfrm>
          </p:grpSpPr>
          <p:grpSp>
            <p:nvGrpSpPr>
              <p:cNvPr id="883724" name="Group 12"/>
              <p:cNvGrpSpPr>
                <a:grpSpLocks/>
              </p:cNvGrpSpPr>
              <p:nvPr/>
            </p:nvGrpSpPr>
            <p:grpSpPr bwMode="auto">
              <a:xfrm>
                <a:off x="1376" y="1448"/>
                <a:ext cx="834" cy="191"/>
                <a:chOff x="1376" y="1440"/>
                <a:chExt cx="834" cy="191"/>
              </a:xfrm>
            </p:grpSpPr>
            <p:sp>
              <p:nvSpPr>
                <p:cNvPr id="883725" name="AutoShape 13"/>
                <p:cNvSpPr>
                  <a:spLocks noChangeArrowheads="1"/>
                </p:cNvSpPr>
                <p:nvPr/>
              </p:nvSpPr>
              <p:spPr bwMode="auto">
                <a:xfrm rot="-5400000">
                  <a:off x="1697" y="1119"/>
                  <a:ext cx="191" cy="834"/>
                </a:xfrm>
                <a:prstGeom prst="curvedLeftArrow">
                  <a:avLst>
                    <a:gd name="adj1" fmla="val 87330"/>
                    <a:gd name="adj2" fmla="val 174660"/>
                    <a:gd name="adj3" fmla="val 33333"/>
                  </a:avLst>
                </a:prstGeom>
                <a:gradFill rotWithShape="0">
                  <a:gsLst>
                    <a:gs pos="0">
                      <a:srgbClr val="006699"/>
                    </a:gs>
                    <a:gs pos="9500">
                      <a:srgbClr val="1170FF"/>
                    </a:gs>
                    <a:gs pos="14499">
                      <a:srgbClr val="3333CC"/>
                    </a:gs>
                    <a:gs pos="20000">
                      <a:srgbClr val="2E6792"/>
                    </a:gs>
                    <a:gs pos="26500">
                      <a:srgbClr val="9999FF"/>
                    </a:gs>
                    <a:gs pos="42000">
                      <a:srgbClr val="00CCCC"/>
                    </a:gs>
                    <a:gs pos="50000">
                      <a:srgbClr val="3399FF"/>
                    </a:gs>
                    <a:gs pos="58000">
                      <a:srgbClr val="00CCCC"/>
                    </a:gs>
                    <a:gs pos="73500">
                      <a:srgbClr val="9999FF"/>
                    </a:gs>
                    <a:gs pos="80001">
                      <a:srgbClr val="2E6792"/>
                    </a:gs>
                    <a:gs pos="85501">
                      <a:srgbClr val="3333CC"/>
                    </a:gs>
                    <a:gs pos="90500">
                      <a:srgbClr val="1170FF"/>
                    </a:gs>
                    <a:gs pos="100000">
                      <a:srgbClr val="006699"/>
                    </a:gs>
                  </a:gsLst>
                  <a:lin ang="0" scaled="1"/>
                </a:gradFill>
                <a:ln w="28575">
                  <a:solidFill>
                    <a:srgbClr val="9900FF"/>
                  </a:solidFill>
                  <a:miter lim="800000"/>
                  <a:headEnd/>
                  <a:tailEnd/>
                </a:ln>
                <a:effectLst/>
              </p:spPr>
              <p:txBody>
                <a:bodyPr wrap="none" anchor="ctr"/>
                <a:lstStyle/>
                <a:p>
                  <a:endParaRPr lang="en-US"/>
                </a:p>
              </p:txBody>
            </p:sp>
            <p:sp>
              <p:nvSpPr>
                <p:cNvPr id="883726" name="AutoShape 14"/>
                <p:cNvSpPr>
                  <a:spLocks noChangeArrowheads="1"/>
                </p:cNvSpPr>
                <p:nvPr/>
              </p:nvSpPr>
              <p:spPr bwMode="auto">
                <a:xfrm rot="-5400000">
                  <a:off x="1697" y="1119"/>
                  <a:ext cx="191" cy="834"/>
                </a:xfrm>
                <a:prstGeom prst="curvedLeftArrow">
                  <a:avLst>
                    <a:gd name="adj1" fmla="val 87330"/>
                    <a:gd name="adj2" fmla="val 174660"/>
                    <a:gd name="adj3" fmla="val 33333"/>
                  </a:avLst>
                </a:prstGeom>
                <a:gradFill rotWithShape="0">
                  <a:gsLst>
                    <a:gs pos="0">
                      <a:srgbClr val="006699"/>
                    </a:gs>
                    <a:gs pos="9500">
                      <a:srgbClr val="1170FF"/>
                    </a:gs>
                    <a:gs pos="14499">
                      <a:srgbClr val="3333CC"/>
                    </a:gs>
                    <a:gs pos="20000">
                      <a:srgbClr val="2E6792"/>
                    </a:gs>
                    <a:gs pos="26500">
                      <a:srgbClr val="9999FF"/>
                    </a:gs>
                    <a:gs pos="42000">
                      <a:srgbClr val="00CCCC"/>
                    </a:gs>
                    <a:gs pos="50000">
                      <a:srgbClr val="3399FF"/>
                    </a:gs>
                    <a:gs pos="58000">
                      <a:srgbClr val="00CCCC"/>
                    </a:gs>
                    <a:gs pos="73500">
                      <a:srgbClr val="9999FF"/>
                    </a:gs>
                    <a:gs pos="80001">
                      <a:srgbClr val="2E6792"/>
                    </a:gs>
                    <a:gs pos="85501">
                      <a:srgbClr val="3333CC"/>
                    </a:gs>
                    <a:gs pos="90500">
                      <a:srgbClr val="1170FF"/>
                    </a:gs>
                    <a:gs pos="100000">
                      <a:srgbClr val="006699"/>
                    </a:gs>
                  </a:gsLst>
                  <a:lin ang="0" scaled="1"/>
                </a:gradFill>
                <a:ln w="28575">
                  <a:solidFill>
                    <a:srgbClr val="9900FF"/>
                  </a:solidFill>
                  <a:miter lim="800000"/>
                  <a:headEnd/>
                  <a:tailEnd/>
                </a:ln>
                <a:effectLst/>
              </p:spPr>
              <p:txBody>
                <a:bodyPr wrap="none" anchor="ctr"/>
                <a:lstStyle/>
                <a:p>
                  <a:endParaRPr lang="en-US"/>
                </a:p>
              </p:txBody>
            </p:sp>
            <p:sp>
              <p:nvSpPr>
                <p:cNvPr id="883727" name="AutoShape 15"/>
                <p:cNvSpPr>
                  <a:spLocks noChangeArrowheads="1"/>
                </p:cNvSpPr>
                <p:nvPr/>
              </p:nvSpPr>
              <p:spPr bwMode="auto">
                <a:xfrm rot="-5400000">
                  <a:off x="1697" y="1119"/>
                  <a:ext cx="191" cy="834"/>
                </a:xfrm>
                <a:prstGeom prst="curvedLeftArrow">
                  <a:avLst>
                    <a:gd name="adj1" fmla="val 87330"/>
                    <a:gd name="adj2" fmla="val 174660"/>
                    <a:gd name="adj3" fmla="val 33333"/>
                  </a:avLst>
                </a:prstGeom>
                <a:gradFill rotWithShape="0">
                  <a:gsLst>
                    <a:gs pos="0">
                      <a:srgbClr val="006699"/>
                    </a:gs>
                    <a:gs pos="9500">
                      <a:srgbClr val="1170FF"/>
                    </a:gs>
                    <a:gs pos="14499">
                      <a:srgbClr val="3333CC"/>
                    </a:gs>
                    <a:gs pos="20000">
                      <a:srgbClr val="2E6792"/>
                    </a:gs>
                    <a:gs pos="26500">
                      <a:srgbClr val="9999FF"/>
                    </a:gs>
                    <a:gs pos="42000">
                      <a:srgbClr val="00CCCC"/>
                    </a:gs>
                    <a:gs pos="50000">
                      <a:srgbClr val="3399FF"/>
                    </a:gs>
                    <a:gs pos="58000">
                      <a:srgbClr val="00CCCC"/>
                    </a:gs>
                    <a:gs pos="73500">
                      <a:srgbClr val="9999FF"/>
                    </a:gs>
                    <a:gs pos="80001">
                      <a:srgbClr val="2E6792"/>
                    </a:gs>
                    <a:gs pos="85501">
                      <a:srgbClr val="3333CC"/>
                    </a:gs>
                    <a:gs pos="90500">
                      <a:srgbClr val="1170FF"/>
                    </a:gs>
                    <a:gs pos="100000">
                      <a:srgbClr val="006699"/>
                    </a:gs>
                  </a:gsLst>
                  <a:lin ang="0" scaled="1"/>
                </a:gradFill>
                <a:ln w="28575">
                  <a:solidFill>
                    <a:srgbClr val="9900FF"/>
                  </a:solidFill>
                  <a:miter lim="800000"/>
                  <a:headEnd/>
                  <a:tailEnd/>
                </a:ln>
                <a:effectLst/>
              </p:spPr>
              <p:txBody>
                <a:bodyPr wrap="none" anchor="ctr"/>
                <a:lstStyle/>
                <a:p>
                  <a:endParaRPr lang="en-US"/>
                </a:p>
              </p:txBody>
            </p:sp>
          </p:grpSp>
          <p:grpSp>
            <p:nvGrpSpPr>
              <p:cNvPr id="883728" name="Group 16"/>
              <p:cNvGrpSpPr>
                <a:grpSpLocks/>
              </p:cNvGrpSpPr>
              <p:nvPr/>
            </p:nvGrpSpPr>
            <p:grpSpPr bwMode="auto">
              <a:xfrm>
                <a:off x="1297" y="1767"/>
                <a:ext cx="840" cy="192"/>
                <a:chOff x="1297" y="1759"/>
                <a:chExt cx="840" cy="192"/>
              </a:xfrm>
            </p:grpSpPr>
            <p:sp>
              <p:nvSpPr>
                <p:cNvPr id="883729" name="AutoShape 17"/>
                <p:cNvSpPr>
                  <a:spLocks noChangeArrowheads="1"/>
                </p:cNvSpPr>
                <p:nvPr/>
              </p:nvSpPr>
              <p:spPr bwMode="auto">
                <a:xfrm rot="-16200000">
                  <a:off x="1624" y="1438"/>
                  <a:ext cx="192" cy="834"/>
                </a:xfrm>
                <a:prstGeom prst="curvedLeftArrow">
                  <a:avLst>
                    <a:gd name="adj1" fmla="val 86875"/>
                    <a:gd name="adj2" fmla="val 173750"/>
                    <a:gd name="adj3" fmla="val 33333"/>
                  </a:avLst>
                </a:prstGeom>
                <a:gradFill rotWithShape="0">
                  <a:gsLst>
                    <a:gs pos="0">
                      <a:srgbClr val="006699"/>
                    </a:gs>
                    <a:gs pos="9500">
                      <a:srgbClr val="1170FF"/>
                    </a:gs>
                    <a:gs pos="14499">
                      <a:srgbClr val="3333CC"/>
                    </a:gs>
                    <a:gs pos="20000">
                      <a:srgbClr val="2E6792"/>
                    </a:gs>
                    <a:gs pos="26500">
                      <a:srgbClr val="9999FF"/>
                    </a:gs>
                    <a:gs pos="42000">
                      <a:srgbClr val="00CCCC"/>
                    </a:gs>
                    <a:gs pos="50000">
                      <a:srgbClr val="3399FF"/>
                    </a:gs>
                    <a:gs pos="58000">
                      <a:srgbClr val="00CCCC"/>
                    </a:gs>
                    <a:gs pos="73500">
                      <a:srgbClr val="9999FF"/>
                    </a:gs>
                    <a:gs pos="80001">
                      <a:srgbClr val="2E6792"/>
                    </a:gs>
                    <a:gs pos="85501">
                      <a:srgbClr val="3333CC"/>
                    </a:gs>
                    <a:gs pos="90500">
                      <a:srgbClr val="1170FF"/>
                    </a:gs>
                    <a:gs pos="100000">
                      <a:srgbClr val="006699"/>
                    </a:gs>
                  </a:gsLst>
                  <a:lin ang="0" scaled="1"/>
                </a:gradFill>
                <a:ln w="28575">
                  <a:solidFill>
                    <a:srgbClr val="9900FF"/>
                  </a:solidFill>
                  <a:miter lim="800000"/>
                  <a:headEnd/>
                  <a:tailEnd/>
                </a:ln>
                <a:effectLst/>
              </p:spPr>
              <p:txBody>
                <a:bodyPr wrap="none" anchor="ctr"/>
                <a:lstStyle/>
                <a:p>
                  <a:endParaRPr lang="en-US"/>
                </a:p>
              </p:txBody>
            </p:sp>
            <p:sp>
              <p:nvSpPr>
                <p:cNvPr id="883730" name="AutoShape 18"/>
                <p:cNvSpPr>
                  <a:spLocks noChangeArrowheads="1"/>
                </p:cNvSpPr>
                <p:nvPr/>
              </p:nvSpPr>
              <p:spPr bwMode="auto">
                <a:xfrm rot="-16200000">
                  <a:off x="1618" y="1438"/>
                  <a:ext cx="192" cy="834"/>
                </a:xfrm>
                <a:prstGeom prst="curvedLeftArrow">
                  <a:avLst>
                    <a:gd name="adj1" fmla="val 86875"/>
                    <a:gd name="adj2" fmla="val 173750"/>
                    <a:gd name="adj3" fmla="val 33333"/>
                  </a:avLst>
                </a:prstGeom>
                <a:gradFill rotWithShape="0">
                  <a:gsLst>
                    <a:gs pos="0">
                      <a:srgbClr val="006699"/>
                    </a:gs>
                    <a:gs pos="9500">
                      <a:srgbClr val="1170FF"/>
                    </a:gs>
                    <a:gs pos="14499">
                      <a:srgbClr val="3333CC"/>
                    </a:gs>
                    <a:gs pos="20000">
                      <a:srgbClr val="2E6792"/>
                    </a:gs>
                    <a:gs pos="26500">
                      <a:srgbClr val="9999FF"/>
                    </a:gs>
                    <a:gs pos="42000">
                      <a:srgbClr val="00CCCC"/>
                    </a:gs>
                    <a:gs pos="50000">
                      <a:srgbClr val="3399FF"/>
                    </a:gs>
                    <a:gs pos="58000">
                      <a:srgbClr val="00CCCC"/>
                    </a:gs>
                    <a:gs pos="73500">
                      <a:srgbClr val="9999FF"/>
                    </a:gs>
                    <a:gs pos="80001">
                      <a:srgbClr val="2E6792"/>
                    </a:gs>
                    <a:gs pos="85501">
                      <a:srgbClr val="3333CC"/>
                    </a:gs>
                    <a:gs pos="90500">
                      <a:srgbClr val="1170FF"/>
                    </a:gs>
                    <a:gs pos="100000">
                      <a:srgbClr val="006699"/>
                    </a:gs>
                  </a:gsLst>
                  <a:lin ang="0" scaled="1"/>
                </a:gradFill>
                <a:ln w="28575">
                  <a:solidFill>
                    <a:srgbClr val="9900FF"/>
                  </a:solidFill>
                  <a:miter lim="800000"/>
                  <a:headEnd/>
                  <a:tailEnd/>
                </a:ln>
                <a:effectLst/>
              </p:spPr>
              <p:txBody>
                <a:bodyPr wrap="none" anchor="ctr"/>
                <a:lstStyle/>
                <a:p>
                  <a:endParaRPr lang="en-US"/>
                </a:p>
              </p:txBody>
            </p:sp>
            <p:sp>
              <p:nvSpPr>
                <p:cNvPr id="883731" name="AutoShape 19"/>
                <p:cNvSpPr>
                  <a:spLocks noChangeArrowheads="1"/>
                </p:cNvSpPr>
                <p:nvPr/>
              </p:nvSpPr>
              <p:spPr bwMode="auto">
                <a:xfrm rot="-16200000">
                  <a:off x="1618" y="1438"/>
                  <a:ext cx="192" cy="834"/>
                </a:xfrm>
                <a:prstGeom prst="curvedLeftArrow">
                  <a:avLst>
                    <a:gd name="adj1" fmla="val 86875"/>
                    <a:gd name="adj2" fmla="val 173750"/>
                    <a:gd name="adj3" fmla="val 33333"/>
                  </a:avLst>
                </a:prstGeom>
                <a:gradFill rotWithShape="0">
                  <a:gsLst>
                    <a:gs pos="0">
                      <a:srgbClr val="006699"/>
                    </a:gs>
                    <a:gs pos="9500">
                      <a:srgbClr val="1170FF"/>
                    </a:gs>
                    <a:gs pos="14499">
                      <a:srgbClr val="3333CC"/>
                    </a:gs>
                    <a:gs pos="20000">
                      <a:srgbClr val="2E6792"/>
                    </a:gs>
                    <a:gs pos="26500">
                      <a:srgbClr val="9999FF"/>
                    </a:gs>
                    <a:gs pos="42000">
                      <a:srgbClr val="00CCCC"/>
                    </a:gs>
                    <a:gs pos="50000">
                      <a:srgbClr val="3399FF"/>
                    </a:gs>
                    <a:gs pos="58000">
                      <a:srgbClr val="00CCCC"/>
                    </a:gs>
                    <a:gs pos="73500">
                      <a:srgbClr val="9999FF"/>
                    </a:gs>
                    <a:gs pos="80001">
                      <a:srgbClr val="2E6792"/>
                    </a:gs>
                    <a:gs pos="85501">
                      <a:srgbClr val="3333CC"/>
                    </a:gs>
                    <a:gs pos="90500">
                      <a:srgbClr val="1170FF"/>
                    </a:gs>
                    <a:gs pos="100000">
                      <a:srgbClr val="006699"/>
                    </a:gs>
                  </a:gsLst>
                  <a:lin ang="0" scaled="1"/>
                </a:gradFill>
                <a:ln w="28575">
                  <a:solidFill>
                    <a:srgbClr val="9900FF"/>
                  </a:solidFill>
                  <a:miter lim="800000"/>
                  <a:headEnd/>
                  <a:tailEnd/>
                </a:ln>
                <a:effectLst/>
              </p:spPr>
              <p:txBody>
                <a:bodyPr wrap="none" anchor="ctr"/>
                <a:lstStyle/>
                <a:p>
                  <a:endParaRPr lang="en-US"/>
                </a:p>
              </p:txBody>
            </p:sp>
          </p:grpSp>
          <p:sp>
            <p:nvSpPr>
              <p:cNvPr id="883732" name="AutoShape 20"/>
              <p:cNvSpPr>
                <a:spLocks noChangeArrowheads="1"/>
              </p:cNvSpPr>
              <p:nvPr/>
            </p:nvSpPr>
            <p:spPr bwMode="auto">
              <a:xfrm rot="-10800000">
                <a:off x="1449" y="1289"/>
                <a:ext cx="228" cy="766"/>
              </a:xfrm>
              <a:prstGeom prst="curvedLeftArrow">
                <a:avLst>
                  <a:gd name="adj1" fmla="val 67193"/>
                  <a:gd name="adj2" fmla="val 134386"/>
                  <a:gd name="adj3" fmla="val 33333"/>
                </a:avLst>
              </a:prstGeom>
              <a:gradFill rotWithShape="0">
                <a:gsLst>
                  <a:gs pos="0">
                    <a:srgbClr val="006699"/>
                  </a:gs>
                  <a:gs pos="9500">
                    <a:srgbClr val="1170FF"/>
                  </a:gs>
                  <a:gs pos="14499">
                    <a:srgbClr val="3333CC"/>
                  </a:gs>
                  <a:gs pos="20000">
                    <a:srgbClr val="2E6792"/>
                  </a:gs>
                  <a:gs pos="26500">
                    <a:srgbClr val="9999FF"/>
                  </a:gs>
                  <a:gs pos="42000">
                    <a:srgbClr val="00CCCC"/>
                  </a:gs>
                  <a:gs pos="50000">
                    <a:srgbClr val="3399FF"/>
                  </a:gs>
                  <a:gs pos="58000">
                    <a:srgbClr val="00CCCC"/>
                  </a:gs>
                  <a:gs pos="73500">
                    <a:srgbClr val="9999FF"/>
                  </a:gs>
                  <a:gs pos="80001">
                    <a:srgbClr val="2E6792"/>
                  </a:gs>
                  <a:gs pos="85501">
                    <a:srgbClr val="3333CC"/>
                  </a:gs>
                  <a:gs pos="90500">
                    <a:srgbClr val="1170FF"/>
                  </a:gs>
                  <a:gs pos="100000">
                    <a:srgbClr val="006699"/>
                  </a:gs>
                </a:gsLst>
                <a:lin ang="0" scaled="1"/>
              </a:gradFill>
              <a:ln w="28575">
                <a:solidFill>
                  <a:srgbClr val="9900FF"/>
                </a:solidFill>
                <a:miter lim="800000"/>
                <a:headEnd/>
                <a:tailEnd/>
              </a:ln>
              <a:effectLst/>
            </p:spPr>
            <p:txBody>
              <a:bodyPr wrap="none" anchor="ctr"/>
              <a:lstStyle/>
              <a:p>
                <a:endParaRPr lang="en-US"/>
              </a:p>
            </p:txBody>
          </p:sp>
          <p:sp>
            <p:nvSpPr>
              <p:cNvPr id="883733" name="AutoShape 21"/>
              <p:cNvSpPr>
                <a:spLocks noChangeArrowheads="1"/>
              </p:cNvSpPr>
              <p:nvPr/>
            </p:nvSpPr>
            <p:spPr bwMode="auto">
              <a:xfrm rot="-10800000">
                <a:off x="1449" y="1289"/>
                <a:ext cx="228" cy="766"/>
              </a:xfrm>
              <a:prstGeom prst="curvedLeftArrow">
                <a:avLst>
                  <a:gd name="adj1" fmla="val 67193"/>
                  <a:gd name="adj2" fmla="val 134386"/>
                  <a:gd name="adj3" fmla="val 33333"/>
                </a:avLst>
              </a:prstGeom>
              <a:gradFill rotWithShape="0">
                <a:gsLst>
                  <a:gs pos="0">
                    <a:srgbClr val="006699"/>
                  </a:gs>
                  <a:gs pos="9500">
                    <a:srgbClr val="1170FF"/>
                  </a:gs>
                  <a:gs pos="14499">
                    <a:srgbClr val="3333CC"/>
                  </a:gs>
                  <a:gs pos="20000">
                    <a:srgbClr val="2E6792"/>
                  </a:gs>
                  <a:gs pos="26500">
                    <a:srgbClr val="9999FF"/>
                  </a:gs>
                  <a:gs pos="42000">
                    <a:srgbClr val="00CCCC"/>
                  </a:gs>
                  <a:gs pos="50000">
                    <a:srgbClr val="3399FF"/>
                  </a:gs>
                  <a:gs pos="58000">
                    <a:srgbClr val="00CCCC"/>
                  </a:gs>
                  <a:gs pos="73500">
                    <a:srgbClr val="9999FF"/>
                  </a:gs>
                  <a:gs pos="80001">
                    <a:srgbClr val="2E6792"/>
                  </a:gs>
                  <a:gs pos="85501">
                    <a:srgbClr val="3333CC"/>
                  </a:gs>
                  <a:gs pos="90500">
                    <a:srgbClr val="1170FF"/>
                  </a:gs>
                  <a:gs pos="100000">
                    <a:srgbClr val="006699"/>
                  </a:gs>
                </a:gsLst>
                <a:lin ang="0" scaled="1"/>
              </a:gradFill>
              <a:ln w="28575">
                <a:solidFill>
                  <a:srgbClr val="9900FF"/>
                </a:solidFill>
                <a:miter lim="800000"/>
                <a:headEnd/>
                <a:tailEnd/>
              </a:ln>
              <a:effectLst/>
            </p:spPr>
            <p:txBody>
              <a:bodyPr wrap="none" anchor="ctr"/>
              <a:lstStyle/>
              <a:p>
                <a:endParaRPr lang="en-US"/>
              </a:p>
            </p:txBody>
          </p:sp>
          <p:sp>
            <p:nvSpPr>
              <p:cNvPr id="883734" name="AutoShape 22"/>
              <p:cNvSpPr>
                <a:spLocks noChangeArrowheads="1"/>
              </p:cNvSpPr>
              <p:nvPr/>
            </p:nvSpPr>
            <p:spPr bwMode="auto">
              <a:xfrm rot="-10800000">
                <a:off x="1449" y="1289"/>
                <a:ext cx="228" cy="766"/>
              </a:xfrm>
              <a:prstGeom prst="curvedLeftArrow">
                <a:avLst>
                  <a:gd name="adj1" fmla="val 67193"/>
                  <a:gd name="adj2" fmla="val 134386"/>
                  <a:gd name="adj3" fmla="val 33333"/>
                </a:avLst>
              </a:prstGeom>
              <a:gradFill rotWithShape="0">
                <a:gsLst>
                  <a:gs pos="0">
                    <a:srgbClr val="006699"/>
                  </a:gs>
                  <a:gs pos="9500">
                    <a:srgbClr val="1170FF"/>
                  </a:gs>
                  <a:gs pos="14499">
                    <a:srgbClr val="3333CC"/>
                  </a:gs>
                  <a:gs pos="20000">
                    <a:srgbClr val="2E6792"/>
                  </a:gs>
                  <a:gs pos="26500">
                    <a:srgbClr val="9999FF"/>
                  </a:gs>
                  <a:gs pos="42000">
                    <a:srgbClr val="00CCCC"/>
                  </a:gs>
                  <a:gs pos="50000">
                    <a:srgbClr val="3399FF"/>
                  </a:gs>
                  <a:gs pos="58000">
                    <a:srgbClr val="00CCCC"/>
                  </a:gs>
                  <a:gs pos="73500">
                    <a:srgbClr val="9999FF"/>
                  </a:gs>
                  <a:gs pos="80001">
                    <a:srgbClr val="2E6792"/>
                  </a:gs>
                  <a:gs pos="85501">
                    <a:srgbClr val="3333CC"/>
                  </a:gs>
                  <a:gs pos="90500">
                    <a:srgbClr val="1170FF"/>
                  </a:gs>
                  <a:gs pos="100000">
                    <a:srgbClr val="006699"/>
                  </a:gs>
                </a:gsLst>
                <a:lin ang="0" scaled="1"/>
              </a:gradFill>
              <a:ln w="28575">
                <a:solidFill>
                  <a:srgbClr val="9900FF"/>
                </a:solidFill>
                <a:miter lim="800000"/>
                <a:headEnd/>
                <a:tailEnd/>
              </a:ln>
              <a:effectLst/>
            </p:spPr>
            <p:txBody>
              <a:bodyPr wrap="none" anchor="ctr"/>
              <a:lstStyle/>
              <a:p>
                <a:endParaRPr lang="en-US"/>
              </a:p>
            </p:txBody>
          </p:sp>
          <p:sp>
            <p:nvSpPr>
              <p:cNvPr id="883735" name="AutoShape 23"/>
              <p:cNvSpPr>
                <a:spLocks noChangeArrowheads="1"/>
              </p:cNvSpPr>
              <p:nvPr/>
            </p:nvSpPr>
            <p:spPr bwMode="auto">
              <a:xfrm>
                <a:off x="1830" y="1360"/>
                <a:ext cx="228" cy="766"/>
              </a:xfrm>
              <a:prstGeom prst="curvedLeftArrow">
                <a:avLst>
                  <a:gd name="adj1" fmla="val 67193"/>
                  <a:gd name="adj2" fmla="val 134386"/>
                  <a:gd name="adj3" fmla="val 33333"/>
                </a:avLst>
              </a:prstGeom>
              <a:gradFill rotWithShape="0">
                <a:gsLst>
                  <a:gs pos="0">
                    <a:srgbClr val="006699"/>
                  </a:gs>
                  <a:gs pos="9500">
                    <a:srgbClr val="1170FF"/>
                  </a:gs>
                  <a:gs pos="14499">
                    <a:srgbClr val="3333CC"/>
                  </a:gs>
                  <a:gs pos="20000">
                    <a:srgbClr val="2E6792"/>
                  </a:gs>
                  <a:gs pos="26500">
                    <a:srgbClr val="9999FF"/>
                  </a:gs>
                  <a:gs pos="42000">
                    <a:srgbClr val="00CCCC"/>
                  </a:gs>
                  <a:gs pos="50000">
                    <a:srgbClr val="3399FF"/>
                  </a:gs>
                  <a:gs pos="58000">
                    <a:srgbClr val="00CCCC"/>
                  </a:gs>
                  <a:gs pos="73500">
                    <a:srgbClr val="9999FF"/>
                  </a:gs>
                  <a:gs pos="80001">
                    <a:srgbClr val="2E6792"/>
                  </a:gs>
                  <a:gs pos="85501">
                    <a:srgbClr val="3333CC"/>
                  </a:gs>
                  <a:gs pos="90500">
                    <a:srgbClr val="1170FF"/>
                  </a:gs>
                  <a:gs pos="100000">
                    <a:srgbClr val="006699"/>
                  </a:gs>
                </a:gsLst>
                <a:lin ang="0" scaled="1"/>
              </a:gradFill>
              <a:ln w="28575">
                <a:solidFill>
                  <a:srgbClr val="9900FF"/>
                </a:solidFill>
                <a:miter lim="800000"/>
                <a:headEnd/>
                <a:tailEnd/>
              </a:ln>
              <a:effectLst/>
            </p:spPr>
            <p:txBody>
              <a:bodyPr wrap="none" anchor="ctr"/>
              <a:lstStyle/>
              <a:p>
                <a:endParaRPr lang="en-US"/>
              </a:p>
            </p:txBody>
          </p:sp>
          <p:sp>
            <p:nvSpPr>
              <p:cNvPr id="883736" name="AutoShape 24"/>
              <p:cNvSpPr>
                <a:spLocks noChangeArrowheads="1"/>
              </p:cNvSpPr>
              <p:nvPr/>
            </p:nvSpPr>
            <p:spPr bwMode="auto">
              <a:xfrm>
                <a:off x="1830" y="1353"/>
                <a:ext cx="228" cy="766"/>
              </a:xfrm>
              <a:prstGeom prst="curvedLeftArrow">
                <a:avLst>
                  <a:gd name="adj1" fmla="val 67193"/>
                  <a:gd name="adj2" fmla="val 134386"/>
                  <a:gd name="adj3" fmla="val 33333"/>
                </a:avLst>
              </a:prstGeom>
              <a:gradFill rotWithShape="0">
                <a:gsLst>
                  <a:gs pos="0">
                    <a:srgbClr val="006699"/>
                  </a:gs>
                  <a:gs pos="9500">
                    <a:srgbClr val="1170FF"/>
                  </a:gs>
                  <a:gs pos="14499">
                    <a:srgbClr val="3333CC"/>
                  </a:gs>
                  <a:gs pos="20000">
                    <a:srgbClr val="2E6792"/>
                  </a:gs>
                  <a:gs pos="26500">
                    <a:srgbClr val="9999FF"/>
                  </a:gs>
                  <a:gs pos="42000">
                    <a:srgbClr val="00CCCC"/>
                  </a:gs>
                  <a:gs pos="50000">
                    <a:srgbClr val="3399FF"/>
                  </a:gs>
                  <a:gs pos="58000">
                    <a:srgbClr val="00CCCC"/>
                  </a:gs>
                  <a:gs pos="73500">
                    <a:srgbClr val="9999FF"/>
                  </a:gs>
                  <a:gs pos="80001">
                    <a:srgbClr val="2E6792"/>
                  </a:gs>
                  <a:gs pos="85501">
                    <a:srgbClr val="3333CC"/>
                  </a:gs>
                  <a:gs pos="90500">
                    <a:srgbClr val="1170FF"/>
                  </a:gs>
                  <a:gs pos="100000">
                    <a:srgbClr val="006699"/>
                  </a:gs>
                </a:gsLst>
                <a:lin ang="0" scaled="1"/>
              </a:gradFill>
              <a:ln w="28575">
                <a:solidFill>
                  <a:srgbClr val="9900FF"/>
                </a:solidFill>
                <a:miter lim="800000"/>
                <a:headEnd/>
                <a:tailEnd/>
              </a:ln>
              <a:effectLst/>
            </p:spPr>
            <p:txBody>
              <a:bodyPr wrap="none" anchor="ctr"/>
              <a:lstStyle/>
              <a:p>
                <a:endParaRPr lang="en-US"/>
              </a:p>
            </p:txBody>
          </p:sp>
          <p:sp>
            <p:nvSpPr>
              <p:cNvPr id="883737" name="AutoShape 25"/>
              <p:cNvSpPr>
                <a:spLocks noChangeArrowheads="1"/>
              </p:cNvSpPr>
              <p:nvPr/>
            </p:nvSpPr>
            <p:spPr bwMode="auto">
              <a:xfrm>
                <a:off x="1830" y="1353"/>
                <a:ext cx="228" cy="766"/>
              </a:xfrm>
              <a:prstGeom prst="curvedLeftArrow">
                <a:avLst>
                  <a:gd name="adj1" fmla="val 67193"/>
                  <a:gd name="adj2" fmla="val 134386"/>
                  <a:gd name="adj3" fmla="val 33333"/>
                </a:avLst>
              </a:prstGeom>
              <a:gradFill rotWithShape="0">
                <a:gsLst>
                  <a:gs pos="0">
                    <a:srgbClr val="006699"/>
                  </a:gs>
                  <a:gs pos="9500">
                    <a:srgbClr val="1170FF"/>
                  </a:gs>
                  <a:gs pos="14499">
                    <a:srgbClr val="3333CC"/>
                  </a:gs>
                  <a:gs pos="20000">
                    <a:srgbClr val="2E6792"/>
                  </a:gs>
                  <a:gs pos="26500">
                    <a:srgbClr val="9999FF"/>
                  </a:gs>
                  <a:gs pos="42000">
                    <a:srgbClr val="00CCCC"/>
                  </a:gs>
                  <a:gs pos="50000">
                    <a:srgbClr val="3399FF"/>
                  </a:gs>
                  <a:gs pos="58000">
                    <a:srgbClr val="00CCCC"/>
                  </a:gs>
                  <a:gs pos="73500">
                    <a:srgbClr val="9999FF"/>
                  </a:gs>
                  <a:gs pos="80001">
                    <a:srgbClr val="2E6792"/>
                  </a:gs>
                  <a:gs pos="85501">
                    <a:srgbClr val="3333CC"/>
                  </a:gs>
                  <a:gs pos="90500">
                    <a:srgbClr val="1170FF"/>
                  </a:gs>
                  <a:gs pos="100000">
                    <a:srgbClr val="006699"/>
                  </a:gs>
                </a:gsLst>
                <a:lin ang="0" scaled="1"/>
              </a:gradFill>
              <a:ln w="28575">
                <a:solidFill>
                  <a:srgbClr val="9900FF"/>
                </a:solidFill>
                <a:miter lim="800000"/>
                <a:headEnd/>
                <a:tailEnd/>
              </a:ln>
              <a:effectLst/>
            </p:spPr>
            <p:txBody>
              <a:bodyPr wrap="none" anchor="ctr"/>
              <a:lstStyle/>
              <a:p>
                <a:endParaRPr lang="en-US"/>
              </a:p>
            </p:txBody>
          </p:sp>
        </p:grpSp>
      </p:grpSp>
      <p:sp>
        <p:nvSpPr>
          <p:cNvPr id="883738" name="Oval 26"/>
          <p:cNvSpPr>
            <a:spLocks noChangeArrowheads="1"/>
          </p:cNvSpPr>
          <p:nvPr/>
        </p:nvSpPr>
        <p:spPr bwMode="auto">
          <a:xfrm>
            <a:off x="304800" y="2352675"/>
            <a:ext cx="1608138" cy="739775"/>
          </a:xfrm>
          <a:prstGeom prst="ellipse">
            <a:avLst/>
          </a:prstGeom>
          <a:gradFill rotWithShape="0">
            <a:gsLst>
              <a:gs pos="0">
                <a:schemeClr val="bg1"/>
              </a:gs>
              <a:gs pos="100000">
                <a:srgbClr val="FFCCFF"/>
              </a:gs>
            </a:gsLst>
            <a:path path="shape">
              <a:fillToRect l="50000" t="50000" r="50000" b="50000"/>
            </a:path>
          </a:gradFill>
          <a:ln w="9525">
            <a:round/>
            <a:headEnd/>
            <a:tailEnd/>
          </a:ln>
          <a:effectLst/>
          <a:scene3d>
            <a:camera prst="legacyPerspectiveBottomLeft"/>
            <a:lightRig rig="legacyHarsh3" dir="t"/>
          </a:scene3d>
          <a:sp3d extrusionH="544500" prstMaterial="legacyMatte">
            <a:bevelT w="13500" h="13500" prst="angle"/>
            <a:bevelB w="13500" h="13500" prst="angle"/>
            <a:extrusionClr>
              <a:srgbClr val="FFCCFF"/>
            </a:extrusionClr>
          </a:sp3d>
        </p:spPr>
        <p:txBody>
          <a:bodyPr wrap="none" anchor="ctr">
            <a:flatTx/>
          </a:bodyPr>
          <a:lstStyle/>
          <a:p>
            <a:pPr algn="ctr"/>
            <a:endParaRPr lang="en-US" sz="600" dirty="0">
              <a:solidFill>
                <a:srgbClr val="660066"/>
              </a:solidFill>
              <a:latin typeface="Arial Black" pitchFamily="34" charset="0"/>
            </a:endParaRPr>
          </a:p>
          <a:p>
            <a:pPr algn="ctr">
              <a:lnSpc>
                <a:spcPts val="3300"/>
              </a:lnSpc>
            </a:pPr>
            <a:r>
              <a:rPr lang="en-US" sz="2800" dirty="0">
                <a:solidFill>
                  <a:srgbClr val="660066"/>
                </a:solidFill>
                <a:latin typeface="Arial Black" pitchFamily="34" charset="0"/>
              </a:rPr>
              <a:t>Person</a:t>
            </a:r>
          </a:p>
        </p:txBody>
      </p:sp>
      <p:sp>
        <p:nvSpPr>
          <p:cNvPr id="883739" name="Rectangle 27"/>
          <p:cNvSpPr>
            <a:spLocks noChangeArrowheads="1"/>
          </p:cNvSpPr>
          <p:nvPr/>
        </p:nvSpPr>
        <p:spPr bwMode="auto">
          <a:xfrm>
            <a:off x="0" y="5105400"/>
            <a:ext cx="9144000" cy="1752600"/>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883752" name="AutoShape 40"/>
          <p:cNvSpPr>
            <a:spLocks noChangeArrowheads="1"/>
          </p:cNvSpPr>
          <p:nvPr/>
        </p:nvSpPr>
        <p:spPr bwMode="auto">
          <a:xfrm rot="-5400000">
            <a:off x="2653506" y="1801019"/>
            <a:ext cx="303213" cy="1323975"/>
          </a:xfrm>
          <a:prstGeom prst="curvedLeftArrow">
            <a:avLst>
              <a:gd name="adj1" fmla="val 87330"/>
              <a:gd name="adj2" fmla="val 174659"/>
              <a:gd name="adj3" fmla="val 33333"/>
            </a:avLst>
          </a:prstGeom>
          <a:gradFill rotWithShape="0">
            <a:gsLst>
              <a:gs pos="0">
                <a:srgbClr val="FFFF00"/>
              </a:gs>
              <a:gs pos="50000">
                <a:srgbClr val="FF3300"/>
              </a:gs>
              <a:gs pos="100000">
                <a:srgbClr val="FFFF00"/>
              </a:gs>
            </a:gsLst>
            <a:lin ang="5400000" scaled="1"/>
          </a:gradFill>
          <a:ln w="28575">
            <a:solidFill>
              <a:srgbClr val="660033"/>
            </a:solidFill>
            <a:miter lim="800000"/>
            <a:headEnd/>
            <a:tailEnd/>
          </a:ln>
          <a:effectLst/>
        </p:spPr>
        <p:txBody>
          <a:bodyPr wrap="none" anchor="ctr"/>
          <a:lstStyle/>
          <a:p>
            <a:endParaRPr lang="en-US"/>
          </a:p>
        </p:txBody>
      </p:sp>
      <p:sp>
        <p:nvSpPr>
          <p:cNvPr id="883753" name="AutoShape 41"/>
          <p:cNvSpPr>
            <a:spLocks noChangeArrowheads="1"/>
          </p:cNvSpPr>
          <p:nvPr/>
        </p:nvSpPr>
        <p:spPr bwMode="auto">
          <a:xfrm rot="-5400000">
            <a:off x="2653506" y="1801019"/>
            <a:ext cx="303213" cy="1323975"/>
          </a:xfrm>
          <a:prstGeom prst="curvedLeftArrow">
            <a:avLst>
              <a:gd name="adj1" fmla="val 87330"/>
              <a:gd name="adj2" fmla="val 174659"/>
              <a:gd name="adj3" fmla="val 33333"/>
            </a:avLst>
          </a:prstGeom>
          <a:gradFill rotWithShape="0">
            <a:gsLst>
              <a:gs pos="0">
                <a:srgbClr val="FFFF00"/>
              </a:gs>
              <a:gs pos="50000">
                <a:srgbClr val="FF3300"/>
              </a:gs>
              <a:gs pos="100000">
                <a:srgbClr val="FFFF00"/>
              </a:gs>
            </a:gsLst>
            <a:lin ang="5400000" scaled="1"/>
          </a:gradFill>
          <a:ln w="28575">
            <a:solidFill>
              <a:srgbClr val="660033"/>
            </a:solidFill>
            <a:miter lim="800000"/>
            <a:headEnd/>
            <a:tailEnd/>
          </a:ln>
          <a:effectLst/>
        </p:spPr>
        <p:txBody>
          <a:bodyPr wrap="none" anchor="ctr"/>
          <a:lstStyle/>
          <a:p>
            <a:endParaRPr lang="en-US"/>
          </a:p>
        </p:txBody>
      </p:sp>
      <p:sp>
        <p:nvSpPr>
          <p:cNvPr id="883754" name="AutoShape 42"/>
          <p:cNvSpPr>
            <a:spLocks noChangeArrowheads="1"/>
          </p:cNvSpPr>
          <p:nvPr/>
        </p:nvSpPr>
        <p:spPr bwMode="auto">
          <a:xfrm rot="-5400000">
            <a:off x="2653506" y="1801019"/>
            <a:ext cx="303213" cy="1323975"/>
          </a:xfrm>
          <a:prstGeom prst="curvedLeftArrow">
            <a:avLst>
              <a:gd name="adj1" fmla="val 87330"/>
              <a:gd name="adj2" fmla="val 174659"/>
              <a:gd name="adj3" fmla="val 33333"/>
            </a:avLst>
          </a:prstGeom>
          <a:gradFill rotWithShape="0">
            <a:gsLst>
              <a:gs pos="0">
                <a:srgbClr val="FFFF00"/>
              </a:gs>
              <a:gs pos="50000">
                <a:srgbClr val="FF3300"/>
              </a:gs>
              <a:gs pos="100000">
                <a:srgbClr val="FFFF00"/>
              </a:gs>
            </a:gsLst>
            <a:lin ang="5400000" scaled="1"/>
          </a:gradFill>
          <a:ln w="28575">
            <a:solidFill>
              <a:srgbClr val="660033"/>
            </a:solidFill>
            <a:miter lim="800000"/>
            <a:headEnd/>
            <a:tailEnd/>
          </a:ln>
          <a:effectLst/>
        </p:spPr>
        <p:txBody>
          <a:bodyPr wrap="none" anchor="ctr"/>
          <a:lstStyle/>
          <a:p>
            <a:endParaRPr lang="en-US"/>
          </a:p>
        </p:txBody>
      </p:sp>
      <p:sp>
        <p:nvSpPr>
          <p:cNvPr id="883755" name="AutoShape 43"/>
          <p:cNvSpPr>
            <a:spLocks noChangeArrowheads="1"/>
          </p:cNvSpPr>
          <p:nvPr/>
        </p:nvSpPr>
        <p:spPr bwMode="auto">
          <a:xfrm rot="-16200000">
            <a:off x="2536826" y="2308225"/>
            <a:ext cx="304800" cy="1323975"/>
          </a:xfrm>
          <a:prstGeom prst="curvedLeftArrow">
            <a:avLst>
              <a:gd name="adj1" fmla="val 86875"/>
              <a:gd name="adj2" fmla="val 173750"/>
              <a:gd name="adj3" fmla="val 33333"/>
            </a:avLst>
          </a:prstGeom>
          <a:gradFill rotWithShape="0">
            <a:gsLst>
              <a:gs pos="0">
                <a:srgbClr val="FFFF00"/>
              </a:gs>
              <a:gs pos="50000">
                <a:srgbClr val="FF3300"/>
              </a:gs>
              <a:gs pos="100000">
                <a:srgbClr val="FFFF00"/>
              </a:gs>
            </a:gsLst>
            <a:lin ang="5400000" scaled="1"/>
          </a:gradFill>
          <a:ln w="28575">
            <a:solidFill>
              <a:srgbClr val="660033"/>
            </a:solidFill>
            <a:miter lim="800000"/>
            <a:headEnd/>
            <a:tailEnd/>
          </a:ln>
          <a:effectLst/>
        </p:spPr>
        <p:txBody>
          <a:bodyPr wrap="none" anchor="ctr"/>
          <a:lstStyle/>
          <a:p>
            <a:endParaRPr lang="en-US"/>
          </a:p>
        </p:txBody>
      </p:sp>
      <p:sp>
        <p:nvSpPr>
          <p:cNvPr id="883756" name="AutoShape 44"/>
          <p:cNvSpPr>
            <a:spLocks noChangeArrowheads="1"/>
          </p:cNvSpPr>
          <p:nvPr/>
        </p:nvSpPr>
        <p:spPr bwMode="auto">
          <a:xfrm rot="-16200000">
            <a:off x="2527301" y="2308225"/>
            <a:ext cx="304800" cy="1323975"/>
          </a:xfrm>
          <a:prstGeom prst="curvedLeftArrow">
            <a:avLst>
              <a:gd name="adj1" fmla="val 86875"/>
              <a:gd name="adj2" fmla="val 173750"/>
              <a:gd name="adj3" fmla="val 33333"/>
            </a:avLst>
          </a:prstGeom>
          <a:gradFill rotWithShape="0">
            <a:gsLst>
              <a:gs pos="0">
                <a:srgbClr val="FFFF00"/>
              </a:gs>
              <a:gs pos="50000">
                <a:srgbClr val="FF3300"/>
              </a:gs>
              <a:gs pos="100000">
                <a:srgbClr val="FFFF00"/>
              </a:gs>
            </a:gsLst>
            <a:lin ang="5400000" scaled="1"/>
          </a:gradFill>
          <a:ln w="28575">
            <a:solidFill>
              <a:srgbClr val="660033"/>
            </a:solidFill>
            <a:miter lim="800000"/>
            <a:headEnd/>
            <a:tailEnd/>
          </a:ln>
          <a:effectLst/>
        </p:spPr>
        <p:txBody>
          <a:bodyPr wrap="none" anchor="ctr"/>
          <a:lstStyle/>
          <a:p>
            <a:endParaRPr lang="en-US"/>
          </a:p>
        </p:txBody>
      </p:sp>
      <p:sp>
        <p:nvSpPr>
          <p:cNvPr id="883757" name="AutoShape 45"/>
          <p:cNvSpPr>
            <a:spLocks noChangeArrowheads="1"/>
          </p:cNvSpPr>
          <p:nvPr/>
        </p:nvSpPr>
        <p:spPr bwMode="auto">
          <a:xfrm rot="-16200000">
            <a:off x="2527301" y="2308225"/>
            <a:ext cx="304800" cy="1323975"/>
          </a:xfrm>
          <a:prstGeom prst="curvedLeftArrow">
            <a:avLst>
              <a:gd name="adj1" fmla="val 86875"/>
              <a:gd name="adj2" fmla="val 173750"/>
              <a:gd name="adj3" fmla="val 33333"/>
            </a:avLst>
          </a:prstGeom>
          <a:gradFill rotWithShape="0">
            <a:gsLst>
              <a:gs pos="0">
                <a:srgbClr val="FFFF00"/>
              </a:gs>
              <a:gs pos="50000">
                <a:srgbClr val="FF3300"/>
              </a:gs>
              <a:gs pos="100000">
                <a:srgbClr val="FFFF00"/>
              </a:gs>
            </a:gsLst>
            <a:lin ang="5400000" scaled="1"/>
          </a:gradFill>
          <a:ln w="28575">
            <a:solidFill>
              <a:srgbClr val="660033"/>
            </a:solidFill>
            <a:miter lim="800000"/>
            <a:headEnd/>
            <a:tailEnd/>
          </a:ln>
          <a:effectLst/>
        </p:spPr>
        <p:txBody>
          <a:bodyPr wrap="none" anchor="ctr"/>
          <a:lstStyle/>
          <a:p>
            <a:endParaRPr lang="en-US"/>
          </a:p>
        </p:txBody>
      </p:sp>
      <p:sp>
        <p:nvSpPr>
          <p:cNvPr id="883758" name="Oval 46"/>
          <p:cNvSpPr>
            <a:spLocks noChangeArrowheads="1"/>
          </p:cNvSpPr>
          <p:nvPr/>
        </p:nvSpPr>
        <p:spPr bwMode="auto">
          <a:xfrm>
            <a:off x="3573463" y="2352675"/>
            <a:ext cx="1608137" cy="739775"/>
          </a:xfrm>
          <a:prstGeom prst="ellipse">
            <a:avLst/>
          </a:prstGeom>
          <a:gradFill rotWithShape="0">
            <a:gsLst>
              <a:gs pos="0">
                <a:srgbClr val="FFFFFF"/>
              </a:gs>
              <a:gs pos="100000">
                <a:srgbClr val="CCFF99"/>
              </a:gs>
            </a:gsLst>
            <a:path path="shape">
              <a:fillToRect l="50000" t="50000" r="50000" b="50000"/>
            </a:path>
          </a:gradFill>
          <a:ln w="9525">
            <a:round/>
            <a:headEnd/>
            <a:tailEnd/>
          </a:ln>
          <a:effectLst/>
          <a:scene3d>
            <a:camera prst="legacyPerspectiveBottomRight"/>
            <a:lightRig rig="legacyNormal3" dir="t"/>
          </a:scene3d>
          <a:sp3d extrusionH="544500" prstMaterial="legacyMatte">
            <a:bevelT w="13500" h="13500" prst="angle"/>
            <a:bevelB w="13500" h="13500" prst="angle"/>
            <a:extrusionClr>
              <a:srgbClr val="CCFF99"/>
            </a:extrusionClr>
          </a:sp3d>
        </p:spPr>
        <p:txBody>
          <a:bodyPr wrap="none" anchor="ctr">
            <a:flatTx/>
          </a:bodyPr>
          <a:lstStyle/>
          <a:p>
            <a:pPr algn="ctr">
              <a:lnSpc>
                <a:spcPct val="70000"/>
              </a:lnSpc>
            </a:pPr>
            <a:endParaRPr lang="en-US" sz="600" b="1">
              <a:solidFill>
                <a:srgbClr val="003300"/>
              </a:solidFill>
              <a:latin typeface="Arial Black" pitchFamily="34" charset="0"/>
            </a:endParaRPr>
          </a:p>
          <a:p>
            <a:pPr algn="ctr"/>
            <a:r>
              <a:rPr lang="en-US" sz="2200">
                <a:solidFill>
                  <a:srgbClr val="003300"/>
                </a:solidFill>
                <a:latin typeface="Arial Black" pitchFamily="34" charset="0"/>
              </a:rPr>
              <a:t>Object</a:t>
            </a:r>
          </a:p>
          <a:p>
            <a:pPr algn="ctr"/>
            <a:r>
              <a:rPr lang="en-US" sz="2200">
                <a:solidFill>
                  <a:srgbClr val="003300"/>
                </a:solidFill>
                <a:latin typeface="Arial Black" pitchFamily="34" charset="0"/>
              </a:rPr>
              <a:t>Partner</a:t>
            </a:r>
          </a:p>
        </p:txBody>
      </p:sp>
      <p:sp>
        <p:nvSpPr>
          <p:cNvPr id="883759" name="WordArt 47"/>
          <p:cNvSpPr>
            <a:spLocks noChangeArrowheads="1" noChangeShapeType="1" noTextEdit="1"/>
          </p:cNvSpPr>
          <p:nvPr/>
        </p:nvSpPr>
        <p:spPr bwMode="auto">
          <a:xfrm rot="16199246" flipV="1">
            <a:off x="6210300" y="3086100"/>
            <a:ext cx="2438400" cy="76200"/>
          </a:xfrm>
          <a:prstGeom prst="rect">
            <a:avLst/>
          </a:prstGeom>
        </p:spPr>
        <p:txBody>
          <a:bodyPr wrap="none" fromWordArt="1">
            <a:prstTxWarp prst="textPlain">
              <a:avLst>
                <a:gd name="adj" fmla="val 50000"/>
              </a:avLst>
            </a:prstTxWarp>
          </a:bodyPr>
          <a:lstStyle/>
          <a:p>
            <a:pPr algn="ctr"/>
            <a:r>
              <a:rPr lang="en-US" sz="3600" kern="10" dirty="0">
                <a:ln w="9525">
                  <a:noFill/>
                  <a:round/>
                  <a:headEnd/>
                  <a:tailEnd/>
                </a:ln>
                <a:solidFill>
                  <a:schemeClr val="accent2"/>
                </a:solidFill>
                <a:effectLst>
                  <a:outerShdw dist="35921" dir="2700000" algn="ctr" rotWithShape="0">
                    <a:srgbClr val="C0C0C0"/>
                  </a:outerShdw>
                </a:effectLst>
                <a:latin typeface="Impact"/>
              </a:rPr>
              <a:t>----------</a:t>
            </a:r>
          </a:p>
        </p:txBody>
      </p:sp>
      <p:sp>
        <p:nvSpPr>
          <p:cNvPr id="883760" name="WordArt 48"/>
          <p:cNvSpPr>
            <a:spLocks noChangeArrowheads="1" noChangeShapeType="1" noTextEdit="1"/>
          </p:cNvSpPr>
          <p:nvPr/>
        </p:nvSpPr>
        <p:spPr bwMode="auto">
          <a:xfrm flipV="1">
            <a:off x="3657600" y="1550988"/>
            <a:ext cx="2362200" cy="74612"/>
          </a:xfrm>
          <a:prstGeom prst="rect">
            <a:avLst/>
          </a:prstGeom>
        </p:spPr>
        <p:txBody>
          <a:bodyPr wrap="none" fromWordArt="1">
            <a:prstTxWarp prst="textPlain">
              <a:avLst>
                <a:gd name="adj" fmla="val 50000"/>
              </a:avLst>
            </a:prstTxWarp>
          </a:bodyPr>
          <a:lstStyle/>
          <a:p>
            <a:pPr algn="ctr"/>
            <a:r>
              <a:rPr lang="en-US" sz="3600" kern="10">
                <a:ln w="9525">
                  <a:noFill/>
                  <a:round/>
                  <a:headEnd/>
                  <a:tailEnd/>
                </a:ln>
                <a:solidFill>
                  <a:schemeClr val="accent2"/>
                </a:solidFill>
                <a:effectLst>
                  <a:outerShdw dist="35921" dir="2700000" algn="ctr" rotWithShape="0">
                    <a:srgbClr val="C0C0C0"/>
                  </a:outerShdw>
                </a:effectLst>
                <a:latin typeface="Impact"/>
              </a:rPr>
              <a:t>----------</a:t>
            </a:r>
          </a:p>
        </p:txBody>
      </p:sp>
      <p:sp>
        <p:nvSpPr>
          <p:cNvPr id="883761" name="Text Box 49"/>
          <p:cNvSpPr txBox="1">
            <a:spLocks noChangeArrowheads="1"/>
          </p:cNvSpPr>
          <p:nvPr/>
        </p:nvSpPr>
        <p:spPr bwMode="auto">
          <a:xfrm>
            <a:off x="6019800" y="1295400"/>
            <a:ext cx="2819400" cy="584775"/>
          </a:xfrm>
          <a:prstGeom prst="rect">
            <a:avLst/>
          </a:prstGeom>
          <a:solidFill>
            <a:srgbClr val="CCFFFF"/>
          </a:solidFill>
          <a:ln w="9525">
            <a:solidFill>
              <a:schemeClr val="accent2"/>
            </a:solidFill>
            <a:miter lim="800000"/>
            <a:headEnd/>
            <a:tailEnd/>
          </a:ln>
          <a:effectLst/>
        </p:spPr>
        <p:txBody>
          <a:bodyPr>
            <a:spAutoFit/>
          </a:bodyPr>
          <a:lstStyle/>
          <a:p>
            <a:pPr algn="ctr">
              <a:lnSpc>
                <a:spcPct val="100000"/>
              </a:lnSpc>
              <a:spcBef>
                <a:spcPct val="50000"/>
              </a:spcBef>
            </a:pPr>
            <a:r>
              <a:rPr lang="en-US" sz="3200" dirty="0"/>
              <a:t>Absolute Being</a:t>
            </a:r>
          </a:p>
        </p:txBody>
      </p:sp>
      <p:sp>
        <p:nvSpPr>
          <p:cNvPr id="883762" name="Text Box 50"/>
          <p:cNvSpPr txBox="1">
            <a:spLocks noChangeArrowheads="1"/>
          </p:cNvSpPr>
          <p:nvPr/>
        </p:nvSpPr>
        <p:spPr bwMode="auto">
          <a:xfrm>
            <a:off x="6667500" y="4356100"/>
            <a:ext cx="1524000" cy="519113"/>
          </a:xfrm>
          <a:prstGeom prst="rect">
            <a:avLst/>
          </a:prstGeom>
          <a:solidFill>
            <a:srgbClr val="0000FF"/>
          </a:solidFill>
          <a:ln w="9525">
            <a:noFill/>
            <a:miter lim="800000"/>
            <a:headEnd/>
            <a:tailEnd/>
          </a:ln>
          <a:effectLst/>
        </p:spPr>
        <p:txBody>
          <a:bodyPr>
            <a:spAutoFit/>
          </a:bodyPr>
          <a:lstStyle/>
          <a:p>
            <a:pPr algn="ctr">
              <a:lnSpc>
                <a:spcPct val="100000"/>
              </a:lnSpc>
              <a:spcBef>
                <a:spcPct val="50000"/>
              </a:spcBef>
            </a:pPr>
            <a:r>
              <a:rPr lang="en-US" sz="2800" dirty="0">
                <a:solidFill>
                  <a:schemeClr val="bg1"/>
                </a:solidFill>
              </a:rPr>
              <a:t>Absolute</a:t>
            </a:r>
          </a:p>
        </p:txBody>
      </p:sp>
      <p:sp>
        <p:nvSpPr>
          <p:cNvPr id="883763" name="AutoShape 51"/>
          <p:cNvSpPr>
            <a:spLocks noChangeArrowheads="1"/>
          </p:cNvSpPr>
          <p:nvPr/>
        </p:nvSpPr>
        <p:spPr bwMode="auto">
          <a:xfrm rot="-5400000">
            <a:off x="5203825" y="3359150"/>
            <a:ext cx="336550" cy="2514600"/>
          </a:xfrm>
          <a:prstGeom prst="downArrow">
            <a:avLst>
              <a:gd name="adj1" fmla="val 31259"/>
              <a:gd name="adj2" fmla="val 97789"/>
            </a:avLst>
          </a:prstGeom>
          <a:gradFill rotWithShape="0">
            <a:gsLst>
              <a:gs pos="0">
                <a:srgbClr val="FFFFFF"/>
              </a:gs>
              <a:gs pos="100000">
                <a:srgbClr val="9900FF"/>
              </a:gs>
            </a:gsLst>
            <a:path path="rect">
              <a:fillToRect l="50000" t="50000" r="50000" b="50000"/>
            </a:path>
          </a:gradFill>
          <a:ln w="9525">
            <a:solidFill>
              <a:srgbClr val="6600CC"/>
            </a:solidFill>
            <a:miter lim="800000"/>
            <a:headEnd/>
            <a:tailEnd/>
          </a:ln>
          <a:effectLst/>
        </p:spPr>
        <p:txBody>
          <a:bodyPr wrap="none" anchor="ctr"/>
          <a:lstStyle/>
          <a:p>
            <a:endParaRPr lang="en-US"/>
          </a:p>
        </p:txBody>
      </p:sp>
      <p:sp>
        <p:nvSpPr>
          <p:cNvPr id="883764" name="Text Box 52"/>
          <p:cNvSpPr txBox="1">
            <a:spLocks noChangeArrowheads="1"/>
          </p:cNvSpPr>
          <p:nvPr/>
        </p:nvSpPr>
        <p:spPr bwMode="auto">
          <a:xfrm>
            <a:off x="1371600" y="4357688"/>
            <a:ext cx="2743200" cy="519112"/>
          </a:xfrm>
          <a:prstGeom prst="rect">
            <a:avLst/>
          </a:prstGeom>
          <a:solidFill>
            <a:srgbClr val="0000FF"/>
          </a:solidFill>
          <a:ln w="9525">
            <a:noFill/>
            <a:miter lim="800000"/>
            <a:headEnd/>
            <a:tailEnd/>
          </a:ln>
          <a:effectLst/>
        </p:spPr>
        <p:txBody>
          <a:bodyPr>
            <a:spAutoFit/>
          </a:bodyPr>
          <a:lstStyle/>
          <a:p>
            <a:pPr algn="ctr">
              <a:lnSpc>
                <a:spcPct val="100000"/>
              </a:lnSpc>
              <a:spcBef>
                <a:spcPct val="50000"/>
              </a:spcBef>
            </a:pPr>
            <a:r>
              <a:rPr lang="en-US" sz="2800" dirty="0">
                <a:solidFill>
                  <a:schemeClr val="bg1"/>
                </a:solidFill>
              </a:rPr>
              <a:t>Original Value</a:t>
            </a:r>
          </a:p>
        </p:txBody>
      </p:sp>
      <p:grpSp>
        <p:nvGrpSpPr>
          <p:cNvPr id="883775" name="Group 63"/>
          <p:cNvGrpSpPr>
            <a:grpSpLocks/>
          </p:cNvGrpSpPr>
          <p:nvPr/>
        </p:nvGrpSpPr>
        <p:grpSpPr bwMode="auto">
          <a:xfrm>
            <a:off x="457200" y="5241925"/>
            <a:ext cx="8201025" cy="1362075"/>
            <a:chOff x="288" y="3302"/>
            <a:chExt cx="5166" cy="858"/>
          </a:xfrm>
        </p:grpSpPr>
        <p:sp>
          <p:nvSpPr>
            <p:cNvPr id="883769" name="Text Box 57"/>
            <p:cNvSpPr txBox="1">
              <a:spLocks noChangeArrowheads="1"/>
            </p:cNvSpPr>
            <p:nvPr/>
          </p:nvSpPr>
          <p:spPr bwMode="auto">
            <a:xfrm>
              <a:off x="510" y="3318"/>
              <a:ext cx="4944" cy="842"/>
            </a:xfrm>
            <a:prstGeom prst="rect">
              <a:avLst/>
            </a:prstGeom>
            <a:noFill/>
            <a:ln w="9525">
              <a:noFill/>
              <a:miter lim="800000"/>
              <a:headEnd/>
              <a:tailEnd/>
            </a:ln>
            <a:effectLst/>
          </p:spPr>
          <p:txBody>
            <a:bodyPr>
              <a:spAutoFit/>
            </a:bodyPr>
            <a:lstStyle/>
            <a:p>
              <a:pPr>
                <a:lnSpc>
                  <a:spcPct val="85000"/>
                </a:lnSpc>
              </a:pPr>
              <a:r>
                <a:rPr lang="en-US" sz="2400" b="1">
                  <a:solidFill>
                    <a:schemeClr val="bg1"/>
                  </a:solidFill>
                  <a:latin typeface="Arial Narrow" pitchFamily="34" charset="0"/>
                </a:rPr>
                <a:t>Since the center of this four position foundation is God, it is God who sets the standard for its value.</a:t>
              </a:r>
              <a:r>
                <a:rPr lang="en-US" sz="2400">
                  <a:latin typeface="Arial Narrow" pitchFamily="34" charset="0"/>
                </a:rPr>
                <a:t> </a:t>
              </a:r>
              <a:r>
                <a:rPr lang="en-US" sz="2400" b="1">
                  <a:solidFill>
                    <a:schemeClr val="bg1"/>
                  </a:solidFill>
                  <a:latin typeface="Arial Narrow" pitchFamily="34" charset="0"/>
                </a:rPr>
                <a:t>Since </a:t>
              </a:r>
              <a:r>
                <a:rPr lang="en-US" sz="2400" b="1" u="sng">
                  <a:solidFill>
                    <a:schemeClr val="bg1"/>
                  </a:solidFill>
                  <a:latin typeface="Arial Narrow" pitchFamily="34" charset="0"/>
                </a:rPr>
                <a:t>God is absolute</a:t>
              </a:r>
              <a:r>
                <a:rPr lang="en-US" sz="2400" b="1">
                  <a:solidFill>
                    <a:schemeClr val="bg1"/>
                  </a:solidFill>
                  <a:latin typeface="Arial Narrow" pitchFamily="34" charset="0"/>
                </a:rPr>
                <a:t>, the </a:t>
              </a:r>
              <a:r>
                <a:rPr lang="en-US" sz="2400" b="1" u="sng">
                  <a:solidFill>
                    <a:schemeClr val="bg1"/>
                  </a:solidFill>
                  <a:latin typeface="Arial Narrow" pitchFamily="34" charset="0"/>
                </a:rPr>
                <a:t>original value</a:t>
              </a:r>
              <a:r>
                <a:rPr lang="en-US" sz="2400" b="1">
                  <a:solidFill>
                    <a:schemeClr val="bg1"/>
                  </a:solidFill>
                  <a:latin typeface="Arial Narrow" pitchFamily="34" charset="0"/>
                </a:rPr>
                <a:t> of an object partner determined in relation to this standard must also be </a:t>
              </a:r>
              <a:r>
                <a:rPr lang="en-US" sz="2400" b="1" u="sng">
                  <a:solidFill>
                    <a:schemeClr val="bg1"/>
                  </a:solidFill>
                  <a:latin typeface="Arial Narrow" pitchFamily="34" charset="0"/>
                </a:rPr>
                <a:t>absolute</a:t>
              </a:r>
              <a:r>
                <a:rPr lang="en-US" sz="2400" b="1">
                  <a:solidFill>
                    <a:schemeClr val="bg1"/>
                  </a:solidFill>
                  <a:latin typeface="Arial Narrow" pitchFamily="34" charset="0"/>
                </a:rPr>
                <a:t>.</a:t>
              </a:r>
            </a:p>
          </p:txBody>
        </p:sp>
        <p:sp>
          <p:nvSpPr>
            <p:cNvPr id="883770" name="Text Box 58"/>
            <p:cNvSpPr txBox="1">
              <a:spLocks noChangeArrowheads="1"/>
            </p:cNvSpPr>
            <p:nvPr/>
          </p:nvSpPr>
          <p:spPr bwMode="auto">
            <a:xfrm>
              <a:off x="288" y="3302"/>
              <a:ext cx="222" cy="269"/>
            </a:xfrm>
            <a:prstGeom prst="rect">
              <a:avLst/>
            </a:prstGeom>
            <a:noFill/>
            <a:ln w="9525">
              <a:noFill/>
              <a:miter lim="800000"/>
              <a:headEnd/>
              <a:tailEnd/>
            </a:ln>
            <a:effectLst/>
          </p:spPr>
          <p:txBody>
            <a:bodyPr>
              <a:spAutoFit/>
            </a:bodyPr>
            <a:lstStyle/>
            <a:p>
              <a:pPr>
                <a:lnSpc>
                  <a:spcPct val="55000"/>
                </a:lnSpc>
              </a:pPr>
              <a:r>
                <a:rPr lang="en-US" sz="4000" b="1">
                  <a:solidFill>
                    <a:schemeClr val="bg1"/>
                  </a:solidFill>
                  <a:latin typeface="Times New Roman" pitchFamily="18" charset="0"/>
                  <a:sym typeface="CommonBullets" pitchFamily="34" charset="2"/>
                </a:rPr>
                <a:t></a:t>
              </a:r>
              <a:endParaRPr lang="en-US" sz="4000" b="1">
                <a:solidFill>
                  <a:schemeClr val="bg1"/>
                </a:solidFill>
                <a:latin typeface="Times New Roman" pitchFamily="18" charset="0"/>
              </a:endParaRPr>
            </a:p>
          </p:txBody>
        </p:sp>
      </p:grpSp>
      <p:grpSp>
        <p:nvGrpSpPr>
          <p:cNvPr id="47" name="Group 33"/>
          <p:cNvGrpSpPr>
            <a:grpSpLocks/>
          </p:cNvGrpSpPr>
          <p:nvPr/>
        </p:nvGrpSpPr>
        <p:grpSpPr bwMode="auto">
          <a:xfrm>
            <a:off x="152400" y="76200"/>
            <a:ext cx="6400800" cy="881063"/>
            <a:chOff x="96" y="48"/>
            <a:chExt cx="4032" cy="555"/>
          </a:xfrm>
        </p:grpSpPr>
        <p:sp>
          <p:nvSpPr>
            <p:cNvPr id="48" name="Text Box 34"/>
            <p:cNvSpPr txBox="1">
              <a:spLocks noChangeArrowheads="1"/>
            </p:cNvSpPr>
            <p:nvPr/>
          </p:nvSpPr>
          <p:spPr bwMode="auto">
            <a:xfrm>
              <a:off x="465" y="87"/>
              <a:ext cx="3663" cy="516"/>
            </a:xfrm>
            <a:prstGeom prst="rect">
              <a:avLst/>
            </a:prstGeom>
            <a:noFill/>
            <a:ln w="9525">
              <a:noFill/>
              <a:miter lim="800000"/>
              <a:headEnd/>
              <a:tailEnd/>
            </a:ln>
            <a:effectLst>
              <a:outerShdw dist="12700" dir="2700000" algn="ctr" rotWithShape="0">
                <a:schemeClr val="bg1"/>
              </a:outerShdw>
            </a:effectLst>
          </p:spPr>
          <p:txBody>
            <a:bodyPr>
              <a:spAutoFit/>
            </a:bodyPr>
            <a:lstStyle/>
            <a:p>
              <a:pPr>
                <a:lnSpc>
                  <a:spcPct val="85000"/>
                </a:lnSpc>
              </a:pPr>
              <a:r>
                <a:rPr lang="en-US" sz="2800" dirty="0"/>
                <a:t>The Process and Standard</a:t>
              </a:r>
            </a:p>
            <a:p>
              <a:pPr>
                <a:lnSpc>
                  <a:spcPct val="85000"/>
                </a:lnSpc>
              </a:pPr>
              <a:r>
                <a:rPr lang="en-US" sz="2800" dirty="0"/>
                <a:t>for the Determination of Original Value</a:t>
              </a:r>
            </a:p>
          </p:txBody>
        </p:sp>
        <p:sp>
          <p:nvSpPr>
            <p:cNvPr id="49" name="Text Box 35"/>
            <p:cNvSpPr txBox="1">
              <a:spLocks noChangeArrowheads="1"/>
            </p:cNvSpPr>
            <p:nvPr/>
          </p:nvSpPr>
          <p:spPr bwMode="auto">
            <a:xfrm>
              <a:off x="96" y="48"/>
              <a:ext cx="384" cy="327"/>
            </a:xfrm>
            <a:prstGeom prst="rect">
              <a:avLst/>
            </a:prstGeom>
            <a:noFill/>
            <a:ln w="9525">
              <a:noFill/>
              <a:miter lim="800000"/>
              <a:headEnd/>
              <a:tailEnd/>
            </a:ln>
            <a:effectLst>
              <a:outerShdw dist="12700" dir="2700000" algn="ctr" rotWithShape="0">
                <a:schemeClr val="bg1"/>
              </a:outerShdw>
            </a:effectLst>
          </p:spPr>
          <p:txBody>
            <a:bodyPr>
              <a:spAutoFit/>
            </a:bodyPr>
            <a:lstStyle/>
            <a:p>
              <a:pPr>
                <a:lnSpc>
                  <a:spcPct val="100000"/>
                </a:lnSpc>
              </a:pPr>
              <a:r>
                <a:rPr lang="en-US" sz="2800" dirty="0"/>
                <a:t>4.1</a:t>
              </a:r>
            </a:p>
          </p:txBody>
        </p:sp>
      </p:gr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883775"/>
                                        </p:tgtEl>
                                        <p:attrNameLst>
                                          <p:attrName>style.visibility</p:attrName>
                                        </p:attrNameLst>
                                      </p:cBhvr>
                                      <p:to>
                                        <p:strVal val="visible"/>
                                      </p:to>
                                    </p:set>
                                    <p:animEffect transition="in" filter="barn(outVertical)">
                                      <p:cBhvr>
                                        <p:cTn id="7" dur="500"/>
                                        <p:tgtEl>
                                          <p:spTgt spid="883775"/>
                                        </p:tgtEl>
                                      </p:cBhvr>
                                    </p:animEffect>
                                  </p:childTnLst>
                                </p:cTn>
                              </p:par>
                              <p:par>
                                <p:cTn id="8" presetID="10" presetClass="exit" presetSubtype="0" fill="hold" grpId="0" nodeType="withEffect">
                                  <p:stCondLst>
                                    <p:cond delay="0"/>
                                  </p:stCondLst>
                                  <p:childTnLst>
                                    <p:animEffect transition="out" filter="fade">
                                      <p:cBhvr>
                                        <p:cTn id="9" dur="2000"/>
                                        <p:tgtEl>
                                          <p:spTgt spid="883757"/>
                                        </p:tgtEl>
                                      </p:cBhvr>
                                    </p:animEffect>
                                    <p:set>
                                      <p:cBhvr>
                                        <p:cTn id="10" dur="1" fill="hold">
                                          <p:stCondLst>
                                            <p:cond delay="1999"/>
                                          </p:stCondLst>
                                        </p:cTn>
                                        <p:tgtEl>
                                          <p:spTgt spid="883757"/>
                                        </p:tgtEl>
                                        <p:attrNameLst>
                                          <p:attrName>style.visibility</p:attrName>
                                        </p:attrNameLst>
                                      </p:cBhvr>
                                      <p:to>
                                        <p:strVal val="hidden"/>
                                      </p:to>
                                    </p:set>
                                  </p:childTnLst>
                                  <p:subTnLst>
                                    <p:set>
                                      <p:cBhvr override="childStyle">
                                        <p:cTn dur="1" fill="hold" display="0" masterRel="sameClick" afterEffect="1">
                                          <p:stCondLst>
                                            <p:cond evt="end" delay="0">
                                              <p:tn val="8"/>
                                            </p:cond>
                                          </p:stCondLst>
                                        </p:cTn>
                                        <p:tgtEl>
                                          <p:spTgt spid="883757"/>
                                        </p:tgtEl>
                                        <p:attrNameLst>
                                          <p:attrName>style.visibility</p:attrName>
                                        </p:attrNameLst>
                                      </p:cBhvr>
                                      <p:to>
                                        <p:strVal val="hidden"/>
                                      </p:to>
                                    </p:set>
                                  </p:subTnLst>
                                </p:cTn>
                              </p:par>
                              <p:par>
                                <p:cTn id="11" presetID="10" presetClass="exit" presetSubtype="0" fill="hold" grpId="0" nodeType="withEffect">
                                  <p:stCondLst>
                                    <p:cond delay="0"/>
                                  </p:stCondLst>
                                  <p:childTnLst>
                                    <p:animEffect transition="out" filter="fade">
                                      <p:cBhvr>
                                        <p:cTn id="12" dur="2000"/>
                                        <p:tgtEl>
                                          <p:spTgt spid="883753"/>
                                        </p:tgtEl>
                                      </p:cBhvr>
                                    </p:animEffect>
                                    <p:set>
                                      <p:cBhvr>
                                        <p:cTn id="13" dur="1" fill="hold">
                                          <p:stCondLst>
                                            <p:cond delay="1999"/>
                                          </p:stCondLst>
                                        </p:cTn>
                                        <p:tgtEl>
                                          <p:spTgt spid="883753"/>
                                        </p:tgtEl>
                                        <p:attrNameLst>
                                          <p:attrName>style.visibility</p:attrName>
                                        </p:attrNameLst>
                                      </p:cBhvr>
                                      <p:to>
                                        <p:strVal val="hidden"/>
                                      </p:to>
                                    </p:set>
                                  </p:childTnLst>
                                  <p:subTnLst>
                                    <p:set>
                                      <p:cBhvr override="childStyle">
                                        <p:cTn dur="1" fill="hold" display="0" masterRel="sameClick" afterEffect="1">
                                          <p:stCondLst>
                                            <p:cond evt="end" delay="0">
                                              <p:tn val="11"/>
                                            </p:cond>
                                          </p:stCondLst>
                                        </p:cTn>
                                        <p:tgtEl>
                                          <p:spTgt spid="883753"/>
                                        </p:tgtEl>
                                        <p:attrNameLst>
                                          <p:attrName>style.visibility</p:attrName>
                                        </p:attrNameLst>
                                      </p:cBhvr>
                                      <p:to>
                                        <p:strVal val="hidden"/>
                                      </p:to>
                                    </p:set>
                                  </p:subTnLst>
                                </p:cTn>
                              </p:par>
                              <p:par>
                                <p:cTn id="14" presetID="10" presetClass="exit" presetSubtype="0" fill="hold" grpId="0" nodeType="withEffect">
                                  <p:stCondLst>
                                    <p:cond delay="0"/>
                                  </p:stCondLst>
                                  <p:childTnLst>
                                    <p:animEffect transition="out" filter="fade">
                                      <p:cBhvr>
                                        <p:cTn id="15" dur="2000"/>
                                        <p:tgtEl>
                                          <p:spTgt spid="883755"/>
                                        </p:tgtEl>
                                      </p:cBhvr>
                                    </p:animEffect>
                                    <p:set>
                                      <p:cBhvr>
                                        <p:cTn id="16" dur="1" fill="hold">
                                          <p:stCondLst>
                                            <p:cond delay="1999"/>
                                          </p:stCondLst>
                                        </p:cTn>
                                        <p:tgtEl>
                                          <p:spTgt spid="883755"/>
                                        </p:tgtEl>
                                        <p:attrNameLst>
                                          <p:attrName>style.visibility</p:attrName>
                                        </p:attrNameLst>
                                      </p:cBhvr>
                                      <p:to>
                                        <p:strVal val="hidden"/>
                                      </p:to>
                                    </p:set>
                                  </p:childTnLst>
                                  <p:subTnLst>
                                    <p:set>
                                      <p:cBhvr override="childStyle">
                                        <p:cTn dur="1" fill="hold" display="0" masterRel="sameClick" afterEffect="1">
                                          <p:stCondLst>
                                            <p:cond evt="end" delay="0">
                                              <p:tn val="14"/>
                                            </p:cond>
                                          </p:stCondLst>
                                        </p:cTn>
                                        <p:tgtEl>
                                          <p:spTgt spid="883755"/>
                                        </p:tgtEl>
                                        <p:attrNameLst>
                                          <p:attrName>style.visibility</p:attrName>
                                        </p:attrNameLst>
                                      </p:cBhvr>
                                      <p:to>
                                        <p:strVal val="hidden"/>
                                      </p:to>
                                    </p:set>
                                  </p:subTnLst>
                                </p:cTn>
                              </p:par>
                              <p:par>
                                <p:cTn id="17" presetID="10" presetClass="exit" presetSubtype="0" fill="hold" grpId="0" nodeType="withEffect">
                                  <p:stCondLst>
                                    <p:cond delay="0"/>
                                  </p:stCondLst>
                                  <p:childTnLst>
                                    <p:animEffect transition="out" filter="fade">
                                      <p:cBhvr>
                                        <p:cTn id="18" dur="2000"/>
                                        <p:tgtEl>
                                          <p:spTgt spid="883752"/>
                                        </p:tgtEl>
                                      </p:cBhvr>
                                    </p:animEffect>
                                    <p:set>
                                      <p:cBhvr>
                                        <p:cTn id="19" dur="1" fill="hold">
                                          <p:stCondLst>
                                            <p:cond delay="1999"/>
                                          </p:stCondLst>
                                        </p:cTn>
                                        <p:tgtEl>
                                          <p:spTgt spid="883752"/>
                                        </p:tgtEl>
                                        <p:attrNameLst>
                                          <p:attrName>style.visibility</p:attrName>
                                        </p:attrNameLst>
                                      </p:cBhvr>
                                      <p:to>
                                        <p:strVal val="hidden"/>
                                      </p:to>
                                    </p:set>
                                  </p:childTnLst>
                                  <p:subTnLst>
                                    <p:set>
                                      <p:cBhvr override="childStyle">
                                        <p:cTn dur="1" fill="hold" display="0" masterRel="sameClick" afterEffect="1">
                                          <p:stCondLst>
                                            <p:cond evt="end" delay="0">
                                              <p:tn val="17"/>
                                            </p:cond>
                                          </p:stCondLst>
                                        </p:cTn>
                                        <p:tgtEl>
                                          <p:spTgt spid="883752"/>
                                        </p:tgtEl>
                                        <p:attrNameLst>
                                          <p:attrName>style.visibility</p:attrName>
                                        </p:attrNameLst>
                                      </p:cBhvr>
                                      <p:to>
                                        <p:strVal val="hidden"/>
                                      </p:to>
                                    </p:set>
                                  </p:subTnLst>
                                </p:cTn>
                              </p:par>
                              <p:par>
                                <p:cTn id="20" presetID="10" presetClass="exit" presetSubtype="0" fill="hold" grpId="0" nodeType="withEffect">
                                  <p:stCondLst>
                                    <p:cond delay="0"/>
                                  </p:stCondLst>
                                  <p:childTnLst>
                                    <p:animEffect transition="out" filter="fade">
                                      <p:cBhvr>
                                        <p:cTn id="21" dur="2000"/>
                                        <p:tgtEl>
                                          <p:spTgt spid="883756"/>
                                        </p:tgtEl>
                                      </p:cBhvr>
                                    </p:animEffect>
                                    <p:set>
                                      <p:cBhvr>
                                        <p:cTn id="22" dur="1" fill="hold">
                                          <p:stCondLst>
                                            <p:cond delay="1999"/>
                                          </p:stCondLst>
                                        </p:cTn>
                                        <p:tgtEl>
                                          <p:spTgt spid="883756"/>
                                        </p:tgtEl>
                                        <p:attrNameLst>
                                          <p:attrName>style.visibility</p:attrName>
                                        </p:attrNameLst>
                                      </p:cBhvr>
                                      <p:to>
                                        <p:strVal val="hidden"/>
                                      </p:to>
                                    </p:set>
                                  </p:childTnLst>
                                </p:cTn>
                              </p:par>
                              <p:par>
                                <p:cTn id="23" presetID="10" presetClass="exit" presetSubtype="0" fill="hold" grpId="0" nodeType="withEffect">
                                  <p:stCondLst>
                                    <p:cond delay="0"/>
                                  </p:stCondLst>
                                  <p:childTnLst>
                                    <p:animEffect transition="out" filter="fade">
                                      <p:cBhvr>
                                        <p:cTn id="24" dur="2000"/>
                                        <p:tgtEl>
                                          <p:spTgt spid="883754"/>
                                        </p:tgtEl>
                                      </p:cBhvr>
                                    </p:animEffect>
                                    <p:set>
                                      <p:cBhvr>
                                        <p:cTn id="25" dur="1" fill="hold">
                                          <p:stCondLst>
                                            <p:cond delay="1999"/>
                                          </p:stCondLst>
                                        </p:cTn>
                                        <p:tgtEl>
                                          <p:spTgt spid="883754"/>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7" presetClass="entr" presetSubtype="10" fill="hold" nodeType="clickEffect">
                                  <p:stCondLst>
                                    <p:cond delay="0"/>
                                  </p:stCondLst>
                                  <p:childTnLst>
                                    <p:set>
                                      <p:cBhvr>
                                        <p:cTn id="29" dur="1" fill="hold">
                                          <p:stCondLst>
                                            <p:cond delay="0"/>
                                          </p:stCondLst>
                                        </p:cTn>
                                        <p:tgtEl>
                                          <p:spTgt spid="883761"/>
                                        </p:tgtEl>
                                        <p:attrNameLst>
                                          <p:attrName>style.visibility</p:attrName>
                                        </p:attrNameLst>
                                      </p:cBhvr>
                                      <p:to>
                                        <p:strVal val="visible"/>
                                      </p:to>
                                    </p:set>
                                    <p:anim calcmode="lin" valueType="num">
                                      <p:cBhvr>
                                        <p:cTn id="30" dur="1000" fill="hold"/>
                                        <p:tgtEl>
                                          <p:spTgt spid="883761"/>
                                        </p:tgtEl>
                                        <p:attrNameLst>
                                          <p:attrName>ppt_w</p:attrName>
                                        </p:attrNameLst>
                                      </p:cBhvr>
                                      <p:tavLst>
                                        <p:tav tm="0">
                                          <p:val>
                                            <p:fltVal val="0"/>
                                          </p:val>
                                        </p:tav>
                                        <p:tav tm="100000">
                                          <p:val>
                                            <p:strVal val="#ppt_w"/>
                                          </p:val>
                                        </p:tav>
                                      </p:tavLst>
                                    </p:anim>
                                    <p:anim calcmode="lin" valueType="num">
                                      <p:cBhvr>
                                        <p:cTn id="31" dur="1000" fill="hold"/>
                                        <p:tgtEl>
                                          <p:spTgt spid="883761"/>
                                        </p:tgtEl>
                                        <p:attrNameLst>
                                          <p:attrName>ppt_h</p:attrName>
                                        </p:attrNameLst>
                                      </p:cBhvr>
                                      <p:tavLst>
                                        <p:tav tm="0">
                                          <p:val>
                                            <p:strVal val="#ppt_h"/>
                                          </p:val>
                                        </p:tav>
                                        <p:tav tm="100000">
                                          <p:val>
                                            <p:strVal val="#ppt_h"/>
                                          </p:val>
                                        </p:tav>
                                      </p:tavLst>
                                    </p:anim>
                                  </p:childTnLst>
                                </p:cTn>
                              </p:par>
                              <p:par>
                                <p:cTn id="32" presetID="10" presetClass="entr" presetSubtype="0" fill="hold" grpId="0" nodeType="withEffect">
                                  <p:stCondLst>
                                    <p:cond delay="500"/>
                                  </p:stCondLst>
                                  <p:childTnLst>
                                    <p:set>
                                      <p:cBhvr>
                                        <p:cTn id="33" dur="1" fill="hold">
                                          <p:stCondLst>
                                            <p:cond delay="0"/>
                                          </p:stCondLst>
                                        </p:cTn>
                                        <p:tgtEl>
                                          <p:spTgt spid="883760"/>
                                        </p:tgtEl>
                                        <p:attrNameLst>
                                          <p:attrName>style.visibility</p:attrName>
                                        </p:attrNameLst>
                                      </p:cBhvr>
                                      <p:to>
                                        <p:strVal val="visible"/>
                                      </p:to>
                                    </p:set>
                                    <p:animEffect transition="in" filter="fade">
                                      <p:cBhvr>
                                        <p:cTn id="34" dur="1000"/>
                                        <p:tgtEl>
                                          <p:spTgt spid="883760"/>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0" fill="hold" grpId="1" nodeType="clickEffect">
                                  <p:stCondLst>
                                    <p:cond delay="0"/>
                                  </p:stCondLst>
                                  <p:childTnLst>
                                    <p:set>
                                      <p:cBhvr>
                                        <p:cTn id="38" dur="1" fill="hold">
                                          <p:stCondLst>
                                            <p:cond delay="0"/>
                                          </p:stCondLst>
                                        </p:cTn>
                                        <p:tgtEl>
                                          <p:spTgt spid="883764"/>
                                        </p:tgtEl>
                                        <p:attrNameLst>
                                          <p:attrName>style.visibility</p:attrName>
                                        </p:attrNameLst>
                                      </p:cBhvr>
                                      <p:to>
                                        <p:strVal val="visible"/>
                                      </p:to>
                                    </p:set>
                                    <p:anim calcmode="lin" valueType="num">
                                      <p:cBhvr>
                                        <p:cTn id="39" dur="500" fill="hold"/>
                                        <p:tgtEl>
                                          <p:spTgt spid="883764"/>
                                        </p:tgtEl>
                                        <p:attrNameLst>
                                          <p:attrName>ppt_w</p:attrName>
                                        </p:attrNameLst>
                                      </p:cBhvr>
                                      <p:tavLst>
                                        <p:tav tm="0">
                                          <p:val>
                                            <p:fltVal val="0"/>
                                          </p:val>
                                        </p:tav>
                                        <p:tav tm="100000">
                                          <p:val>
                                            <p:strVal val="#ppt_w"/>
                                          </p:val>
                                        </p:tav>
                                      </p:tavLst>
                                    </p:anim>
                                    <p:anim calcmode="lin" valueType="num">
                                      <p:cBhvr>
                                        <p:cTn id="40" dur="500" fill="hold"/>
                                        <p:tgtEl>
                                          <p:spTgt spid="883764"/>
                                        </p:tgtEl>
                                        <p:attrNameLst>
                                          <p:attrName>ppt_h</p:attrName>
                                        </p:attrNameLst>
                                      </p:cBhvr>
                                      <p:tavLst>
                                        <p:tav tm="0">
                                          <p:val>
                                            <p:fltVal val="0"/>
                                          </p:val>
                                        </p:tav>
                                        <p:tav tm="100000">
                                          <p:val>
                                            <p:strVal val="#ppt_h"/>
                                          </p:val>
                                        </p:tav>
                                      </p:tavLst>
                                    </p:anim>
                                    <p:animEffect transition="in" filter="fade">
                                      <p:cBhvr>
                                        <p:cTn id="41" dur="500"/>
                                        <p:tgtEl>
                                          <p:spTgt spid="883764"/>
                                        </p:tgtEl>
                                      </p:cBhvr>
                                    </p:animEffect>
                                  </p:childTnLst>
                                </p:cTn>
                              </p:par>
                              <p:par>
                                <p:cTn id="42" presetID="6" presetClass="emph" presetSubtype="0" decel="50000" autoRev="1" fill="remove" grpId="0" nodeType="withEffect">
                                  <p:stCondLst>
                                    <p:cond delay="0"/>
                                  </p:stCondLst>
                                  <p:childTnLst>
                                    <p:animScale>
                                      <p:cBhvr>
                                        <p:cTn id="43" dur="2000" fill="hold"/>
                                        <p:tgtEl>
                                          <p:spTgt spid="883764"/>
                                        </p:tgtEl>
                                      </p:cBhvr>
                                      <p:by x="130000" y="130000"/>
                                    </p:animScale>
                                  </p:childTnLst>
                                </p:cTn>
                              </p:par>
                            </p:childTnLst>
                          </p:cTn>
                        </p:par>
                      </p:childTnLst>
                    </p:cTn>
                  </p:par>
                  <p:par>
                    <p:cTn id="44" fill="hold">
                      <p:stCondLst>
                        <p:cond delay="indefinite"/>
                      </p:stCondLst>
                      <p:childTnLst>
                        <p:par>
                          <p:cTn id="45" fill="hold">
                            <p:stCondLst>
                              <p:cond delay="0"/>
                            </p:stCondLst>
                            <p:childTnLst>
                              <p:par>
                                <p:cTn id="46" presetID="55" presetClass="entr" presetSubtype="0" fill="hold" nodeType="clickEffect">
                                  <p:stCondLst>
                                    <p:cond delay="0"/>
                                  </p:stCondLst>
                                  <p:childTnLst>
                                    <p:set>
                                      <p:cBhvr>
                                        <p:cTn id="47" dur="1" fill="hold">
                                          <p:stCondLst>
                                            <p:cond delay="0"/>
                                          </p:stCondLst>
                                        </p:cTn>
                                        <p:tgtEl>
                                          <p:spTgt spid="883762"/>
                                        </p:tgtEl>
                                        <p:attrNameLst>
                                          <p:attrName>style.visibility</p:attrName>
                                        </p:attrNameLst>
                                      </p:cBhvr>
                                      <p:to>
                                        <p:strVal val="visible"/>
                                      </p:to>
                                    </p:set>
                                    <p:anim calcmode="lin" valueType="num">
                                      <p:cBhvr>
                                        <p:cTn id="48" dur="1000" fill="hold"/>
                                        <p:tgtEl>
                                          <p:spTgt spid="883762"/>
                                        </p:tgtEl>
                                        <p:attrNameLst>
                                          <p:attrName>ppt_w</p:attrName>
                                        </p:attrNameLst>
                                      </p:cBhvr>
                                      <p:tavLst>
                                        <p:tav tm="0">
                                          <p:val>
                                            <p:strVal val="#ppt_w*0.70"/>
                                          </p:val>
                                        </p:tav>
                                        <p:tav tm="100000">
                                          <p:val>
                                            <p:strVal val="#ppt_w"/>
                                          </p:val>
                                        </p:tav>
                                      </p:tavLst>
                                    </p:anim>
                                    <p:anim calcmode="lin" valueType="num">
                                      <p:cBhvr>
                                        <p:cTn id="49" dur="1000" fill="hold"/>
                                        <p:tgtEl>
                                          <p:spTgt spid="883762"/>
                                        </p:tgtEl>
                                        <p:attrNameLst>
                                          <p:attrName>ppt_h</p:attrName>
                                        </p:attrNameLst>
                                      </p:cBhvr>
                                      <p:tavLst>
                                        <p:tav tm="0">
                                          <p:val>
                                            <p:strVal val="#ppt_h"/>
                                          </p:val>
                                        </p:tav>
                                        <p:tav tm="100000">
                                          <p:val>
                                            <p:strVal val="#ppt_h"/>
                                          </p:val>
                                        </p:tav>
                                      </p:tavLst>
                                    </p:anim>
                                    <p:animEffect transition="in" filter="fade">
                                      <p:cBhvr>
                                        <p:cTn id="50" dur="1000"/>
                                        <p:tgtEl>
                                          <p:spTgt spid="883762"/>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883763"/>
                                        </p:tgtEl>
                                        <p:attrNameLst>
                                          <p:attrName>style.visibility</p:attrName>
                                        </p:attrNameLst>
                                      </p:cBhvr>
                                      <p:to>
                                        <p:strVal val="visible"/>
                                      </p:to>
                                    </p:set>
                                    <p:animEffect transition="in" filter="fade">
                                      <p:cBhvr>
                                        <p:cTn id="53" dur="2000"/>
                                        <p:tgtEl>
                                          <p:spTgt spid="883763"/>
                                        </p:tgtEl>
                                      </p:cBhvr>
                                    </p:animEffect>
                                  </p:childTnLst>
                                </p:cTn>
                              </p:par>
                              <p:par>
                                <p:cTn id="54" presetID="10" presetClass="entr" presetSubtype="0" fill="hold" nodeType="withEffect">
                                  <p:stCondLst>
                                    <p:cond delay="0"/>
                                  </p:stCondLst>
                                  <p:childTnLst>
                                    <p:set>
                                      <p:cBhvr>
                                        <p:cTn id="55" dur="1" fill="hold">
                                          <p:stCondLst>
                                            <p:cond delay="0"/>
                                          </p:stCondLst>
                                        </p:cTn>
                                        <p:tgtEl>
                                          <p:spTgt spid="883759"/>
                                        </p:tgtEl>
                                        <p:attrNameLst>
                                          <p:attrName>style.visibility</p:attrName>
                                        </p:attrNameLst>
                                      </p:cBhvr>
                                      <p:to>
                                        <p:strVal val="visible"/>
                                      </p:to>
                                    </p:set>
                                    <p:animEffect transition="in" filter="fade">
                                      <p:cBhvr>
                                        <p:cTn id="56" dur="2000"/>
                                        <p:tgtEl>
                                          <p:spTgt spid="8837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3752" grpId="0" animBg="1"/>
      <p:bldP spid="883753" grpId="0" animBg="1"/>
      <p:bldP spid="883754" grpId="0" animBg="1"/>
      <p:bldP spid="883755" grpId="0" animBg="1"/>
      <p:bldP spid="883756" grpId="0" animBg="1"/>
      <p:bldP spid="883757" grpId="0" animBg="1"/>
      <p:bldP spid="883760" grpId="0" animBg="1"/>
      <p:bldP spid="883763" grpId="0" animBg="1"/>
      <p:bldP spid="883764" grpId="0" animBg="1" autoUpdateAnimBg="0"/>
      <p:bldP spid="883764" grpId="1" animBg="1"/>
    </p:bldLst>
  </p:timing>
</p:sld>
</file>

<file path=ppt/slides/slide67.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chemeClr val="bg1"/>
            </a:gs>
            <a:gs pos="100000">
              <a:srgbClr val="CC99FF"/>
            </a:gs>
          </a:gsLst>
          <a:path path="shape">
            <a:fillToRect l="50000" t="50000" r="50000" b="50000"/>
          </a:path>
        </a:gradFill>
        <a:effectLst/>
      </p:bgPr>
    </p:bg>
    <p:spTree>
      <p:nvGrpSpPr>
        <p:cNvPr id="1" name=""/>
        <p:cNvGrpSpPr/>
        <p:nvPr/>
      </p:nvGrpSpPr>
      <p:grpSpPr>
        <a:xfrm>
          <a:off x="0" y="0"/>
          <a:ext cx="0" cy="0"/>
          <a:chOff x="0" y="0"/>
          <a:chExt cx="0" cy="0"/>
        </a:xfrm>
      </p:grpSpPr>
      <p:sp>
        <p:nvSpPr>
          <p:cNvPr id="251906" name="WordArt 2"/>
          <p:cNvSpPr>
            <a:spLocks noChangeArrowheads="1" noChangeShapeType="1" noTextEdit="1"/>
          </p:cNvSpPr>
          <p:nvPr/>
        </p:nvSpPr>
        <p:spPr bwMode="auto">
          <a:xfrm>
            <a:off x="1343025" y="990600"/>
            <a:ext cx="6457950" cy="838200"/>
          </a:xfrm>
          <a:prstGeom prst="rect">
            <a:avLst/>
          </a:prstGeom>
        </p:spPr>
        <p:txBody>
          <a:bodyPr wrap="none" fromWordArt="1">
            <a:prstTxWarp prst="textPlain">
              <a:avLst>
                <a:gd name="adj" fmla="val 50000"/>
              </a:avLst>
            </a:prstTxWarp>
            <a:scene3d>
              <a:camera prst="legacyPerspectiveTop"/>
              <a:lightRig rig="legacyHarsh3" dir="b"/>
            </a:scene3d>
            <a:sp3d extrusionH="121893000" prstMaterial="legacyMatte">
              <a:extrusionClr>
                <a:srgbClr val="6600CC"/>
              </a:extrusionClr>
            </a:sp3d>
          </a:bodyPr>
          <a:lstStyle/>
          <a:p>
            <a:pPr algn="ctr"/>
            <a:r>
              <a:rPr lang="en-US" sz="3600" b="1" kern="10">
                <a:ln w="38100">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2700000" scaled="1"/>
                </a:gradFill>
                <a:latin typeface="Arial Black"/>
              </a:rPr>
              <a:t>Section 5</a:t>
            </a:r>
          </a:p>
        </p:txBody>
      </p:sp>
      <p:sp>
        <p:nvSpPr>
          <p:cNvPr id="251909" name="WordArt 5"/>
          <p:cNvSpPr>
            <a:spLocks noChangeArrowheads="1" noChangeShapeType="1" noTextEdit="1"/>
          </p:cNvSpPr>
          <p:nvPr/>
        </p:nvSpPr>
        <p:spPr bwMode="auto">
          <a:xfrm>
            <a:off x="728663" y="5229225"/>
            <a:ext cx="7653337" cy="1171575"/>
          </a:xfrm>
          <a:prstGeom prst="rect">
            <a:avLst/>
          </a:prstGeom>
        </p:spPr>
        <p:txBody>
          <a:bodyPr wrap="none" fromWordArt="1">
            <a:prstTxWarp prst="textInflateBottom">
              <a:avLst>
                <a:gd name="adj" fmla="val 68083"/>
              </a:avLst>
            </a:prstTxWarp>
          </a:bodyPr>
          <a:lstStyle/>
          <a:p>
            <a:pPr algn="ctr"/>
            <a:r>
              <a:rPr lang="en-US" sz="3600" kern="10" dirty="0">
                <a:ln w="38100">
                  <a:solidFill>
                    <a:srgbClr val="0000FF"/>
                  </a:solidFill>
                  <a:round/>
                  <a:headEnd/>
                  <a:tailEnd/>
                </a:ln>
                <a:gradFill rotWithShape="0">
                  <a:gsLst>
                    <a:gs pos="0">
                      <a:srgbClr val="FFFF00"/>
                    </a:gs>
                    <a:gs pos="100000">
                      <a:srgbClr val="FF9933"/>
                    </a:gs>
                  </a:gsLst>
                  <a:path path="rect">
                    <a:fillToRect l="50000" t="50000" r="50000" b="50000"/>
                  </a:path>
                </a:gradFill>
                <a:effectLst>
                  <a:prstShdw prst="shdw13" dist="53882" dir="13500000">
                    <a:srgbClr val="CCCCFF"/>
                  </a:prstShdw>
                </a:effectLst>
                <a:latin typeface="Impact"/>
              </a:rPr>
              <a:t>and Its Growing Period</a:t>
            </a:r>
          </a:p>
        </p:txBody>
      </p:sp>
      <p:grpSp>
        <p:nvGrpSpPr>
          <p:cNvPr id="251913" name="Group 9"/>
          <p:cNvGrpSpPr>
            <a:grpSpLocks/>
          </p:cNvGrpSpPr>
          <p:nvPr/>
        </p:nvGrpSpPr>
        <p:grpSpPr bwMode="auto">
          <a:xfrm>
            <a:off x="423863" y="2362200"/>
            <a:ext cx="8262937" cy="2514600"/>
            <a:chOff x="267" y="1440"/>
            <a:chExt cx="5205" cy="1584"/>
          </a:xfrm>
        </p:grpSpPr>
        <p:sp>
          <p:nvSpPr>
            <p:cNvPr id="251908" name="WordArt 4"/>
            <p:cNvSpPr>
              <a:spLocks noChangeArrowheads="1" noChangeShapeType="1" noTextEdit="1"/>
            </p:cNvSpPr>
            <p:nvPr/>
          </p:nvSpPr>
          <p:spPr bwMode="auto">
            <a:xfrm>
              <a:off x="267" y="1440"/>
              <a:ext cx="5205" cy="720"/>
            </a:xfrm>
            <a:prstGeom prst="rect">
              <a:avLst/>
            </a:prstGeom>
          </p:spPr>
          <p:txBody>
            <a:bodyPr wrap="none" fromWordArt="1">
              <a:prstTxWarp prst="textInflateTop">
                <a:avLst>
                  <a:gd name="adj" fmla="val 31917"/>
                </a:avLst>
              </a:prstTxWarp>
            </a:bodyPr>
            <a:lstStyle/>
            <a:p>
              <a:pPr algn="ctr"/>
              <a:r>
                <a:rPr lang="en-US" sz="3600" kern="10" dirty="0">
                  <a:ln w="38100">
                    <a:solidFill>
                      <a:srgbClr val="0000FF"/>
                    </a:solidFill>
                    <a:round/>
                    <a:headEnd/>
                    <a:tailEnd/>
                  </a:ln>
                  <a:gradFill rotWithShape="0">
                    <a:gsLst>
                      <a:gs pos="0">
                        <a:srgbClr val="FFFF00"/>
                      </a:gs>
                      <a:gs pos="100000">
                        <a:srgbClr val="FF9933"/>
                      </a:gs>
                    </a:gsLst>
                    <a:path path="rect">
                      <a:fillToRect l="50000" t="50000" r="50000" b="50000"/>
                    </a:path>
                  </a:gradFill>
                  <a:effectLst>
                    <a:prstShdw prst="shdw13" dist="53882" dir="13500000">
                      <a:srgbClr val="CCCCFF"/>
                    </a:prstShdw>
                  </a:effectLst>
                  <a:latin typeface="Impact"/>
                </a:rPr>
                <a:t>The Process of the Creation</a:t>
              </a:r>
            </a:p>
          </p:txBody>
        </p:sp>
        <p:sp>
          <p:nvSpPr>
            <p:cNvPr id="251911" name="WordArt 7"/>
            <p:cNvSpPr>
              <a:spLocks noChangeArrowheads="1" noChangeShapeType="1" noTextEdit="1"/>
            </p:cNvSpPr>
            <p:nvPr/>
          </p:nvSpPr>
          <p:spPr bwMode="auto">
            <a:xfrm>
              <a:off x="1286" y="2402"/>
              <a:ext cx="3168" cy="622"/>
            </a:xfrm>
            <a:prstGeom prst="rect">
              <a:avLst/>
            </a:prstGeom>
          </p:spPr>
          <p:txBody>
            <a:bodyPr wrap="none" fromWordArt="1">
              <a:prstTxWarp prst="textPlain">
                <a:avLst>
                  <a:gd name="adj" fmla="val 50000"/>
                </a:avLst>
              </a:prstTxWarp>
            </a:bodyPr>
            <a:lstStyle/>
            <a:p>
              <a:pPr algn="ctr"/>
              <a:r>
                <a:rPr lang="en-US" sz="3600" kern="10" dirty="0">
                  <a:ln w="38100">
                    <a:solidFill>
                      <a:srgbClr val="0000FF"/>
                    </a:solidFill>
                    <a:round/>
                    <a:headEnd/>
                    <a:tailEnd/>
                  </a:ln>
                  <a:gradFill rotWithShape="0">
                    <a:gsLst>
                      <a:gs pos="0">
                        <a:srgbClr val="FFFF00"/>
                      </a:gs>
                      <a:gs pos="100000">
                        <a:srgbClr val="FF9933"/>
                      </a:gs>
                    </a:gsLst>
                    <a:path path="rect">
                      <a:fillToRect l="50000" t="50000" r="50000" b="50000"/>
                    </a:path>
                  </a:gradFill>
                  <a:effectLst>
                    <a:prstShdw prst="shdw13" dist="53882" dir="13500000">
                      <a:srgbClr val="CCCCFF"/>
                    </a:prstShdw>
                  </a:effectLst>
                  <a:latin typeface="Impact"/>
                </a:rPr>
                <a:t>of the Universe</a:t>
              </a:r>
            </a:p>
          </p:txBody>
        </p:sp>
      </p:gr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51906"/>
                                        </p:tgtEl>
                                        <p:attrNameLst>
                                          <p:attrName>style.visibility</p:attrName>
                                        </p:attrNameLst>
                                      </p:cBhvr>
                                      <p:to>
                                        <p:strVal val="visible"/>
                                      </p:to>
                                    </p:set>
                                    <p:animEffect transition="in" filter="wipe(up)">
                                      <p:cBhvr>
                                        <p:cTn id="7" dur="500"/>
                                        <p:tgtEl>
                                          <p:spTgt spid="251906"/>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251913"/>
                                        </p:tgtEl>
                                        <p:attrNameLst>
                                          <p:attrName>style.visibility</p:attrName>
                                        </p:attrNameLst>
                                      </p:cBhvr>
                                      <p:to>
                                        <p:strVal val="visible"/>
                                      </p:to>
                                    </p:set>
                                    <p:animEffect transition="in" filter="barn(outVertical)">
                                      <p:cBhvr>
                                        <p:cTn id="11" dur="500"/>
                                        <p:tgtEl>
                                          <p:spTgt spid="251913"/>
                                        </p:tgtEl>
                                      </p:cBhvr>
                                    </p:animEffect>
                                  </p:childTnLst>
                                </p:cTn>
                              </p:par>
                            </p:childTnLst>
                          </p:cTn>
                        </p:par>
                        <p:par>
                          <p:cTn id="12" fill="hold">
                            <p:stCondLst>
                              <p:cond delay="1000"/>
                            </p:stCondLst>
                            <p:childTnLst>
                              <p:par>
                                <p:cTn id="13" presetID="16" presetClass="entr" presetSubtype="37" fill="hold" grpId="0" nodeType="afterEffect">
                                  <p:stCondLst>
                                    <p:cond delay="0"/>
                                  </p:stCondLst>
                                  <p:childTnLst>
                                    <p:set>
                                      <p:cBhvr>
                                        <p:cTn id="14" dur="1" fill="hold">
                                          <p:stCondLst>
                                            <p:cond delay="0"/>
                                          </p:stCondLst>
                                        </p:cTn>
                                        <p:tgtEl>
                                          <p:spTgt spid="251909"/>
                                        </p:tgtEl>
                                        <p:attrNameLst>
                                          <p:attrName>style.visibility</p:attrName>
                                        </p:attrNameLst>
                                      </p:cBhvr>
                                      <p:to>
                                        <p:strVal val="visible"/>
                                      </p:to>
                                    </p:set>
                                    <p:animEffect transition="in" filter="barn(outVertical)">
                                      <p:cBhvr>
                                        <p:cTn id="15" dur="500"/>
                                        <p:tgtEl>
                                          <p:spTgt spid="2519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1906" grpId="0" animBg="1"/>
      <p:bldP spid="251909" grpId="0"/>
    </p:bldLst>
  </p:timing>
</p:sld>
</file>

<file path=ppt/slides/slide68.xml><?xml version="1.0" encoding="utf-8"?>
<p:sld xmlns:a="http://schemas.openxmlformats.org/drawingml/2006/main" xmlns:r="http://schemas.openxmlformats.org/officeDocument/2006/relationships" xmlns:p="http://schemas.openxmlformats.org/presentationml/2006/main">
  <p:cSld>
    <p:bg>
      <p:bgPr>
        <a:gradFill rotWithShape="0">
          <a:gsLst>
            <a:gs pos="0">
              <a:srgbClr val="CC99FF"/>
            </a:gs>
            <a:gs pos="50000">
              <a:schemeClr val="bg1"/>
            </a:gs>
            <a:gs pos="100000">
              <a:srgbClr val="CC99FF"/>
            </a:gs>
          </a:gsLst>
          <a:lin ang="5400000" scaled="1"/>
        </a:gradFill>
        <a:effectLst/>
      </p:bgPr>
    </p:bg>
    <p:spTree>
      <p:nvGrpSpPr>
        <p:cNvPr id="1" name=""/>
        <p:cNvGrpSpPr/>
        <p:nvPr/>
      </p:nvGrpSpPr>
      <p:grpSpPr>
        <a:xfrm>
          <a:off x="0" y="0"/>
          <a:ext cx="0" cy="0"/>
          <a:chOff x="0" y="0"/>
          <a:chExt cx="0" cy="0"/>
        </a:xfrm>
      </p:grpSpPr>
      <p:grpSp>
        <p:nvGrpSpPr>
          <p:cNvPr id="671781" name="Group 37"/>
          <p:cNvGrpSpPr>
            <a:grpSpLocks/>
          </p:cNvGrpSpPr>
          <p:nvPr/>
        </p:nvGrpSpPr>
        <p:grpSpPr bwMode="auto">
          <a:xfrm>
            <a:off x="0" y="0"/>
            <a:ext cx="9144000" cy="6858000"/>
            <a:chOff x="0" y="0"/>
            <a:chExt cx="5760" cy="4320"/>
          </a:xfrm>
        </p:grpSpPr>
        <p:pic>
          <p:nvPicPr>
            <p:cNvPr id="671773" name="Picture 29" descr="SP084"/>
            <p:cNvPicPr>
              <a:picLocks noChangeAspect="1" noChangeArrowheads="1"/>
            </p:cNvPicPr>
            <p:nvPr/>
          </p:nvPicPr>
          <p:blipFill>
            <a:blip r:embed="rId3"/>
            <a:srcRect t="4344" r="4808" b="453"/>
            <a:stretch>
              <a:fillRect/>
            </a:stretch>
          </p:blipFill>
          <p:spPr bwMode="auto">
            <a:xfrm>
              <a:off x="0" y="0"/>
              <a:ext cx="5760" cy="4320"/>
            </a:xfrm>
            <a:prstGeom prst="rect">
              <a:avLst/>
            </a:prstGeom>
            <a:noFill/>
          </p:spPr>
        </p:pic>
        <p:pic>
          <p:nvPicPr>
            <p:cNvPr id="671775" name="Picture 31" descr="CVX50014"/>
            <p:cNvPicPr>
              <a:picLocks noChangeAspect="1" noChangeArrowheads="1"/>
            </p:cNvPicPr>
            <p:nvPr/>
          </p:nvPicPr>
          <p:blipFill>
            <a:blip r:embed="rId4">
              <a:lum contrast="24000"/>
            </a:blip>
            <a:srcRect l="28752" t="18382" r="12540" b="24272"/>
            <a:stretch>
              <a:fillRect/>
            </a:stretch>
          </p:blipFill>
          <p:spPr bwMode="auto">
            <a:xfrm>
              <a:off x="2160" y="528"/>
              <a:ext cx="2592" cy="1898"/>
            </a:xfrm>
            <a:prstGeom prst="rect">
              <a:avLst/>
            </a:prstGeom>
            <a:noFill/>
          </p:spPr>
        </p:pic>
        <p:pic>
          <p:nvPicPr>
            <p:cNvPr id="671776" name="Picture 32" descr="CVU50027"/>
            <p:cNvPicPr>
              <a:picLocks noChangeAspect="1" noChangeArrowheads="1"/>
            </p:cNvPicPr>
            <p:nvPr/>
          </p:nvPicPr>
          <p:blipFill>
            <a:blip r:embed="rId5">
              <a:lum contrast="24000"/>
            </a:blip>
            <a:srcRect/>
            <a:stretch>
              <a:fillRect/>
            </a:stretch>
          </p:blipFill>
          <p:spPr bwMode="auto">
            <a:xfrm>
              <a:off x="4176" y="60"/>
              <a:ext cx="1584" cy="1188"/>
            </a:xfrm>
            <a:prstGeom prst="rect">
              <a:avLst/>
            </a:prstGeom>
            <a:noFill/>
          </p:spPr>
        </p:pic>
        <p:grpSp>
          <p:nvGrpSpPr>
            <p:cNvPr id="671777" name="Group 33"/>
            <p:cNvGrpSpPr>
              <a:grpSpLocks/>
            </p:cNvGrpSpPr>
            <p:nvPr/>
          </p:nvGrpSpPr>
          <p:grpSpPr bwMode="auto">
            <a:xfrm>
              <a:off x="672" y="576"/>
              <a:ext cx="672" cy="392"/>
              <a:chOff x="1488" y="480"/>
              <a:chExt cx="816" cy="480"/>
            </a:xfrm>
          </p:grpSpPr>
          <p:pic>
            <p:nvPicPr>
              <p:cNvPr id="671778" name="Picture 34" descr="CVX00004"/>
              <p:cNvPicPr>
                <a:picLocks noChangeAspect="1" noChangeArrowheads="1"/>
              </p:cNvPicPr>
              <p:nvPr/>
            </p:nvPicPr>
            <p:blipFill>
              <a:blip r:embed="rId6"/>
              <a:srcRect/>
              <a:stretch>
                <a:fillRect/>
              </a:stretch>
            </p:blipFill>
            <p:spPr bwMode="auto">
              <a:xfrm>
                <a:off x="1665" y="480"/>
                <a:ext cx="449" cy="476"/>
              </a:xfrm>
              <a:prstGeom prst="rect">
                <a:avLst/>
              </a:prstGeom>
              <a:noFill/>
            </p:spPr>
          </p:pic>
          <p:pic>
            <p:nvPicPr>
              <p:cNvPr id="671779" name="Picture 35" descr="CVX00008"/>
              <p:cNvPicPr>
                <a:picLocks noChangeAspect="1" noChangeArrowheads="1"/>
              </p:cNvPicPr>
              <p:nvPr/>
            </p:nvPicPr>
            <p:blipFill>
              <a:blip r:embed="rId7"/>
              <a:srcRect/>
              <a:stretch>
                <a:fillRect/>
              </a:stretch>
            </p:blipFill>
            <p:spPr bwMode="auto">
              <a:xfrm>
                <a:off x="1488" y="496"/>
                <a:ext cx="816" cy="464"/>
              </a:xfrm>
              <a:prstGeom prst="rect">
                <a:avLst/>
              </a:prstGeom>
              <a:noFill/>
            </p:spPr>
          </p:pic>
        </p:grpSp>
      </p:grpSp>
      <p:sp>
        <p:nvSpPr>
          <p:cNvPr id="671746" name="Rectangle 2"/>
          <p:cNvSpPr>
            <a:spLocks noChangeArrowheads="1"/>
          </p:cNvSpPr>
          <p:nvPr/>
        </p:nvSpPr>
        <p:spPr bwMode="auto">
          <a:xfrm>
            <a:off x="0" y="5105400"/>
            <a:ext cx="9144000" cy="1744663"/>
          </a:xfrm>
          <a:prstGeom prst="rect">
            <a:avLst/>
          </a:prstGeom>
          <a:solidFill>
            <a:schemeClr val="tx1"/>
          </a:solidFill>
          <a:ln w="9525">
            <a:solidFill>
              <a:schemeClr val="tx1"/>
            </a:solidFill>
            <a:miter lim="800000"/>
            <a:headEnd/>
            <a:tailEnd/>
          </a:ln>
          <a:effectLst/>
        </p:spPr>
        <p:txBody>
          <a:bodyPr wrap="none" anchor="ctr"/>
          <a:lstStyle/>
          <a:p>
            <a:endParaRPr lang="en-US"/>
          </a:p>
        </p:txBody>
      </p:sp>
      <p:grpSp>
        <p:nvGrpSpPr>
          <p:cNvPr id="671766" name="Group 22"/>
          <p:cNvGrpSpPr>
            <a:grpSpLocks/>
          </p:cNvGrpSpPr>
          <p:nvPr/>
        </p:nvGrpSpPr>
        <p:grpSpPr bwMode="auto">
          <a:xfrm>
            <a:off x="228600" y="76200"/>
            <a:ext cx="8001000" cy="581025"/>
            <a:chOff x="144" y="48"/>
            <a:chExt cx="5040" cy="366"/>
          </a:xfrm>
        </p:grpSpPr>
        <p:sp>
          <p:nvSpPr>
            <p:cNvPr id="671749" name="Text Box 5"/>
            <p:cNvSpPr txBox="1">
              <a:spLocks noChangeArrowheads="1"/>
            </p:cNvSpPr>
            <p:nvPr/>
          </p:nvSpPr>
          <p:spPr bwMode="auto">
            <a:xfrm>
              <a:off x="561" y="49"/>
              <a:ext cx="4623" cy="365"/>
            </a:xfrm>
            <a:prstGeom prst="rect">
              <a:avLst/>
            </a:prstGeom>
            <a:noFill/>
            <a:ln w="9525">
              <a:noFill/>
              <a:miter lim="800000"/>
              <a:headEnd/>
              <a:tailEnd/>
            </a:ln>
            <a:effectLst>
              <a:outerShdw dist="35921" dir="2700000" algn="ctr" rotWithShape="0">
                <a:schemeClr val="tx1"/>
              </a:outerShdw>
            </a:effectLst>
          </p:spPr>
          <p:txBody>
            <a:bodyPr>
              <a:spAutoFit/>
            </a:bodyPr>
            <a:lstStyle/>
            <a:p>
              <a:pPr>
                <a:lnSpc>
                  <a:spcPct val="100000"/>
                </a:lnSpc>
              </a:pPr>
              <a:r>
                <a:rPr lang="en-US" sz="3200" b="1">
                  <a:solidFill>
                    <a:srgbClr val="66FFFF"/>
                  </a:solidFill>
                </a:rPr>
                <a:t>The Process of the Creation of the Universe</a:t>
              </a:r>
            </a:p>
          </p:txBody>
        </p:sp>
        <p:sp>
          <p:nvSpPr>
            <p:cNvPr id="671750" name="Text Box 6"/>
            <p:cNvSpPr txBox="1">
              <a:spLocks noChangeArrowheads="1"/>
            </p:cNvSpPr>
            <p:nvPr/>
          </p:nvSpPr>
          <p:spPr bwMode="auto">
            <a:xfrm>
              <a:off x="144" y="48"/>
              <a:ext cx="435" cy="365"/>
            </a:xfrm>
            <a:prstGeom prst="rect">
              <a:avLst/>
            </a:prstGeom>
            <a:noFill/>
            <a:ln w="9525">
              <a:noFill/>
              <a:miter lim="800000"/>
              <a:headEnd/>
              <a:tailEnd/>
            </a:ln>
            <a:effectLst>
              <a:outerShdw dist="35921" dir="2700000" algn="ctr" rotWithShape="0">
                <a:schemeClr val="tx1"/>
              </a:outerShdw>
            </a:effectLst>
          </p:spPr>
          <p:txBody>
            <a:bodyPr>
              <a:spAutoFit/>
            </a:bodyPr>
            <a:lstStyle/>
            <a:p>
              <a:pPr>
                <a:lnSpc>
                  <a:spcPct val="100000"/>
                </a:lnSpc>
              </a:pPr>
              <a:r>
                <a:rPr lang="en-US" sz="3200" b="1">
                  <a:solidFill>
                    <a:srgbClr val="66FFFF"/>
                  </a:solidFill>
                </a:rPr>
                <a:t>5.1</a:t>
              </a:r>
            </a:p>
          </p:txBody>
        </p:sp>
      </p:grpSp>
      <p:sp>
        <p:nvSpPr>
          <p:cNvPr id="671757" name="Oval 13"/>
          <p:cNvSpPr>
            <a:spLocks noChangeArrowheads="1"/>
          </p:cNvSpPr>
          <p:nvPr/>
        </p:nvSpPr>
        <p:spPr bwMode="auto">
          <a:xfrm>
            <a:off x="381000" y="3657600"/>
            <a:ext cx="2514600" cy="1066800"/>
          </a:xfrm>
          <a:prstGeom prst="ellipse">
            <a:avLst/>
          </a:prstGeom>
          <a:gradFill rotWithShape="0">
            <a:gsLst>
              <a:gs pos="0">
                <a:srgbClr val="6699FF"/>
              </a:gs>
              <a:gs pos="100000">
                <a:srgbClr val="0000FF"/>
              </a:gs>
            </a:gsLst>
            <a:path path="shape">
              <a:fillToRect l="50000" t="50000" r="50000" b="50000"/>
            </a:path>
          </a:gradFill>
          <a:ln w="9525">
            <a:round/>
            <a:headEnd/>
            <a:tailEnd/>
          </a:ln>
          <a:effectLst/>
          <a:scene3d>
            <a:camera prst="legacyPerspectiveBottomLeft"/>
            <a:lightRig rig="legacyFlat3" dir="t"/>
          </a:scene3d>
          <a:sp3d extrusionH="887400" prstMaterial="legacyMatte">
            <a:bevelT w="13500" h="13500" prst="angle"/>
            <a:bevelB w="13500" h="13500" prst="angle"/>
            <a:extrusionClr>
              <a:srgbClr val="CCFFFF"/>
            </a:extrusionClr>
          </a:sp3d>
        </p:spPr>
        <p:txBody>
          <a:bodyPr wrap="none" anchor="ctr">
            <a:flatTx/>
          </a:bodyPr>
          <a:lstStyle/>
          <a:p>
            <a:pPr algn="ctr">
              <a:lnSpc>
                <a:spcPct val="100000"/>
              </a:lnSpc>
            </a:pPr>
            <a:r>
              <a:rPr lang="en-US" sz="4400">
                <a:solidFill>
                  <a:schemeClr val="bg1"/>
                </a:solidFill>
                <a:effectLst>
                  <a:outerShdw blurRad="38100" dist="38100" dir="2700000" algn="tl">
                    <a:srgbClr val="000000"/>
                  </a:outerShdw>
                </a:effectLst>
              </a:rPr>
              <a:t>Universe</a:t>
            </a:r>
          </a:p>
        </p:txBody>
      </p:sp>
      <p:grpSp>
        <p:nvGrpSpPr>
          <p:cNvPr id="671771" name="Group 27"/>
          <p:cNvGrpSpPr>
            <a:grpSpLocks/>
          </p:cNvGrpSpPr>
          <p:nvPr/>
        </p:nvGrpSpPr>
        <p:grpSpPr bwMode="auto">
          <a:xfrm>
            <a:off x="642938" y="838200"/>
            <a:ext cx="1990725" cy="2743200"/>
            <a:chOff x="405" y="528"/>
            <a:chExt cx="1254" cy="1728"/>
          </a:xfrm>
        </p:grpSpPr>
        <p:sp>
          <p:nvSpPr>
            <p:cNvPr id="671756" name="AutoShape 12"/>
            <p:cNvSpPr>
              <a:spLocks noChangeArrowheads="1"/>
            </p:cNvSpPr>
            <p:nvPr/>
          </p:nvSpPr>
          <p:spPr bwMode="auto">
            <a:xfrm>
              <a:off x="864" y="1248"/>
              <a:ext cx="288" cy="1008"/>
            </a:xfrm>
            <a:prstGeom prst="downArrow">
              <a:avLst>
                <a:gd name="adj1" fmla="val 37500"/>
                <a:gd name="adj2" fmla="val 102472"/>
              </a:avLst>
            </a:prstGeom>
            <a:gradFill rotWithShape="0">
              <a:gsLst>
                <a:gs pos="0">
                  <a:srgbClr val="FFFFFF"/>
                </a:gs>
                <a:gs pos="100000">
                  <a:srgbClr val="9900FF"/>
                </a:gs>
              </a:gsLst>
              <a:path path="rect">
                <a:fillToRect l="50000" t="50000" r="50000" b="50000"/>
              </a:path>
            </a:gradFill>
            <a:ln w="9525">
              <a:solidFill>
                <a:srgbClr val="6600CC"/>
              </a:solidFill>
              <a:miter lim="800000"/>
              <a:headEnd/>
              <a:tailEnd/>
            </a:ln>
            <a:effectLst/>
          </p:spPr>
          <p:txBody>
            <a:bodyPr wrap="none" anchor="ctr"/>
            <a:lstStyle/>
            <a:p>
              <a:endParaRPr lang="en-US"/>
            </a:p>
          </p:txBody>
        </p:sp>
        <p:grpSp>
          <p:nvGrpSpPr>
            <p:cNvPr id="671770" name="Group 26"/>
            <p:cNvGrpSpPr>
              <a:grpSpLocks/>
            </p:cNvGrpSpPr>
            <p:nvPr/>
          </p:nvGrpSpPr>
          <p:grpSpPr bwMode="auto">
            <a:xfrm>
              <a:off x="405" y="528"/>
              <a:ext cx="1254" cy="687"/>
              <a:chOff x="405" y="528"/>
              <a:chExt cx="1254" cy="687"/>
            </a:xfrm>
          </p:grpSpPr>
          <p:sp>
            <p:nvSpPr>
              <p:cNvPr id="671759" name="Oval 15"/>
              <p:cNvSpPr>
                <a:spLocks noChangeArrowheads="1"/>
              </p:cNvSpPr>
              <p:nvPr/>
            </p:nvSpPr>
            <p:spPr bwMode="auto">
              <a:xfrm>
                <a:off x="405" y="528"/>
                <a:ext cx="1254" cy="687"/>
              </a:xfrm>
              <a:prstGeom prst="ellipse">
                <a:avLst/>
              </a:prstGeom>
              <a:gradFill rotWithShape="0">
                <a:gsLst>
                  <a:gs pos="0">
                    <a:schemeClr val="bg1"/>
                  </a:gs>
                  <a:gs pos="100000">
                    <a:srgbClr val="FFFFFF"/>
                  </a:gs>
                </a:gsLst>
                <a:lin ang="5400000" scaled="1"/>
              </a:gradFill>
              <a:ln w="12700">
                <a:round/>
                <a:headEnd/>
                <a:tailEnd/>
              </a:ln>
              <a:effectLst/>
              <a:scene3d>
                <a:camera prst="legacyPerspectiveBottomLeft"/>
                <a:lightRig rig="legacyNormal3" dir="t"/>
              </a:scene3d>
              <a:sp3d extrusionH="887400" prstMaterial="legacyMatte">
                <a:bevelT w="13500" h="13500" prst="angle"/>
                <a:bevelB w="13500" h="13500" prst="angle"/>
                <a:extrusionClr>
                  <a:srgbClr val="FFFFFF"/>
                </a:extrusionClr>
              </a:sp3d>
            </p:spPr>
            <p:txBody>
              <a:bodyPr wrap="none" anchor="ctr">
                <a:flatTx/>
              </a:bodyPr>
              <a:lstStyle/>
              <a:p>
                <a:pPr algn="ctr">
                  <a:lnSpc>
                    <a:spcPct val="100000"/>
                  </a:lnSpc>
                </a:pPr>
                <a:endParaRPr lang="en-US" sz="4800" b="1">
                  <a:solidFill>
                    <a:srgbClr val="6600CC"/>
                  </a:solidFill>
                </a:endParaRPr>
              </a:p>
            </p:txBody>
          </p:sp>
          <p:sp>
            <p:nvSpPr>
              <p:cNvPr id="671760" name="WordArt 16"/>
              <p:cNvSpPr>
                <a:spLocks noChangeArrowheads="1" noChangeShapeType="1" noTextEdit="1"/>
              </p:cNvSpPr>
              <p:nvPr/>
            </p:nvSpPr>
            <p:spPr bwMode="auto">
              <a:xfrm>
                <a:off x="546" y="699"/>
                <a:ext cx="971" cy="345"/>
              </a:xfrm>
              <a:prstGeom prst="rect">
                <a:avLst/>
              </a:prstGeom>
            </p:spPr>
            <p:txBody>
              <a:bodyPr wrap="none" fromWordArt="1">
                <a:prstTxWarp prst="textPlain">
                  <a:avLst>
                    <a:gd name="adj" fmla="val 50000"/>
                  </a:avLst>
                </a:prstTxWarp>
              </a:bodyPr>
              <a:lstStyle/>
              <a:p>
                <a:pPr algn="ctr"/>
                <a:r>
                  <a:rPr lang="en-US" sz="3600" kern="10">
                    <a:ln w="38100">
                      <a:solidFill>
                        <a:srgbClr val="6600CC"/>
                      </a:solidFill>
                      <a:round/>
                      <a:headEnd/>
                      <a:tailEnd/>
                    </a:ln>
                    <a:gradFill rotWithShape="0">
                      <a:gsLst>
                        <a:gs pos="0">
                          <a:srgbClr val="6600CC"/>
                        </a:gs>
                        <a:gs pos="50000">
                          <a:schemeClr val="bg1"/>
                        </a:gs>
                        <a:gs pos="100000">
                          <a:srgbClr val="6600CC"/>
                        </a:gs>
                      </a:gsLst>
                      <a:lin ang="2700000" scaled="1"/>
                    </a:gradFill>
                    <a:latin typeface="Impact"/>
                  </a:rPr>
                  <a:t>God</a:t>
                </a:r>
              </a:p>
            </p:txBody>
          </p:sp>
        </p:grpSp>
      </p:grpSp>
      <p:sp>
        <p:nvSpPr>
          <p:cNvPr id="671761" name="Text Box 17"/>
          <p:cNvSpPr txBox="1">
            <a:spLocks noChangeArrowheads="1"/>
          </p:cNvSpPr>
          <p:nvPr/>
        </p:nvSpPr>
        <p:spPr bwMode="auto">
          <a:xfrm>
            <a:off x="0" y="2343150"/>
            <a:ext cx="1447800" cy="762000"/>
          </a:xfrm>
          <a:prstGeom prst="rect">
            <a:avLst/>
          </a:prstGeom>
          <a:noFill/>
          <a:ln w="9525">
            <a:noFill/>
            <a:miter lim="800000"/>
            <a:headEnd/>
            <a:tailEnd/>
          </a:ln>
          <a:effectLst>
            <a:outerShdw dist="56796" dir="1593903" algn="ctr" rotWithShape="0">
              <a:schemeClr val="tx1"/>
            </a:outerShdw>
          </a:effectLst>
        </p:spPr>
        <p:txBody>
          <a:bodyPr>
            <a:spAutoFit/>
          </a:bodyPr>
          <a:lstStyle/>
          <a:p>
            <a:pPr algn="ctr">
              <a:lnSpc>
                <a:spcPct val="100000"/>
              </a:lnSpc>
              <a:spcBef>
                <a:spcPct val="50000"/>
              </a:spcBef>
            </a:pPr>
            <a:r>
              <a:rPr lang="en-US" sz="4400">
                <a:solidFill>
                  <a:schemeClr val="bg1"/>
                </a:solidFill>
              </a:rPr>
              <a:t>Time</a:t>
            </a:r>
          </a:p>
        </p:txBody>
      </p:sp>
      <p:grpSp>
        <p:nvGrpSpPr>
          <p:cNvPr id="671783" name="Group 39"/>
          <p:cNvGrpSpPr>
            <a:grpSpLocks/>
          </p:cNvGrpSpPr>
          <p:nvPr/>
        </p:nvGrpSpPr>
        <p:grpSpPr bwMode="auto">
          <a:xfrm>
            <a:off x="685800" y="5410200"/>
            <a:ext cx="7924800" cy="1146175"/>
            <a:chOff x="192" y="3456"/>
            <a:chExt cx="5040" cy="722"/>
          </a:xfrm>
        </p:grpSpPr>
        <p:sp>
          <p:nvSpPr>
            <p:cNvPr id="671747" name="Text Box 3"/>
            <p:cNvSpPr txBox="1">
              <a:spLocks noChangeArrowheads="1"/>
            </p:cNvSpPr>
            <p:nvPr/>
          </p:nvSpPr>
          <p:spPr bwMode="auto">
            <a:xfrm>
              <a:off x="414" y="3466"/>
              <a:ext cx="4818" cy="712"/>
            </a:xfrm>
            <a:prstGeom prst="rect">
              <a:avLst/>
            </a:prstGeom>
            <a:noFill/>
            <a:ln w="9525">
              <a:noFill/>
              <a:miter lim="800000"/>
              <a:headEnd/>
              <a:tailEnd/>
            </a:ln>
            <a:effectLst/>
          </p:spPr>
          <p:txBody>
            <a:bodyPr>
              <a:spAutoFit/>
            </a:bodyPr>
            <a:lstStyle/>
            <a:p>
              <a:pPr>
                <a:lnSpc>
                  <a:spcPct val="85000"/>
                </a:lnSpc>
              </a:pPr>
              <a:r>
                <a:rPr lang="en-US" sz="2400" b="1" u="sng">
                  <a:solidFill>
                    <a:schemeClr val="bg1"/>
                  </a:solidFill>
                  <a:latin typeface="Arial Narrow" pitchFamily="34" charset="0"/>
                </a:rPr>
                <a:t>The universe</a:t>
              </a:r>
              <a:r>
                <a:rPr lang="en-US" sz="2400" b="1">
                  <a:solidFill>
                    <a:schemeClr val="bg1"/>
                  </a:solidFill>
                  <a:latin typeface="Arial Narrow" pitchFamily="34" charset="0"/>
                </a:rPr>
                <a:t> did not suddenly spring forth complete. In fact, </a:t>
              </a:r>
            </a:p>
            <a:p>
              <a:pPr>
                <a:lnSpc>
                  <a:spcPct val="85000"/>
                </a:lnSpc>
              </a:pPr>
              <a:r>
                <a:rPr lang="en-US" sz="2400" b="1">
                  <a:solidFill>
                    <a:schemeClr val="bg1"/>
                  </a:solidFill>
                  <a:latin typeface="Arial Narrow" pitchFamily="34" charset="0"/>
                </a:rPr>
                <a:t>its origin and development took an enormous length of </a:t>
              </a:r>
              <a:r>
                <a:rPr lang="en-US" sz="2400" b="1">
                  <a:solidFill>
                    <a:srgbClr val="FFFF99"/>
                  </a:solidFill>
                  <a:latin typeface="Arial Narrow" pitchFamily="34" charset="0"/>
                </a:rPr>
                <a:t>time</a:t>
              </a:r>
              <a:r>
                <a:rPr lang="en-US" sz="2800" b="1">
                  <a:solidFill>
                    <a:schemeClr val="bg1"/>
                  </a:solidFill>
                  <a:latin typeface="Arial Narrow" pitchFamily="34" charset="0"/>
                </a:rPr>
                <a:t> </a:t>
              </a:r>
              <a:r>
                <a:rPr lang="en-US" sz="2000">
                  <a:solidFill>
                    <a:schemeClr val="bg1"/>
                  </a:solidFill>
                  <a:latin typeface="Arial Narrow" pitchFamily="34" charset="0"/>
                </a:rPr>
                <a:t>(p. 40).</a:t>
              </a:r>
              <a:r>
                <a:rPr lang="en-US" sz="2800" b="1">
                  <a:solidFill>
                    <a:schemeClr val="bg1"/>
                  </a:solidFill>
                  <a:latin typeface="Arial Narrow" pitchFamily="34" charset="0"/>
                </a:rPr>
                <a:t> </a:t>
              </a:r>
              <a:endParaRPr lang="en-US" sz="2800" b="1" u="sng">
                <a:solidFill>
                  <a:schemeClr val="bg1"/>
                </a:solidFill>
                <a:latin typeface="Arial Narrow" pitchFamily="34" charset="0"/>
              </a:endParaRPr>
            </a:p>
          </p:txBody>
        </p:sp>
        <p:sp>
          <p:nvSpPr>
            <p:cNvPr id="671748" name="Text Box 4"/>
            <p:cNvSpPr txBox="1">
              <a:spLocks noChangeArrowheads="1"/>
            </p:cNvSpPr>
            <p:nvPr/>
          </p:nvSpPr>
          <p:spPr bwMode="auto">
            <a:xfrm>
              <a:off x="192" y="3456"/>
              <a:ext cx="222" cy="250"/>
            </a:xfrm>
            <a:prstGeom prst="rect">
              <a:avLst/>
            </a:prstGeom>
            <a:noFill/>
            <a:ln w="9525">
              <a:noFill/>
              <a:miter lim="800000"/>
              <a:headEnd/>
              <a:tailEnd/>
            </a:ln>
            <a:effectLst/>
          </p:spPr>
          <p:txBody>
            <a:bodyPr>
              <a:spAutoFit/>
            </a:bodyPr>
            <a:lstStyle/>
            <a:p>
              <a:pPr>
                <a:lnSpc>
                  <a:spcPct val="50000"/>
                </a:lnSpc>
              </a:pPr>
              <a:r>
                <a:rPr lang="en-US" sz="4000" b="1">
                  <a:solidFill>
                    <a:schemeClr val="bg1"/>
                  </a:solidFill>
                  <a:latin typeface="Times New Roman" pitchFamily="18" charset="0"/>
                  <a:sym typeface="CommonBullets" pitchFamily="34" charset="2"/>
                </a:rPr>
                <a:t></a:t>
              </a:r>
              <a:endParaRPr lang="en-US" sz="4000" b="1">
                <a:solidFill>
                  <a:schemeClr val="bg1"/>
                </a:solidFill>
                <a:latin typeface="Times New Roman" pitchFamily="18" charset="0"/>
              </a:endParaRPr>
            </a:p>
          </p:txBody>
        </p:sp>
      </p:gr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71766"/>
                                        </p:tgtEl>
                                        <p:attrNameLst>
                                          <p:attrName>style.visibility</p:attrName>
                                        </p:attrNameLst>
                                      </p:cBhvr>
                                      <p:to>
                                        <p:strVal val="visible"/>
                                      </p:to>
                                    </p:set>
                                    <p:animEffect transition="in" filter="fade">
                                      <p:cBhvr>
                                        <p:cTn id="7" dur="2000"/>
                                        <p:tgtEl>
                                          <p:spTgt spid="67176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671783"/>
                                        </p:tgtEl>
                                        <p:attrNameLst>
                                          <p:attrName>style.visibility</p:attrName>
                                        </p:attrNameLst>
                                      </p:cBhvr>
                                      <p:to>
                                        <p:strVal val="visible"/>
                                      </p:to>
                                    </p:set>
                                    <p:animEffect transition="in" filter="barn(outVertical)">
                                      <p:cBhvr>
                                        <p:cTn id="12" dur="500"/>
                                        <p:tgtEl>
                                          <p:spTgt spid="671783"/>
                                        </p:tgtEl>
                                      </p:cBhvr>
                                    </p:animEffect>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grpId="0" nodeType="clickEffect">
                                  <p:stCondLst>
                                    <p:cond delay="0"/>
                                  </p:stCondLst>
                                  <p:childTnLst>
                                    <p:set>
                                      <p:cBhvr>
                                        <p:cTn id="16" dur="1" fill="hold">
                                          <p:stCondLst>
                                            <p:cond delay="0"/>
                                          </p:stCondLst>
                                        </p:cTn>
                                        <p:tgtEl>
                                          <p:spTgt spid="671757"/>
                                        </p:tgtEl>
                                        <p:attrNameLst>
                                          <p:attrName>style.visibility</p:attrName>
                                        </p:attrNameLst>
                                      </p:cBhvr>
                                      <p:to>
                                        <p:strVal val="visible"/>
                                      </p:to>
                                    </p:set>
                                    <p:anim calcmode="lin" valueType="num">
                                      <p:cBhvr>
                                        <p:cTn id="17" dur="2000" fill="hold"/>
                                        <p:tgtEl>
                                          <p:spTgt spid="671757"/>
                                        </p:tgtEl>
                                        <p:attrNameLst>
                                          <p:attrName>ppt_w</p:attrName>
                                        </p:attrNameLst>
                                      </p:cBhvr>
                                      <p:tavLst>
                                        <p:tav tm="0">
                                          <p:val>
                                            <p:fltVal val="0"/>
                                          </p:val>
                                        </p:tav>
                                        <p:tav tm="100000">
                                          <p:val>
                                            <p:strVal val="#ppt_w"/>
                                          </p:val>
                                        </p:tav>
                                      </p:tavLst>
                                    </p:anim>
                                    <p:anim calcmode="lin" valueType="num">
                                      <p:cBhvr>
                                        <p:cTn id="18" dur="2000" fill="hold"/>
                                        <p:tgtEl>
                                          <p:spTgt spid="671757"/>
                                        </p:tgtEl>
                                        <p:attrNameLst>
                                          <p:attrName>ppt_h</p:attrName>
                                        </p:attrNameLst>
                                      </p:cBhvr>
                                      <p:tavLst>
                                        <p:tav tm="0">
                                          <p:val>
                                            <p:fltVal val="0"/>
                                          </p:val>
                                        </p:tav>
                                        <p:tav tm="100000">
                                          <p:val>
                                            <p:strVal val="#ppt_h"/>
                                          </p:val>
                                        </p:tav>
                                      </p:tavLst>
                                    </p:anim>
                                  </p:childTnLst>
                                </p:cTn>
                              </p:par>
                              <p:par>
                                <p:cTn id="19" presetID="10" presetClass="entr" presetSubtype="0" fill="hold" nodeType="withEffect">
                                  <p:stCondLst>
                                    <p:cond delay="0"/>
                                  </p:stCondLst>
                                  <p:childTnLst>
                                    <p:set>
                                      <p:cBhvr>
                                        <p:cTn id="20" dur="1" fill="hold">
                                          <p:stCondLst>
                                            <p:cond delay="0"/>
                                          </p:stCondLst>
                                        </p:cTn>
                                        <p:tgtEl>
                                          <p:spTgt spid="671771"/>
                                        </p:tgtEl>
                                        <p:attrNameLst>
                                          <p:attrName>style.visibility</p:attrName>
                                        </p:attrNameLst>
                                      </p:cBhvr>
                                      <p:to>
                                        <p:strVal val="visible"/>
                                      </p:to>
                                    </p:set>
                                    <p:animEffect transition="in" filter="fade">
                                      <p:cBhvr>
                                        <p:cTn id="21" dur="2000"/>
                                        <p:tgtEl>
                                          <p:spTgt spid="671771"/>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671761"/>
                                        </p:tgtEl>
                                        <p:attrNameLst>
                                          <p:attrName>style.visibility</p:attrName>
                                        </p:attrNameLst>
                                      </p:cBhvr>
                                      <p:to>
                                        <p:strVal val="visible"/>
                                      </p:to>
                                    </p:set>
                                    <p:animEffect transition="in" filter="fade">
                                      <p:cBhvr>
                                        <p:cTn id="26" dur="1000"/>
                                        <p:tgtEl>
                                          <p:spTgt spid="6717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1757" grpId="0" animBg="1" autoUpdateAnimBg="0"/>
      <p:bldP spid="671761" grpId="0" autoUpdateAnimBg="0"/>
    </p:bldLst>
  </p:timing>
</p:sld>
</file>

<file path=ppt/slides/slide69.xml><?xml version="1.0" encoding="utf-8"?>
<p:sld xmlns:a="http://schemas.openxmlformats.org/drawingml/2006/main" xmlns:r="http://schemas.openxmlformats.org/officeDocument/2006/relationships" xmlns:p="http://schemas.openxmlformats.org/presentationml/2006/main">
  <p:cSld>
    <p:bg>
      <p:bgPr>
        <a:gradFill rotWithShape="0">
          <a:gsLst>
            <a:gs pos="0">
              <a:srgbClr val="CC99FF"/>
            </a:gs>
            <a:gs pos="50000">
              <a:schemeClr val="bg1"/>
            </a:gs>
            <a:gs pos="100000">
              <a:srgbClr val="CC99FF"/>
            </a:gs>
          </a:gsLst>
          <a:lin ang="5400000" scaled="1"/>
        </a:gradFill>
        <a:effectLst/>
      </p:bgPr>
    </p:bg>
    <p:spTree>
      <p:nvGrpSpPr>
        <p:cNvPr id="1" name=""/>
        <p:cNvGrpSpPr/>
        <p:nvPr/>
      </p:nvGrpSpPr>
      <p:grpSpPr>
        <a:xfrm>
          <a:off x="0" y="0"/>
          <a:ext cx="0" cy="0"/>
          <a:chOff x="0" y="0"/>
          <a:chExt cx="0" cy="0"/>
        </a:xfrm>
      </p:grpSpPr>
      <p:grpSp>
        <p:nvGrpSpPr>
          <p:cNvPr id="507961" name="Group 1081"/>
          <p:cNvGrpSpPr>
            <a:grpSpLocks/>
          </p:cNvGrpSpPr>
          <p:nvPr/>
        </p:nvGrpSpPr>
        <p:grpSpPr bwMode="auto">
          <a:xfrm>
            <a:off x="0" y="0"/>
            <a:ext cx="9144000" cy="6858000"/>
            <a:chOff x="0" y="0"/>
            <a:chExt cx="5760" cy="4320"/>
          </a:xfrm>
        </p:grpSpPr>
        <p:pic>
          <p:nvPicPr>
            <p:cNvPr id="507945" name="Picture 1065" descr="SP084"/>
            <p:cNvPicPr>
              <a:picLocks noChangeAspect="1" noChangeArrowheads="1"/>
            </p:cNvPicPr>
            <p:nvPr/>
          </p:nvPicPr>
          <p:blipFill>
            <a:blip r:embed="rId3"/>
            <a:srcRect t="4344" r="4808" b="453"/>
            <a:stretch>
              <a:fillRect/>
            </a:stretch>
          </p:blipFill>
          <p:spPr bwMode="auto">
            <a:xfrm>
              <a:off x="0" y="0"/>
              <a:ext cx="5760" cy="4320"/>
            </a:xfrm>
            <a:prstGeom prst="rect">
              <a:avLst/>
            </a:prstGeom>
            <a:noFill/>
          </p:spPr>
        </p:pic>
        <p:pic>
          <p:nvPicPr>
            <p:cNvPr id="507947" name="Picture 1067" descr="CVX50014"/>
            <p:cNvPicPr>
              <a:picLocks noChangeAspect="1" noChangeArrowheads="1"/>
            </p:cNvPicPr>
            <p:nvPr/>
          </p:nvPicPr>
          <p:blipFill>
            <a:blip r:embed="rId4">
              <a:lum contrast="24000"/>
            </a:blip>
            <a:srcRect l="28752" t="18382" r="12540" b="24272"/>
            <a:stretch>
              <a:fillRect/>
            </a:stretch>
          </p:blipFill>
          <p:spPr bwMode="auto">
            <a:xfrm>
              <a:off x="2160" y="528"/>
              <a:ext cx="2592" cy="1898"/>
            </a:xfrm>
            <a:prstGeom prst="rect">
              <a:avLst/>
            </a:prstGeom>
            <a:noFill/>
          </p:spPr>
        </p:pic>
        <p:pic>
          <p:nvPicPr>
            <p:cNvPr id="507948" name="Picture 1068" descr="CVU50027"/>
            <p:cNvPicPr>
              <a:picLocks noChangeAspect="1" noChangeArrowheads="1"/>
            </p:cNvPicPr>
            <p:nvPr/>
          </p:nvPicPr>
          <p:blipFill>
            <a:blip r:embed="rId5">
              <a:lum contrast="24000"/>
            </a:blip>
            <a:srcRect/>
            <a:stretch>
              <a:fillRect/>
            </a:stretch>
          </p:blipFill>
          <p:spPr bwMode="auto">
            <a:xfrm>
              <a:off x="4176" y="60"/>
              <a:ext cx="1584" cy="1188"/>
            </a:xfrm>
            <a:prstGeom prst="rect">
              <a:avLst/>
            </a:prstGeom>
            <a:noFill/>
          </p:spPr>
        </p:pic>
        <p:grpSp>
          <p:nvGrpSpPr>
            <p:cNvPr id="507949" name="Group 1069"/>
            <p:cNvGrpSpPr>
              <a:grpSpLocks/>
            </p:cNvGrpSpPr>
            <p:nvPr/>
          </p:nvGrpSpPr>
          <p:grpSpPr bwMode="auto">
            <a:xfrm>
              <a:off x="672" y="576"/>
              <a:ext cx="672" cy="392"/>
              <a:chOff x="1488" y="480"/>
              <a:chExt cx="816" cy="480"/>
            </a:xfrm>
          </p:grpSpPr>
          <p:pic>
            <p:nvPicPr>
              <p:cNvPr id="507950" name="Picture 1070" descr="CVX00004"/>
              <p:cNvPicPr>
                <a:picLocks noChangeAspect="1" noChangeArrowheads="1"/>
              </p:cNvPicPr>
              <p:nvPr/>
            </p:nvPicPr>
            <p:blipFill>
              <a:blip r:embed="rId6"/>
              <a:srcRect/>
              <a:stretch>
                <a:fillRect/>
              </a:stretch>
            </p:blipFill>
            <p:spPr bwMode="auto">
              <a:xfrm>
                <a:off x="1665" y="480"/>
                <a:ext cx="449" cy="476"/>
              </a:xfrm>
              <a:prstGeom prst="rect">
                <a:avLst/>
              </a:prstGeom>
              <a:noFill/>
            </p:spPr>
          </p:pic>
          <p:pic>
            <p:nvPicPr>
              <p:cNvPr id="507951" name="Picture 1071" descr="CVX00008"/>
              <p:cNvPicPr>
                <a:picLocks noChangeAspect="1" noChangeArrowheads="1"/>
              </p:cNvPicPr>
              <p:nvPr/>
            </p:nvPicPr>
            <p:blipFill>
              <a:blip r:embed="rId7"/>
              <a:srcRect/>
              <a:stretch>
                <a:fillRect/>
              </a:stretch>
            </p:blipFill>
            <p:spPr bwMode="auto">
              <a:xfrm>
                <a:off x="1488" y="496"/>
                <a:ext cx="816" cy="464"/>
              </a:xfrm>
              <a:prstGeom prst="rect">
                <a:avLst/>
              </a:prstGeom>
              <a:noFill/>
            </p:spPr>
          </p:pic>
        </p:grpSp>
      </p:grpSp>
      <p:sp>
        <p:nvSpPr>
          <p:cNvPr id="507906" name="Rectangle 1026"/>
          <p:cNvSpPr>
            <a:spLocks noChangeArrowheads="1"/>
          </p:cNvSpPr>
          <p:nvPr/>
        </p:nvSpPr>
        <p:spPr bwMode="auto">
          <a:xfrm>
            <a:off x="0" y="5105400"/>
            <a:ext cx="9144000" cy="1744663"/>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507918" name="AutoShape 1038"/>
          <p:cNvSpPr>
            <a:spLocks noChangeArrowheads="1"/>
          </p:cNvSpPr>
          <p:nvPr/>
        </p:nvSpPr>
        <p:spPr bwMode="auto">
          <a:xfrm>
            <a:off x="1371600" y="1981200"/>
            <a:ext cx="457200" cy="1600200"/>
          </a:xfrm>
          <a:prstGeom prst="downArrow">
            <a:avLst>
              <a:gd name="adj1" fmla="val 37500"/>
              <a:gd name="adj2" fmla="val 102472"/>
            </a:avLst>
          </a:prstGeom>
          <a:gradFill rotWithShape="0">
            <a:gsLst>
              <a:gs pos="0">
                <a:srgbClr val="FFFFFF"/>
              </a:gs>
              <a:gs pos="100000">
                <a:srgbClr val="9900FF"/>
              </a:gs>
            </a:gsLst>
            <a:path path="rect">
              <a:fillToRect l="50000" t="50000" r="50000" b="50000"/>
            </a:path>
          </a:gradFill>
          <a:ln w="9525">
            <a:solidFill>
              <a:srgbClr val="6600CC"/>
            </a:solidFill>
            <a:miter lim="800000"/>
            <a:headEnd/>
            <a:tailEnd/>
          </a:ln>
          <a:effectLst/>
        </p:spPr>
        <p:txBody>
          <a:bodyPr wrap="none" anchor="ctr"/>
          <a:lstStyle/>
          <a:p>
            <a:endParaRPr lang="en-US"/>
          </a:p>
        </p:txBody>
      </p:sp>
      <p:sp>
        <p:nvSpPr>
          <p:cNvPr id="507919" name="Oval 1039"/>
          <p:cNvSpPr>
            <a:spLocks noChangeArrowheads="1"/>
          </p:cNvSpPr>
          <p:nvPr/>
        </p:nvSpPr>
        <p:spPr bwMode="auto">
          <a:xfrm>
            <a:off x="381000" y="3657600"/>
            <a:ext cx="2514600" cy="1066800"/>
          </a:xfrm>
          <a:prstGeom prst="ellipse">
            <a:avLst/>
          </a:prstGeom>
          <a:gradFill rotWithShape="0">
            <a:gsLst>
              <a:gs pos="0">
                <a:srgbClr val="6699FF"/>
              </a:gs>
              <a:gs pos="100000">
                <a:srgbClr val="0000FF"/>
              </a:gs>
            </a:gsLst>
            <a:path path="shape">
              <a:fillToRect l="50000" t="50000" r="50000" b="50000"/>
            </a:path>
          </a:gradFill>
          <a:ln w="9525">
            <a:round/>
            <a:headEnd/>
            <a:tailEnd/>
          </a:ln>
          <a:effectLst/>
          <a:scene3d>
            <a:camera prst="legacyPerspectiveBottomLeft"/>
            <a:lightRig rig="legacyFlat3" dir="t"/>
          </a:scene3d>
          <a:sp3d extrusionH="887400" prstMaterial="legacyMatte">
            <a:bevelT w="13500" h="13500" prst="angle"/>
            <a:bevelB w="13500" h="13500" prst="angle"/>
            <a:extrusionClr>
              <a:srgbClr val="CCFFFF"/>
            </a:extrusionClr>
          </a:sp3d>
        </p:spPr>
        <p:txBody>
          <a:bodyPr wrap="none" anchor="ctr">
            <a:flatTx/>
          </a:bodyPr>
          <a:lstStyle/>
          <a:p>
            <a:pPr algn="ctr">
              <a:lnSpc>
                <a:spcPct val="100000"/>
              </a:lnSpc>
            </a:pPr>
            <a:r>
              <a:rPr lang="en-US" sz="4400">
                <a:solidFill>
                  <a:schemeClr val="bg1"/>
                </a:solidFill>
                <a:effectLst>
                  <a:outerShdw blurRad="38100" dist="38100" dir="2700000" algn="tl">
                    <a:srgbClr val="000000"/>
                  </a:outerShdw>
                </a:effectLst>
              </a:rPr>
              <a:t>Universe</a:t>
            </a:r>
          </a:p>
        </p:txBody>
      </p:sp>
      <p:grpSp>
        <p:nvGrpSpPr>
          <p:cNvPr id="507943" name="Group 1063"/>
          <p:cNvGrpSpPr>
            <a:grpSpLocks/>
          </p:cNvGrpSpPr>
          <p:nvPr/>
        </p:nvGrpSpPr>
        <p:grpSpPr bwMode="auto">
          <a:xfrm>
            <a:off x="642938" y="838200"/>
            <a:ext cx="1990725" cy="1090613"/>
            <a:chOff x="405" y="528"/>
            <a:chExt cx="1254" cy="687"/>
          </a:xfrm>
        </p:grpSpPr>
        <p:sp>
          <p:nvSpPr>
            <p:cNvPr id="507921" name="Oval 1041"/>
            <p:cNvSpPr>
              <a:spLocks noChangeArrowheads="1"/>
            </p:cNvSpPr>
            <p:nvPr/>
          </p:nvSpPr>
          <p:spPr bwMode="auto">
            <a:xfrm>
              <a:off x="405" y="528"/>
              <a:ext cx="1254" cy="687"/>
            </a:xfrm>
            <a:prstGeom prst="ellipse">
              <a:avLst/>
            </a:prstGeom>
            <a:gradFill rotWithShape="0">
              <a:gsLst>
                <a:gs pos="0">
                  <a:schemeClr val="bg1"/>
                </a:gs>
                <a:gs pos="100000">
                  <a:srgbClr val="FFFFFF"/>
                </a:gs>
              </a:gsLst>
              <a:lin ang="5400000" scaled="1"/>
            </a:gradFill>
            <a:ln w="12700">
              <a:round/>
              <a:headEnd/>
              <a:tailEnd/>
            </a:ln>
            <a:effectLst/>
            <a:scene3d>
              <a:camera prst="legacyPerspectiveBottomLeft"/>
              <a:lightRig rig="legacyNormal3" dir="t"/>
            </a:scene3d>
            <a:sp3d extrusionH="887400" prstMaterial="legacyMatte">
              <a:bevelT w="13500" h="13500" prst="angle"/>
              <a:bevelB w="13500" h="13500" prst="angle"/>
              <a:extrusionClr>
                <a:srgbClr val="FFFFFF"/>
              </a:extrusionClr>
            </a:sp3d>
          </p:spPr>
          <p:txBody>
            <a:bodyPr wrap="none" anchor="ctr">
              <a:flatTx/>
            </a:bodyPr>
            <a:lstStyle/>
            <a:p>
              <a:pPr algn="ctr">
                <a:lnSpc>
                  <a:spcPct val="100000"/>
                </a:lnSpc>
              </a:pPr>
              <a:endParaRPr lang="en-US" sz="4800" b="1">
                <a:solidFill>
                  <a:srgbClr val="6600CC"/>
                </a:solidFill>
              </a:endParaRPr>
            </a:p>
          </p:txBody>
        </p:sp>
        <p:sp>
          <p:nvSpPr>
            <p:cNvPr id="507922" name="WordArt 1042"/>
            <p:cNvSpPr>
              <a:spLocks noChangeArrowheads="1" noChangeShapeType="1" noTextEdit="1"/>
            </p:cNvSpPr>
            <p:nvPr/>
          </p:nvSpPr>
          <p:spPr bwMode="auto">
            <a:xfrm>
              <a:off x="546" y="699"/>
              <a:ext cx="971" cy="345"/>
            </a:xfrm>
            <a:prstGeom prst="rect">
              <a:avLst/>
            </a:prstGeom>
          </p:spPr>
          <p:txBody>
            <a:bodyPr wrap="none" fromWordArt="1">
              <a:prstTxWarp prst="textPlain">
                <a:avLst>
                  <a:gd name="adj" fmla="val 50000"/>
                </a:avLst>
              </a:prstTxWarp>
            </a:bodyPr>
            <a:lstStyle/>
            <a:p>
              <a:pPr algn="ctr"/>
              <a:r>
                <a:rPr lang="en-US" sz="3600" kern="10">
                  <a:ln w="38100">
                    <a:solidFill>
                      <a:srgbClr val="6600CC"/>
                    </a:solidFill>
                    <a:round/>
                    <a:headEnd/>
                    <a:tailEnd/>
                  </a:ln>
                  <a:gradFill rotWithShape="0">
                    <a:gsLst>
                      <a:gs pos="0">
                        <a:srgbClr val="6600CC"/>
                      </a:gs>
                      <a:gs pos="50000">
                        <a:schemeClr val="bg1"/>
                      </a:gs>
                      <a:gs pos="100000">
                        <a:srgbClr val="6600CC"/>
                      </a:gs>
                    </a:gsLst>
                    <a:lin ang="2700000" scaled="1"/>
                  </a:gradFill>
                  <a:latin typeface="Impact"/>
                </a:rPr>
                <a:t>God</a:t>
              </a:r>
            </a:p>
          </p:txBody>
        </p:sp>
      </p:grpSp>
      <p:sp>
        <p:nvSpPr>
          <p:cNvPr id="507923" name="Text Box 1043"/>
          <p:cNvSpPr txBox="1">
            <a:spLocks noChangeArrowheads="1"/>
          </p:cNvSpPr>
          <p:nvPr/>
        </p:nvSpPr>
        <p:spPr bwMode="auto">
          <a:xfrm>
            <a:off x="0" y="2343150"/>
            <a:ext cx="1447800" cy="762000"/>
          </a:xfrm>
          <a:prstGeom prst="rect">
            <a:avLst/>
          </a:prstGeom>
          <a:noFill/>
          <a:ln w="9525">
            <a:noFill/>
            <a:miter lim="800000"/>
            <a:headEnd/>
            <a:tailEnd/>
          </a:ln>
          <a:effectLst>
            <a:outerShdw dist="56796" dir="1593903" algn="ctr" rotWithShape="0">
              <a:schemeClr val="tx1"/>
            </a:outerShdw>
          </a:effectLst>
        </p:spPr>
        <p:txBody>
          <a:bodyPr>
            <a:spAutoFit/>
          </a:bodyPr>
          <a:lstStyle/>
          <a:p>
            <a:pPr algn="ctr">
              <a:lnSpc>
                <a:spcPct val="100000"/>
              </a:lnSpc>
              <a:spcBef>
                <a:spcPct val="50000"/>
              </a:spcBef>
            </a:pPr>
            <a:r>
              <a:rPr lang="en-US" sz="4400">
                <a:solidFill>
                  <a:schemeClr val="bg1"/>
                </a:solidFill>
              </a:rPr>
              <a:t>Time</a:t>
            </a:r>
          </a:p>
        </p:txBody>
      </p:sp>
      <p:sp>
        <p:nvSpPr>
          <p:cNvPr id="507926" name="WordArt 1046"/>
          <p:cNvSpPr>
            <a:spLocks noChangeArrowheads="1" noChangeShapeType="1" noTextEdit="1"/>
          </p:cNvSpPr>
          <p:nvPr/>
        </p:nvSpPr>
        <p:spPr bwMode="auto">
          <a:xfrm flipV="1">
            <a:off x="3962400" y="2698750"/>
            <a:ext cx="914400" cy="87313"/>
          </a:xfrm>
          <a:prstGeom prst="rect">
            <a:avLst/>
          </a:prstGeom>
        </p:spPr>
        <p:txBody>
          <a:bodyPr wrap="none" fromWordArt="1">
            <a:prstTxWarp prst="textPlain">
              <a:avLst>
                <a:gd name="adj" fmla="val 50000"/>
              </a:avLst>
            </a:prstTxWarp>
          </a:bodyPr>
          <a:lstStyle/>
          <a:p>
            <a:pPr algn="ctr"/>
            <a:r>
              <a:rPr lang="en-US" sz="3600" kern="10">
                <a:ln w="38100">
                  <a:solidFill>
                    <a:schemeClr val="tx1"/>
                  </a:solidFill>
                  <a:round/>
                  <a:headEnd/>
                  <a:tailEnd/>
                </a:ln>
                <a:solidFill>
                  <a:schemeClr val="bg1"/>
                </a:solidFill>
                <a:latin typeface="Impact"/>
              </a:rPr>
              <a:t>----</a:t>
            </a:r>
          </a:p>
        </p:txBody>
      </p:sp>
      <p:grpSp>
        <p:nvGrpSpPr>
          <p:cNvPr id="507960" name="Group 1080"/>
          <p:cNvGrpSpPr>
            <a:grpSpLocks/>
          </p:cNvGrpSpPr>
          <p:nvPr/>
        </p:nvGrpSpPr>
        <p:grpSpPr bwMode="auto">
          <a:xfrm>
            <a:off x="457200" y="5257800"/>
            <a:ext cx="8153400" cy="1336675"/>
            <a:chOff x="288" y="3312"/>
            <a:chExt cx="5136" cy="842"/>
          </a:xfrm>
        </p:grpSpPr>
        <p:sp>
          <p:nvSpPr>
            <p:cNvPr id="507927" name="Text Box 1047"/>
            <p:cNvSpPr txBox="1">
              <a:spLocks noChangeArrowheads="1"/>
            </p:cNvSpPr>
            <p:nvPr/>
          </p:nvSpPr>
          <p:spPr bwMode="auto">
            <a:xfrm>
              <a:off x="506" y="3312"/>
              <a:ext cx="4918" cy="842"/>
            </a:xfrm>
            <a:prstGeom prst="rect">
              <a:avLst/>
            </a:prstGeom>
            <a:noFill/>
            <a:ln w="9525">
              <a:noFill/>
              <a:miter lim="800000"/>
              <a:headEnd/>
              <a:tailEnd/>
            </a:ln>
            <a:effectLst/>
          </p:spPr>
          <p:txBody>
            <a:bodyPr>
              <a:spAutoFit/>
            </a:bodyPr>
            <a:lstStyle/>
            <a:p>
              <a:pPr>
                <a:lnSpc>
                  <a:spcPct val="85000"/>
                </a:lnSpc>
              </a:pPr>
              <a:r>
                <a:rPr lang="en-US" sz="2400" b="1">
                  <a:solidFill>
                    <a:schemeClr val="bg1"/>
                  </a:solidFill>
                  <a:latin typeface="Arial Narrow" pitchFamily="34" charset="0"/>
                </a:rPr>
                <a:t>The biblical period of </a:t>
              </a:r>
              <a:r>
                <a:rPr lang="en-US" sz="2400" b="1" u="sng">
                  <a:solidFill>
                    <a:schemeClr val="bg1"/>
                  </a:solidFill>
                  <a:latin typeface="Arial Narrow" pitchFamily="34" charset="0"/>
                </a:rPr>
                <a:t>six days</a:t>
              </a:r>
              <a:r>
                <a:rPr lang="en-US" sz="2400" b="1">
                  <a:solidFill>
                    <a:schemeClr val="bg1"/>
                  </a:solidFill>
                  <a:latin typeface="Arial Narrow" pitchFamily="34" charset="0"/>
                </a:rPr>
                <a:t> for the completion of the universe is not to be reckoned by the number of literal sunrises and sunsets. It symbolizes </a:t>
              </a:r>
              <a:r>
                <a:rPr lang="en-US" sz="2400" b="1" u="sng">
                  <a:solidFill>
                    <a:schemeClr val="bg1"/>
                  </a:solidFill>
                  <a:latin typeface="Arial Narrow" pitchFamily="34" charset="0"/>
                </a:rPr>
                <a:t>six ordered periods</a:t>
              </a:r>
              <a:r>
                <a:rPr lang="en-US" sz="2400" b="1">
                  <a:solidFill>
                    <a:schemeClr val="bg1"/>
                  </a:solidFill>
                  <a:latin typeface="Arial Narrow" pitchFamily="34" charset="0"/>
                </a:rPr>
                <a:t> of time in the creation process.</a:t>
              </a:r>
            </a:p>
          </p:txBody>
        </p:sp>
        <p:sp>
          <p:nvSpPr>
            <p:cNvPr id="507928" name="Text Box 1048"/>
            <p:cNvSpPr txBox="1">
              <a:spLocks noChangeArrowheads="1"/>
            </p:cNvSpPr>
            <p:nvPr/>
          </p:nvSpPr>
          <p:spPr bwMode="auto">
            <a:xfrm>
              <a:off x="288" y="3312"/>
              <a:ext cx="222" cy="250"/>
            </a:xfrm>
            <a:prstGeom prst="rect">
              <a:avLst/>
            </a:prstGeom>
            <a:noFill/>
            <a:ln w="9525">
              <a:noFill/>
              <a:miter lim="800000"/>
              <a:headEnd/>
              <a:tailEnd/>
            </a:ln>
            <a:effectLst/>
          </p:spPr>
          <p:txBody>
            <a:bodyPr>
              <a:spAutoFit/>
            </a:bodyPr>
            <a:lstStyle/>
            <a:p>
              <a:pPr>
                <a:lnSpc>
                  <a:spcPct val="50000"/>
                </a:lnSpc>
              </a:pPr>
              <a:r>
                <a:rPr lang="en-US" sz="4000" b="1">
                  <a:solidFill>
                    <a:schemeClr val="bg1"/>
                  </a:solidFill>
                  <a:latin typeface="Times New Roman" pitchFamily="18" charset="0"/>
                  <a:sym typeface="CommonBullets" pitchFamily="34" charset="2"/>
                </a:rPr>
                <a:t></a:t>
              </a:r>
              <a:endParaRPr lang="en-US" sz="4000" b="1">
                <a:solidFill>
                  <a:schemeClr val="bg1"/>
                </a:solidFill>
                <a:latin typeface="Times New Roman" pitchFamily="18" charset="0"/>
              </a:endParaRPr>
            </a:p>
          </p:txBody>
        </p:sp>
      </p:grpSp>
      <p:sp>
        <p:nvSpPr>
          <p:cNvPr id="507915" name="AutoShape 1035"/>
          <p:cNvSpPr>
            <a:spLocks noChangeArrowheads="1"/>
          </p:cNvSpPr>
          <p:nvPr/>
        </p:nvSpPr>
        <p:spPr bwMode="auto">
          <a:xfrm>
            <a:off x="4876800" y="2286000"/>
            <a:ext cx="4038600" cy="914400"/>
          </a:xfrm>
          <a:prstGeom prst="roundRect">
            <a:avLst>
              <a:gd name="adj" fmla="val 16667"/>
            </a:avLst>
          </a:prstGeom>
          <a:solidFill>
            <a:srgbClr val="CCFFFF"/>
          </a:solidFill>
          <a:ln w="38100">
            <a:solidFill>
              <a:srgbClr val="0000FF"/>
            </a:solidFill>
            <a:round/>
            <a:headEnd/>
            <a:tailEnd/>
          </a:ln>
          <a:effectLst/>
        </p:spPr>
        <p:txBody>
          <a:bodyPr wrap="none" anchor="ctr"/>
          <a:lstStyle/>
          <a:p>
            <a:pPr algn="ctr"/>
            <a:endParaRPr lang="en-US" sz="400" b="1" dirty="0">
              <a:solidFill>
                <a:srgbClr val="6600CC"/>
              </a:solidFill>
            </a:endParaRPr>
          </a:p>
          <a:p>
            <a:pPr algn="ctr">
              <a:lnSpc>
                <a:spcPct val="80000"/>
              </a:lnSpc>
            </a:pPr>
            <a:r>
              <a:rPr lang="en-US" sz="3200" b="1" dirty="0">
                <a:solidFill>
                  <a:srgbClr val="0000CC"/>
                </a:solidFill>
              </a:rPr>
              <a:t>Six ordered periods</a:t>
            </a:r>
          </a:p>
          <a:p>
            <a:pPr algn="ctr">
              <a:lnSpc>
                <a:spcPct val="80000"/>
              </a:lnSpc>
            </a:pPr>
            <a:r>
              <a:rPr lang="en-US" sz="3200" b="1" dirty="0">
                <a:solidFill>
                  <a:srgbClr val="0000CC"/>
                </a:solidFill>
              </a:rPr>
              <a:t>in the creation process</a:t>
            </a:r>
          </a:p>
        </p:txBody>
      </p:sp>
      <p:grpSp>
        <p:nvGrpSpPr>
          <p:cNvPr id="507937" name="Group 1057"/>
          <p:cNvGrpSpPr>
            <a:grpSpLocks/>
          </p:cNvGrpSpPr>
          <p:nvPr/>
        </p:nvGrpSpPr>
        <p:grpSpPr bwMode="auto">
          <a:xfrm>
            <a:off x="228600" y="76200"/>
            <a:ext cx="8001000" cy="581025"/>
            <a:chOff x="144" y="48"/>
            <a:chExt cx="5040" cy="366"/>
          </a:xfrm>
        </p:grpSpPr>
        <p:sp>
          <p:nvSpPr>
            <p:cNvPr id="507935" name="Text Box 1055"/>
            <p:cNvSpPr txBox="1">
              <a:spLocks noChangeArrowheads="1"/>
            </p:cNvSpPr>
            <p:nvPr/>
          </p:nvSpPr>
          <p:spPr bwMode="auto">
            <a:xfrm>
              <a:off x="561" y="49"/>
              <a:ext cx="4623" cy="365"/>
            </a:xfrm>
            <a:prstGeom prst="rect">
              <a:avLst/>
            </a:prstGeom>
            <a:noFill/>
            <a:ln w="9525">
              <a:noFill/>
              <a:miter lim="800000"/>
              <a:headEnd/>
              <a:tailEnd/>
            </a:ln>
            <a:effectLst>
              <a:outerShdw dist="35921" dir="2700000" algn="ctr" rotWithShape="0">
                <a:schemeClr val="tx1"/>
              </a:outerShdw>
            </a:effectLst>
          </p:spPr>
          <p:txBody>
            <a:bodyPr>
              <a:spAutoFit/>
            </a:bodyPr>
            <a:lstStyle/>
            <a:p>
              <a:pPr>
                <a:lnSpc>
                  <a:spcPct val="100000"/>
                </a:lnSpc>
              </a:pPr>
              <a:r>
                <a:rPr lang="en-US" sz="3200" b="1">
                  <a:solidFill>
                    <a:srgbClr val="66FFFF"/>
                  </a:solidFill>
                </a:rPr>
                <a:t>The Process of the Creation of the Universe</a:t>
              </a:r>
            </a:p>
          </p:txBody>
        </p:sp>
        <p:sp>
          <p:nvSpPr>
            <p:cNvPr id="507936" name="Text Box 1056"/>
            <p:cNvSpPr txBox="1">
              <a:spLocks noChangeArrowheads="1"/>
            </p:cNvSpPr>
            <p:nvPr/>
          </p:nvSpPr>
          <p:spPr bwMode="auto">
            <a:xfrm>
              <a:off x="144" y="48"/>
              <a:ext cx="435" cy="365"/>
            </a:xfrm>
            <a:prstGeom prst="rect">
              <a:avLst/>
            </a:prstGeom>
            <a:noFill/>
            <a:ln w="9525">
              <a:noFill/>
              <a:miter lim="800000"/>
              <a:headEnd/>
              <a:tailEnd/>
            </a:ln>
            <a:effectLst>
              <a:outerShdw dist="35921" dir="2700000" algn="ctr" rotWithShape="0">
                <a:schemeClr val="tx1"/>
              </a:outerShdw>
            </a:effectLst>
          </p:spPr>
          <p:txBody>
            <a:bodyPr>
              <a:spAutoFit/>
            </a:bodyPr>
            <a:lstStyle/>
            <a:p>
              <a:pPr>
                <a:lnSpc>
                  <a:spcPct val="100000"/>
                </a:lnSpc>
              </a:pPr>
              <a:r>
                <a:rPr lang="en-US" sz="3200" b="1">
                  <a:solidFill>
                    <a:srgbClr val="66FFFF"/>
                  </a:solidFill>
                </a:rPr>
                <a:t>5.1</a:t>
              </a:r>
            </a:p>
          </p:txBody>
        </p:sp>
      </p:grpSp>
      <p:sp>
        <p:nvSpPr>
          <p:cNvPr id="507916" name="Text Box 1036"/>
          <p:cNvSpPr txBox="1">
            <a:spLocks noChangeArrowheads="1"/>
          </p:cNvSpPr>
          <p:nvPr/>
        </p:nvSpPr>
        <p:spPr bwMode="auto">
          <a:xfrm>
            <a:off x="1905000" y="2343150"/>
            <a:ext cx="2057400" cy="762000"/>
          </a:xfrm>
          <a:prstGeom prst="rect">
            <a:avLst/>
          </a:prstGeom>
          <a:noFill/>
          <a:ln w="9525">
            <a:noFill/>
            <a:miter lim="800000"/>
            <a:headEnd/>
            <a:tailEnd/>
          </a:ln>
          <a:effectLst/>
        </p:spPr>
        <p:txBody>
          <a:bodyPr>
            <a:spAutoFit/>
          </a:bodyPr>
          <a:lstStyle/>
          <a:p>
            <a:pPr algn="r">
              <a:lnSpc>
                <a:spcPct val="100000"/>
              </a:lnSpc>
              <a:spcBef>
                <a:spcPct val="50000"/>
              </a:spcBef>
            </a:pPr>
            <a:r>
              <a:rPr lang="en-US" sz="4400" dirty="0">
                <a:solidFill>
                  <a:srgbClr val="FFFF00"/>
                </a:solidFill>
              </a:rPr>
              <a:t>Six days</a:t>
            </a:r>
          </a:p>
        </p:txBody>
      </p:sp>
      <p:sp>
        <p:nvSpPr>
          <p:cNvPr id="507924" name="Text Box 1044"/>
          <p:cNvSpPr txBox="1">
            <a:spLocks noChangeArrowheads="1"/>
          </p:cNvSpPr>
          <p:nvPr/>
        </p:nvSpPr>
        <p:spPr bwMode="auto">
          <a:xfrm>
            <a:off x="2000250" y="2986088"/>
            <a:ext cx="1866900" cy="579437"/>
          </a:xfrm>
          <a:prstGeom prst="rect">
            <a:avLst/>
          </a:prstGeom>
          <a:noFill/>
          <a:ln w="9525">
            <a:noFill/>
            <a:miter lim="800000"/>
            <a:headEnd/>
            <a:tailEnd/>
          </a:ln>
          <a:effectLst/>
        </p:spPr>
        <p:txBody>
          <a:bodyPr>
            <a:spAutoFit/>
          </a:bodyPr>
          <a:lstStyle/>
          <a:p>
            <a:pPr algn="ctr">
              <a:lnSpc>
                <a:spcPct val="100000"/>
              </a:lnSpc>
              <a:spcBef>
                <a:spcPct val="50000"/>
              </a:spcBef>
            </a:pPr>
            <a:r>
              <a:rPr lang="en-US" sz="3200">
                <a:solidFill>
                  <a:schemeClr val="bg1"/>
                </a:solidFill>
                <a:latin typeface="Fette Engschrift" pitchFamily="2" charset="0"/>
              </a:rPr>
              <a:t>(</a:t>
            </a:r>
            <a:r>
              <a:rPr lang="en-US" sz="3200">
                <a:solidFill>
                  <a:schemeClr val="bg1"/>
                </a:solidFill>
                <a:latin typeface="Arial Black" pitchFamily="34" charset="0"/>
              </a:rPr>
              <a:t>Gen. 1</a:t>
            </a:r>
            <a:r>
              <a:rPr lang="en-US" sz="3200">
                <a:solidFill>
                  <a:schemeClr val="bg1"/>
                </a:solidFill>
                <a:latin typeface="Fette Engschrift" pitchFamily="2" charset="0"/>
              </a:rPr>
              <a:t>)</a:t>
            </a: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507960"/>
                                        </p:tgtEl>
                                        <p:attrNameLst>
                                          <p:attrName>style.visibility</p:attrName>
                                        </p:attrNameLst>
                                      </p:cBhvr>
                                      <p:to>
                                        <p:strVal val="visible"/>
                                      </p:to>
                                    </p:set>
                                    <p:animEffect transition="in" filter="barn(outVertical)">
                                      <p:cBhvr>
                                        <p:cTn id="7" dur="500"/>
                                        <p:tgtEl>
                                          <p:spTgt spid="507960"/>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10" fill="hold" grpId="0" nodeType="clickEffect">
                                  <p:stCondLst>
                                    <p:cond delay="0"/>
                                  </p:stCondLst>
                                  <p:childTnLst>
                                    <p:set>
                                      <p:cBhvr>
                                        <p:cTn id="11" dur="1" fill="hold">
                                          <p:stCondLst>
                                            <p:cond delay="0"/>
                                          </p:stCondLst>
                                        </p:cTn>
                                        <p:tgtEl>
                                          <p:spTgt spid="507916"/>
                                        </p:tgtEl>
                                        <p:attrNameLst>
                                          <p:attrName>style.visibility</p:attrName>
                                        </p:attrNameLst>
                                      </p:cBhvr>
                                      <p:to>
                                        <p:strVal val="visible"/>
                                      </p:to>
                                    </p:set>
                                    <p:anim calcmode="lin" valueType="num">
                                      <p:cBhvr>
                                        <p:cTn id="12" dur="1000" fill="hold"/>
                                        <p:tgtEl>
                                          <p:spTgt spid="507916"/>
                                        </p:tgtEl>
                                        <p:attrNameLst>
                                          <p:attrName>ppt_w</p:attrName>
                                        </p:attrNameLst>
                                      </p:cBhvr>
                                      <p:tavLst>
                                        <p:tav tm="0">
                                          <p:val>
                                            <p:fltVal val="0"/>
                                          </p:val>
                                        </p:tav>
                                        <p:tav tm="100000">
                                          <p:val>
                                            <p:strVal val="#ppt_w"/>
                                          </p:val>
                                        </p:tav>
                                      </p:tavLst>
                                    </p:anim>
                                    <p:anim calcmode="lin" valueType="num">
                                      <p:cBhvr>
                                        <p:cTn id="13" dur="1000" fill="hold"/>
                                        <p:tgtEl>
                                          <p:spTgt spid="507916"/>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507924"/>
                                        </p:tgtEl>
                                        <p:attrNameLst>
                                          <p:attrName>style.visibility</p:attrName>
                                        </p:attrNameLst>
                                      </p:cBhvr>
                                      <p:to>
                                        <p:strVal val="visible"/>
                                      </p:to>
                                    </p:set>
                                    <p:animEffect transition="in" filter="fade">
                                      <p:cBhvr>
                                        <p:cTn id="17" dur="2000"/>
                                        <p:tgtEl>
                                          <p:spTgt spid="507924"/>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507915"/>
                                        </p:tgtEl>
                                        <p:attrNameLst>
                                          <p:attrName>style.visibility</p:attrName>
                                        </p:attrNameLst>
                                      </p:cBhvr>
                                      <p:to>
                                        <p:strVal val="visible"/>
                                      </p:to>
                                    </p:set>
                                    <p:animEffect transition="in" filter="fade">
                                      <p:cBhvr>
                                        <p:cTn id="22" dur="2000"/>
                                        <p:tgtEl>
                                          <p:spTgt spid="507915"/>
                                        </p:tgtEl>
                                      </p:cBhvr>
                                    </p:animEffect>
                                    <p:anim calcmode="lin" valueType="num">
                                      <p:cBhvr>
                                        <p:cTn id="23" dur="2000" fill="hold"/>
                                        <p:tgtEl>
                                          <p:spTgt spid="507915"/>
                                        </p:tgtEl>
                                        <p:attrNameLst>
                                          <p:attrName>ppt_x</p:attrName>
                                        </p:attrNameLst>
                                      </p:cBhvr>
                                      <p:tavLst>
                                        <p:tav tm="0">
                                          <p:val>
                                            <p:strVal val="#ppt_x"/>
                                          </p:val>
                                        </p:tav>
                                        <p:tav tm="100000">
                                          <p:val>
                                            <p:strVal val="#ppt_x"/>
                                          </p:val>
                                        </p:tav>
                                      </p:tavLst>
                                    </p:anim>
                                    <p:anim calcmode="lin" valueType="num">
                                      <p:cBhvr>
                                        <p:cTn id="24" dur="2000" fill="hold"/>
                                        <p:tgtEl>
                                          <p:spTgt spid="507915"/>
                                        </p:tgtEl>
                                        <p:attrNameLst>
                                          <p:attrName>ppt_y</p:attrName>
                                        </p:attrNameLst>
                                      </p:cBhvr>
                                      <p:tavLst>
                                        <p:tav tm="0">
                                          <p:val>
                                            <p:strVal val="#ppt_y+.1"/>
                                          </p:val>
                                        </p:tav>
                                        <p:tav tm="100000">
                                          <p:val>
                                            <p:strVal val="#ppt_y"/>
                                          </p:val>
                                        </p:tav>
                                      </p:tavLst>
                                    </p:anim>
                                  </p:childTnLst>
                                </p:cTn>
                              </p:par>
                              <p:par>
                                <p:cTn id="25" presetID="10" presetClass="entr" presetSubtype="0" fill="hold" grpId="0" nodeType="withEffect">
                                  <p:stCondLst>
                                    <p:cond delay="500"/>
                                  </p:stCondLst>
                                  <p:childTnLst>
                                    <p:set>
                                      <p:cBhvr>
                                        <p:cTn id="26" dur="1" fill="hold">
                                          <p:stCondLst>
                                            <p:cond delay="0"/>
                                          </p:stCondLst>
                                        </p:cTn>
                                        <p:tgtEl>
                                          <p:spTgt spid="507926"/>
                                        </p:tgtEl>
                                        <p:attrNameLst>
                                          <p:attrName>style.visibility</p:attrName>
                                        </p:attrNameLst>
                                      </p:cBhvr>
                                      <p:to>
                                        <p:strVal val="visible"/>
                                      </p:to>
                                    </p:set>
                                    <p:animEffect transition="in" filter="fade">
                                      <p:cBhvr>
                                        <p:cTn id="27" dur="2000"/>
                                        <p:tgtEl>
                                          <p:spTgt spid="5079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7926" grpId="0" animBg="1"/>
      <p:bldP spid="507915" grpId="0" animBg="1" autoUpdateAnimBg="0"/>
      <p:bldP spid="507916" grpId="0"/>
      <p:bldP spid="50792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80655" name="Group 15"/>
          <p:cNvGrpSpPr>
            <a:grpSpLocks/>
          </p:cNvGrpSpPr>
          <p:nvPr/>
        </p:nvGrpSpPr>
        <p:grpSpPr bwMode="auto">
          <a:xfrm>
            <a:off x="0" y="0"/>
            <a:ext cx="9144000" cy="6858000"/>
            <a:chOff x="0" y="0"/>
            <a:chExt cx="5760" cy="4320"/>
          </a:xfrm>
        </p:grpSpPr>
        <p:pic>
          <p:nvPicPr>
            <p:cNvPr id="880656" name="Picture 16" descr="SP084"/>
            <p:cNvPicPr>
              <a:picLocks noChangeAspect="1" noChangeArrowheads="1"/>
            </p:cNvPicPr>
            <p:nvPr/>
          </p:nvPicPr>
          <p:blipFill>
            <a:blip r:embed="rId3"/>
            <a:srcRect t="4344" r="4808" b="453"/>
            <a:stretch>
              <a:fillRect/>
            </a:stretch>
          </p:blipFill>
          <p:spPr bwMode="auto">
            <a:xfrm>
              <a:off x="0" y="0"/>
              <a:ext cx="5760" cy="4320"/>
            </a:xfrm>
            <a:prstGeom prst="rect">
              <a:avLst/>
            </a:prstGeom>
            <a:noFill/>
          </p:spPr>
        </p:pic>
        <p:pic>
          <p:nvPicPr>
            <p:cNvPr id="880658" name="Picture 18" descr="CVX50014"/>
            <p:cNvPicPr>
              <a:picLocks noChangeAspect="1" noChangeArrowheads="1"/>
            </p:cNvPicPr>
            <p:nvPr/>
          </p:nvPicPr>
          <p:blipFill>
            <a:blip r:embed="rId4">
              <a:lum contrast="24000"/>
            </a:blip>
            <a:srcRect l="28752" t="18382" r="12540" b="24272"/>
            <a:stretch>
              <a:fillRect/>
            </a:stretch>
          </p:blipFill>
          <p:spPr bwMode="auto">
            <a:xfrm>
              <a:off x="2160" y="528"/>
              <a:ext cx="2592" cy="1898"/>
            </a:xfrm>
            <a:prstGeom prst="rect">
              <a:avLst/>
            </a:prstGeom>
            <a:noFill/>
          </p:spPr>
        </p:pic>
        <p:pic>
          <p:nvPicPr>
            <p:cNvPr id="880659" name="Picture 19" descr="CVU50027"/>
            <p:cNvPicPr>
              <a:picLocks noChangeAspect="1" noChangeArrowheads="1"/>
            </p:cNvPicPr>
            <p:nvPr/>
          </p:nvPicPr>
          <p:blipFill>
            <a:blip r:embed="rId5">
              <a:lum contrast="24000"/>
            </a:blip>
            <a:srcRect/>
            <a:stretch>
              <a:fillRect/>
            </a:stretch>
          </p:blipFill>
          <p:spPr bwMode="auto">
            <a:xfrm>
              <a:off x="4128" y="60"/>
              <a:ext cx="1584" cy="1188"/>
            </a:xfrm>
            <a:prstGeom prst="rect">
              <a:avLst/>
            </a:prstGeom>
            <a:noFill/>
          </p:spPr>
        </p:pic>
        <p:grpSp>
          <p:nvGrpSpPr>
            <p:cNvPr id="880660" name="Group 20"/>
            <p:cNvGrpSpPr>
              <a:grpSpLocks/>
            </p:cNvGrpSpPr>
            <p:nvPr/>
          </p:nvGrpSpPr>
          <p:grpSpPr bwMode="auto">
            <a:xfrm>
              <a:off x="672" y="576"/>
              <a:ext cx="672" cy="392"/>
              <a:chOff x="1488" y="480"/>
              <a:chExt cx="816" cy="480"/>
            </a:xfrm>
          </p:grpSpPr>
          <p:pic>
            <p:nvPicPr>
              <p:cNvPr id="880661" name="Picture 21" descr="CVX00004"/>
              <p:cNvPicPr>
                <a:picLocks noChangeAspect="1" noChangeArrowheads="1"/>
              </p:cNvPicPr>
              <p:nvPr/>
            </p:nvPicPr>
            <p:blipFill>
              <a:blip r:embed="rId6"/>
              <a:srcRect/>
              <a:stretch>
                <a:fillRect/>
              </a:stretch>
            </p:blipFill>
            <p:spPr bwMode="auto">
              <a:xfrm>
                <a:off x="1665" y="480"/>
                <a:ext cx="449" cy="476"/>
              </a:xfrm>
              <a:prstGeom prst="rect">
                <a:avLst/>
              </a:prstGeom>
              <a:noFill/>
            </p:spPr>
          </p:pic>
          <p:pic>
            <p:nvPicPr>
              <p:cNvPr id="880662" name="Picture 22" descr="CVX00008"/>
              <p:cNvPicPr>
                <a:picLocks noChangeAspect="1" noChangeArrowheads="1"/>
              </p:cNvPicPr>
              <p:nvPr/>
            </p:nvPicPr>
            <p:blipFill>
              <a:blip r:embed="rId7"/>
              <a:srcRect/>
              <a:stretch>
                <a:fillRect/>
              </a:stretch>
            </p:blipFill>
            <p:spPr bwMode="auto">
              <a:xfrm>
                <a:off x="1488" y="496"/>
                <a:ext cx="816" cy="464"/>
              </a:xfrm>
              <a:prstGeom prst="rect">
                <a:avLst/>
              </a:prstGeom>
              <a:noFill/>
            </p:spPr>
          </p:pic>
        </p:grpSp>
      </p:grpSp>
      <p:sp>
        <p:nvSpPr>
          <p:cNvPr id="880643" name="Rectangle 3"/>
          <p:cNvSpPr>
            <a:spLocks noChangeArrowheads="1"/>
          </p:cNvSpPr>
          <p:nvPr/>
        </p:nvSpPr>
        <p:spPr bwMode="auto">
          <a:xfrm>
            <a:off x="0" y="5334000"/>
            <a:ext cx="9144000" cy="1524000"/>
          </a:xfrm>
          <a:prstGeom prst="rect">
            <a:avLst/>
          </a:prstGeom>
          <a:solidFill>
            <a:schemeClr val="tx1"/>
          </a:solidFill>
          <a:ln w="9525">
            <a:solidFill>
              <a:schemeClr val="tx1"/>
            </a:solidFill>
            <a:miter lim="800000"/>
            <a:headEnd/>
            <a:tailEnd/>
          </a:ln>
          <a:effectLst/>
        </p:spPr>
        <p:txBody>
          <a:bodyPr wrap="none" anchor="ctr"/>
          <a:lstStyle/>
          <a:p>
            <a:endParaRPr lang="en-US"/>
          </a:p>
        </p:txBody>
      </p:sp>
      <p:grpSp>
        <p:nvGrpSpPr>
          <p:cNvPr id="880644" name="Group 4"/>
          <p:cNvGrpSpPr>
            <a:grpSpLocks/>
          </p:cNvGrpSpPr>
          <p:nvPr/>
        </p:nvGrpSpPr>
        <p:grpSpPr bwMode="auto">
          <a:xfrm>
            <a:off x="762000" y="530225"/>
            <a:ext cx="4800600" cy="4121150"/>
            <a:chOff x="480" y="334"/>
            <a:chExt cx="3024" cy="2596"/>
          </a:xfrm>
        </p:grpSpPr>
        <p:sp>
          <p:nvSpPr>
            <p:cNvPr id="880645" name="Oval 5"/>
            <p:cNvSpPr>
              <a:spLocks noChangeArrowheads="1"/>
            </p:cNvSpPr>
            <p:nvPr/>
          </p:nvSpPr>
          <p:spPr bwMode="auto">
            <a:xfrm>
              <a:off x="2256" y="334"/>
              <a:ext cx="1248" cy="1154"/>
            </a:xfrm>
            <a:prstGeom prst="ellipse">
              <a:avLst/>
            </a:prstGeom>
            <a:noFill/>
            <a:ln w="9525">
              <a:noFill/>
              <a:round/>
              <a:headEnd/>
              <a:tailEnd/>
            </a:ln>
            <a:effectLst>
              <a:outerShdw dist="45791" dir="2021404" algn="ctr" rotWithShape="0">
                <a:schemeClr val="tx1"/>
              </a:outerShdw>
            </a:effectLst>
          </p:spPr>
          <p:txBody>
            <a:bodyPr wrap="none" anchor="ctr">
              <a:flatTx/>
            </a:bodyPr>
            <a:lstStyle/>
            <a:p>
              <a:pPr algn="ctr">
                <a:lnSpc>
                  <a:spcPct val="80000"/>
                </a:lnSpc>
              </a:pPr>
              <a:r>
                <a:rPr lang="en-US" sz="4400" b="1">
                  <a:solidFill>
                    <a:schemeClr val="bg1"/>
                  </a:solidFill>
                  <a:effectLst>
                    <a:outerShdw blurRad="38100" dist="38100" dir="2700000" algn="tl">
                      <a:srgbClr val="000000"/>
                    </a:outerShdw>
                  </a:effectLst>
                  <a:latin typeface="Arial Black" pitchFamily="34" charset="0"/>
                </a:rPr>
                <a:t>Causal</a:t>
              </a:r>
            </a:p>
            <a:p>
              <a:pPr algn="ctr">
                <a:lnSpc>
                  <a:spcPct val="80000"/>
                </a:lnSpc>
              </a:pPr>
              <a:r>
                <a:rPr lang="en-US" sz="4400" b="1">
                  <a:solidFill>
                    <a:schemeClr val="bg1"/>
                  </a:solidFill>
                  <a:effectLst>
                    <a:outerShdw blurRad="38100" dist="38100" dir="2700000" algn="tl">
                      <a:srgbClr val="000000"/>
                    </a:outerShdw>
                  </a:effectLst>
                  <a:latin typeface="Arial Black" pitchFamily="34" charset="0"/>
                </a:rPr>
                <a:t>reality</a:t>
              </a:r>
              <a:endParaRPr lang="en-US" sz="4400">
                <a:solidFill>
                  <a:schemeClr val="bg1"/>
                </a:solidFill>
                <a:latin typeface="Times New Roman" pitchFamily="18" charset="0"/>
              </a:endParaRPr>
            </a:p>
          </p:txBody>
        </p:sp>
        <p:grpSp>
          <p:nvGrpSpPr>
            <p:cNvPr id="880646" name="Group 6"/>
            <p:cNvGrpSpPr>
              <a:grpSpLocks/>
            </p:cNvGrpSpPr>
            <p:nvPr/>
          </p:nvGrpSpPr>
          <p:grpSpPr bwMode="auto">
            <a:xfrm>
              <a:off x="480" y="1152"/>
              <a:ext cx="3024" cy="1778"/>
              <a:chOff x="480" y="1152"/>
              <a:chExt cx="3024" cy="1778"/>
            </a:xfrm>
          </p:grpSpPr>
          <p:sp>
            <p:nvSpPr>
              <p:cNvPr id="880647" name="Oval 7"/>
              <p:cNvSpPr>
                <a:spLocks noChangeArrowheads="1"/>
              </p:cNvSpPr>
              <p:nvPr/>
            </p:nvSpPr>
            <p:spPr bwMode="auto">
              <a:xfrm>
                <a:off x="2256" y="1776"/>
                <a:ext cx="1248" cy="1154"/>
              </a:xfrm>
              <a:prstGeom prst="ellipse">
                <a:avLst/>
              </a:prstGeom>
              <a:gradFill rotWithShape="0">
                <a:gsLst>
                  <a:gs pos="0">
                    <a:srgbClr val="FFFFFF"/>
                  </a:gs>
                  <a:gs pos="100000">
                    <a:srgbClr val="FFCCCC"/>
                  </a:gs>
                </a:gsLst>
                <a:path path="shape">
                  <a:fillToRect l="50000" t="50000" r="50000" b="50000"/>
                </a:path>
              </a:gradFill>
              <a:ln w="9525">
                <a:round/>
                <a:headEnd/>
                <a:tailEnd/>
              </a:ln>
              <a:effectLst/>
              <a:scene3d>
                <a:camera prst="legacyObliqueBottomLeft"/>
                <a:lightRig rig="legacyHarsh3" dir="t"/>
              </a:scene3d>
              <a:sp3d extrusionH="430200" prstMaterial="legacyMatte">
                <a:bevelT w="13500" h="13500" prst="angle"/>
                <a:bevelB w="13500" h="13500" prst="angle"/>
                <a:extrusionClr>
                  <a:srgbClr val="FFCCCC"/>
                </a:extrusionClr>
              </a:sp3d>
            </p:spPr>
            <p:txBody>
              <a:bodyPr wrap="none" anchor="ctr">
                <a:flatTx/>
              </a:bodyPr>
              <a:lstStyle/>
              <a:p>
                <a:pPr algn="ctr"/>
                <a:endParaRPr lang="en-US" sz="1400" b="1">
                  <a:solidFill>
                    <a:srgbClr val="0000FF"/>
                  </a:solidFill>
                </a:endParaRPr>
              </a:p>
              <a:p>
                <a:pPr algn="ctr"/>
                <a:r>
                  <a:rPr lang="en-US" sz="3200">
                    <a:solidFill>
                      <a:srgbClr val="660066"/>
                    </a:solidFill>
                  </a:rPr>
                  <a:t>Humanity</a:t>
                </a:r>
              </a:p>
              <a:p>
                <a:pPr algn="ctr"/>
                <a:r>
                  <a:rPr lang="en-US" sz="3200">
                    <a:solidFill>
                      <a:srgbClr val="660066"/>
                    </a:solidFill>
                  </a:rPr>
                  <a:t>and</a:t>
                </a:r>
              </a:p>
              <a:p>
                <a:pPr algn="ctr"/>
                <a:r>
                  <a:rPr lang="en-US" sz="3200">
                    <a:solidFill>
                      <a:srgbClr val="660066"/>
                    </a:solidFill>
                  </a:rPr>
                  <a:t>Universe</a:t>
                </a:r>
              </a:p>
            </p:txBody>
          </p:sp>
          <p:sp>
            <p:nvSpPr>
              <p:cNvPr id="880648" name="Oval 8"/>
              <p:cNvSpPr>
                <a:spLocks noChangeArrowheads="1"/>
              </p:cNvSpPr>
              <p:nvPr/>
            </p:nvSpPr>
            <p:spPr bwMode="auto">
              <a:xfrm>
                <a:off x="480" y="1152"/>
                <a:ext cx="1872" cy="1056"/>
              </a:xfrm>
              <a:prstGeom prst="ellipse">
                <a:avLst/>
              </a:prstGeom>
              <a:noFill/>
              <a:ln w="9525">
                <a:noFill/>
                <a:round/>
                <a:headEnd/>
                <a:tailEnd/>
              </a:ln>
              <a:effectLst/>
            </p:spPr>
            <p:txBody>
              <a:bodyPr wrap="none" anchor="ctr">
                <a:flatTx/>
              </a:bodyPr>
              <a:lstStyle/>
              <a:p>
                <a:pPr algn="ctr">
                  <a:lnSpc>
                    <a:spcPct val="100000"/>
                  </a:lnSpc>
                </a:pPr>
                <a:r>
                  <a:rPr lang="en-US" sz="4400" b="1">
                    <a:solidFill>
                      <a:srgbClr val="FFFF00"/>
                    </a:solidFill>
                    <a:effectLst>
                      <a:outerShdw blurRad="38100" dist="38100" dir="2700000" algn="tl">
                        <a:srgbClr val="000000"/>
                      </a:outerShdw>
                    </a:effectLst>
                    <a:latin typeface="Arial Black" pitchFamily="34" charset="0"/>
                  </a:rPr>
                  <a:t>Principle</a:t>
                </a:r>
                <a:endParaRPr lang="en-US" sz="4400">
                  <a:solidFill>
                    <a:srgbClr val="FFFF00"/>
                  </a:solidFill>
                  <a:latin typeface="Times New Roman" pitchFamily="18" charset="0"/>
                </a:endParaRPr>
              </a:p>
            </p:txBody>
          </p:sp>
          <p:sp>
            <p:nvSpPr>
              <p:cNvPr id="880649" name="AutoShape 9"/>
              <p:cNvSpPr>
                <a:spLocks noChangeArrowheads="1"/>
              </p:cNvSpPr>
              <p:nvPr/>
            </p:nvSpPr>
            <p:spPr bwMode="auto">
              <a:xfrm>
                <a:off x="2736" y="1344"/>
                <a:ext cx="288" cy="384"/>
              </a:xfrm>
              <a:prstGeom prst="downArrow">
                <a:avLst>
                  <a:gd name="adj1" fmla="val 50000"/>
                  <a:gd name="adj2" fmla="val 33333"/>
                </a:avLst>
              </a:prstGeom>
              <a:gradFill rotWithShape="0">
                <a:gsLst>
                  <a:gs pos="0">
                    <a:srgbClr val="FFFFFF"/>
                  </a:gs>
                  <a:gs pos="100000">
                    <a:srgbClr val="0000FF"/>
                  </a:gs>
                </a:gsLst>
                <a:path path="rect">
                  <a:fillToRect l="50000" t="50000" r="50000" b="50000"/>
                </a:path>
              </a:gradFill>
              <a:ln w="38100">
                <a:solidFill>
                  <a:schemeClr val="bg1"/>
                </a:solidFill>
                <a:miter lim="800000"/>
                <a:headEnd/>
                <a:tailEnd/>
              </a:ln>
              <a:effectLst/>
            </p:spPr>
            <p:txBody>
              <a:bodyPr wrap="none" anchor="ctr"/>
              <a:lstStyle/>
              <a:p>
                <a:pPr algn="ctr">
                  <a:lnSpc>
                    <a:spcPct val="100000"/>
                  </a:lnSpc>
                </a:pPr>
                <a:endParaRPr lang="en-US" sz="2400" b="1">
                  <a:solidFill>
                    <a:schemeClr val="bg1"/>
                  </a:solidFill>
                  <a:effectLst>
                    <a:outerShdw blurRad="38100" dist="38100" dir="2700000" algn="tl">
                      <a:srgbClr val="000000"/>
                    </a:outerShdw>
                  </a:effectLst>
                  <a:latin typeface="Times New Roman" pitchFamily="18" charset="0"/>
                </a:endParaRPr>
              </a:p>
            </p:txBody>
          </p:sp>
        </p:grpSp>
      </p:grpSp>
      <p:grpSp>
        <p:nvGrpSpPr>
          <p:cNvPr id="880666" name="Group 26"/>
          <p:cNvGrpSpPr>
            <a:grpSpLocks/>
          </p:cNvGrpSpPr>
          <p:nvPr/>
        </p:nvGrpSpPr>
        <p:grpSpPr bwMode="auto">
          <a:xfrm>
            <a:off x="533400" y="5638800"/>
            <a:ext cx="8229600" cy="788988"/>
            <a:chOff x="672" y="3427"/>
            <a:chExt cx="4800" cy="497"/>
          </a:xfrm>
        </p:grpSpPr>
        <p:sp>
          <p:nvSpPr>
            <p:cNvPr id="880667" name="Text Box 27"/>
            <p:cNvSpPr txBox="1">
              <a:spLocks noChangeArrowheads="1"/>
            </p:cNvSpPr>
            <p:nvPr/>
          </p:nvSpPr>
          <p:spPr bwMode="auto">
            <a:xfrm>
              <a:off x="864" y="3440"/>
              <a:ext cx="4608" cy="484"/>
            </a:xfrm>
            <a:prstGeom prst="rect">
              <a:avLst/>
            </a:prstGeom>
            <a:noFill/>
            <a:ln w="9525">
              <a:noFill/>
              <a:miter lim="800000"/>
              <a:headEnd/>
              <a:tailEnd/>
            </a:ln>
            <a:effectLst/>
          </p:spPr>
          <p:txBody>
            <a:bodyPr>
              <a:spAutoFit/>
            </a:bodyPr>
            <a:lstStyle/>
            <a:p>
              <a:pPr>
                <a:lnSpc>
                  <a:spcPct val="85000"/>
                </a:lnSpc>
              </a:pPr>
              <a:r>
                <a:rPr lang="en-US" sz="2600" b="1">
                  <a:solidFill>
                    <a:schemeClr val="bg1"/>
                  </a:solidFill>
                  <a:latin typeface="Arial Narrow" pitchFamily="34" charset="0"/>
                </a:rPr>
                <a:t>Problems concerning human life and the universe cannot be solved without first understanding the nature of </a:t>
              </a:r>
              <a:r>
                <a:rPr lang="en-US" sz="2600" b="1" u="sng">
                  <a:solidFill>
                    <a:schemeClr val="bg1"/>
                  </a:solidFill>
                  <a:latin typeface="Arial Narrow" pitchFamily="34" charset="0"/>
                </a:rPr>
                <a:t>God</a:t>
              </a:r>
              <a:r>
                <a:rPr lang="en-US" sz="2600" b="1">
                  <a:solidFill>
                    <a:schemeClr val="bg1"/>
                  </a:solidFill>
                  <a:latin typeface="Arial Narrow" pitchFamily="34" charset="0"/>
                </a:rPr>
                <a:t>.</a:t>
              </a:r>
              <a:endParaRPr lang="en-US" sz="2600" b="1" u="sng">
                <a:solidFill>
                  <a:schemeClr val="bg1"/>
                </a:solidFill>
                <a:latin typeface="Arial Narrow" pitchFamily="34" charset="0"/>
              </a:endParaRPr>
            </a:p>
          </p:txBody>
        </p:sp>
        <p:sp>
          <p:nvSpPr>
            <p:cNvPr id="880668" name="Text Box 28"/>
            <p:cNvSpPr txBox="1">
              <a:spLocks noChangeArrowheads="1"/>
            </p:cNvSpPr>
            <p:nvPr/>
          </p:nvSpPr>
          <p:spPr bwMode="auto">
            <a:xfrm>
              <a:off x="672" y="3427"/>
              <a:ext cx="240" cy="269"/>
            </a:xfrm>
            <a:prstGeom prst="rect">
              <a:avLst/>
            </a:prstGeom>
            <a:noFill/>
            <a:ln w="9525">
              <a:noFill/>
              <a:miter lim="800000"/>
              <a:headEnd/>
              <a:tailEnd/>
            </a:ln>
            <a:effectLst/>
          </p:spPr>
          <p:txBody>
            <a:bodyPr>
              <a:spAutoFit/>
            </a:bodyPr>
            <a:lstStyle/>
            <a:p>
              <a:pPr>
                <a:lnSpc>
                  <a:spcPct val="55000"/>
                </a:lnSpc>
              </a:pPr>
              <a:r>
                <a:rPr lang="en-US" sz="4000">
                  <a:solidFill>
                    <a:schemeClr val="bg1"/>
                  </a:solidFill>
                  <a:latin typeface="Times New Roman" pitchFamily="18" charset="0"/>
                  <a:sym typeface="CommonBullets" pitchFamily="34" charset="2"/>
                </a:rPr>
                <a:t></a:t>
              </a:r>
              <a:endParaRPr lang="en-US" sz="4000">
                <a:solidFill>
                  <a:schemeClr val="bg1"/>
                </a:solidFill>
                <a:latin typeface="Times New Roman" pitchFamily="18" charset="0"/>
              </a:endParaRPr>
            </a:p>
          </p:txBody>
        </p:sp>
      </p:grpSp>
      <p:sp>
        <p:nvSpPr>
          <p:cNvPr id="20" name="AutoShape 10"/>
          <p:cNvSpPr>
            <a:spLocks noChangeArrowheads="1"/>
          </p:cNvSpPr>
          <p:nvPr/>
        </p:nvSpPr>
        <p:spPr bwMode="auto">
          <a:xfrm>
            <a:off x="5791200" y="3429000"/>
            <a:ext cx="2286000" cy="685800"/>
          </a:xfrm>
          <a:prstGeom prst="roundRect">
            <a:avLst>
              <a:gd name="adj" fmla="val 16667"/>
            </a:avLst>
          </a:prstGeom>
          <a:solidFill>
            <a:schemeClr val="tx1"/>
          </a:solidFill>
          <a:ln w="9525">
            <a:noFill/>
            <a:round/>
            <a:headEnd/>
            <a:tailEnd/>
          </a:ln>
          <a:effectLst/>
        </p:spPr>
        <p:txBody>
          <a:bodyPr wrap="none" anchor="ctr"/>
          <a:lstStyle/>
          <a:p>
            <a:pPr algn="ctr">
              <a:lnSpc>
                <a:spcPts val="5200"/>
              </a:lnSpc>
              <a:spcBef>
                <a:spcPct val="15000"/>
              </a:spcBef>
            </a:pPr>
            <a:r>
              <a:rPr lang="en-US" sz="4400" dirty="0">
                <a:solidFill>
                  <a:srgbClr val="66FFFF"/>
                </a:solidFill>
                <a:latin typeface="Arial Black" pitchFamily="34" charset="0"/>
              </a:rPr>
              <a:t>Result</a:t>
            </a: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880666"/>
                                        </p:tgtEl>
                                        <p:attrNameLst>
                                          <p:attrName>style.visibility</p:attrName>
                                        </p:attrNameLst>
                                      </p:cBhvr>
                                      <p:to>
                                        <p:strVal val="visible"/>
                                      </p:to>
                                    </p:set>
                                    <p:animEffect transition="in" filter="barn(outVertical)">
                                      <p:cBhvr>
                                        <p:cTn id="7" dur="500"/>
                                        <p:tgtEl>
                                          <p:spTgt spid="8806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gradFill rotWithShape="0">
          <a:gsLst>
            <a:gs pos="0">
              <a:srgbClr val="CC99FF"/>
            </a:gs>
            <a:gs pos="50000">
              <a:schemeClr val="bg1"/>
            </a:gs>
            <a:gs pos="100000">
              <a:srgbClr val="CC99FF"/>
            </a:gs>
          </a:gsLst>
          <a:lin ang="5400000" scaled="1"/>
        </a:gradFill>
        <a:effectLst/>
      </p:bgPr>
    </p:bg>
    <p:spTree>
      <p:nvGrpSpPr>
        <p:cNvPr id="1" name=""/>
        <p:cNvGrpSpPr/>
        <p:nvPr/>
      </p:nvGrpSpPr>
      <p:grpSpPr>
        <a:xfrm>
          <a:off x="0" y="0"/>
          <a:ext cx="0" cy="0"/>
          <a:chOff x="0" y="0"/>
          <a:chExt cx="0" cy="0"/>
        </a:xfrm>
      </p:grpSpPr>
      <p:sp>
        <p:nvSpPr>
          <p:cNvPr id="253954" name="Rectangle 2"/>
          <p:cNvSpPr>
            <a:spLocks noChangeArrowheads="1"/>
          </p:cNvSpPr>
          <p:nvPr/>
        </p:nvSpPr>
        <p:spPr bwMode="auto">
          <a:xfrm>
            <a:off x="0" y="4953000"/>
            <a:ext cx="9144000" cy="1897063"/>
          </a:xfrm>
          <a:prstGeom prst="rect">
            <a:avLst/>
          </a:prstGeom>
          <a:solidFill>
            <a:schemeClr val="tx1"/>
          </a:solidFill>
          <a:ln w="9525">
            <a:solidFill>
              <a:schemeClr val="tx1"/>
            </a:solidFill>
            <a:miter lim="800000"/>
            <a:headEnd/>
            <a:tailEnd/>
          </a:ln>
          <a:effectLst/>
        </p:spPr>
        <p:txBody>
          <a:bodyPr wrap="none" anchor="ctr"/>
          <a:lstStyle/>
          <a:p>
            <a:endParaRPr lang="en-US"/>
          </a:p>
        </p:txBody>
      </p:sp>
      <p:grpSp>
        <p:nvGrpSpPr>
          <p:cNvPr id="254006" name="Group 54"/>
          <p:cNvGrpSpPr>
            <a:grpSpLocks/>
          </p:cNvGrpSpPr>
          <p:nvPr/>
        </p:nvGrpSpPr>
        <p:grpSpPr bwMode="auto">
          <a:xfrm>
            <a:off x="228600" y="47625"/>
            <a:ext cx="7543800" cy="579438"/>
            <a:chOff x="144" y="30"/>
            <a:chExt cx="4752" cy="365"/>
          </a:xfrm>
        </p:grpSpPr>
        <p:sp>
          <p:nvSpPr>
            <p:cNvPr id="253957" name="Text Box 5"/>
            <p:cNvSpPr txBox="1">
              <a:spLocks noChangeArrowheads="1"/>
            </p:cNvSpPr>
            <p:nvPr/>
          </p:nvSpPr>
          <p:spPr bwMode="auto">
            <a:xfrm>
              <a:off x="561" y="30"/>
              <a:ext cx="4335" cy="365"/>
            </a:xfrm>
            <a:prstGeom prst="rect">
              <a:avLst/>
            </a:prstGeom>
            <a:noFill/>
            <a:ln w="9525">
              <a:noFill/>
              <a:miter lim="800000"/>
              <a:headEnd/>
              <a:tailEnd/>
            </a:ln>
            <a:effectLst>
              <a:outerShdw dist="12700" dir="3806097" algn="ctr" rotWithShape="0">
                <a:schemeClr val="bg1"/>
              </a:outerShdw>
            </a:effectLst>
          </p:spPr>
          <p:txBody>
            <a:bodyPr>
              <a:spAutoFit/>
            </a:bodyPr>
            <a:lstStyle/>
            <a:p>
              <a:pPr>
                <a:lnSpc>
                  <a:spcPct val="100000"/>
                </a:lnSpc>
              </a:pPr>
              <a:r>
                <a:rPr lang="en-US" sz="3200" dirty="0"/>
                <a:t>The Growing Period for the Creation</a:t>
              </a:r>
            </a:p>
          </p:txBody>
        </p:sp>
        <p:sp>
          <p:nvSpPr>
            <p:cNvPr id="253958" name="Text Box 6"/>
            <p:cNvSpPr txBox="1">
              <a:spLocks noChangeArrowheads="1"/>
            </p:cNvSpPr>
            <p:nvPr/>
          </p:nvSpPr>
          <p:spPr bwMode="auto">
            <a:xfrm>
              <a:off x="144" y="30"/>
              <a:ext cx="486" cy="365"/>
            </a:xfrm>
            <a:prstGeom prst="rect">
              <a:avLst/>
            </a:prstGeom>
            <a:noFill/>
            <a:ln w="9525">
              <a:noFill/>
              <a:miter lim="800000"/>
              <a:headEnd/>
              <a:tailEnd/>
            </a:ln>
            <a:effectLst>
              <a:outerShdw dist="12700" dir="3806097" algn="ctr" rotWithShape="0">
                <a:schemeClr val="bg1"/>
              </a:outerShdw>
            </a:effectLst>
          </p:spPr>
          <p:txBody>
            <a:bodyPr>
              <a:spAutoFit/>
            </a:bodyPr>
            <a:lstStyle/>
            <a:p>
              <a:pPr>
                <a:lnSpc>
                  <a:spcPct val="100000"/>
                </a:lnSpc>
              </a:pPr>
              <a:r>
                <a:rPr lang="en-US" sz="3200" dirty="0"/>
                <a:t>5.2</a:t>
              </a:r>
            </a:p>
          </p:txBody>
        </p:sp>
      </p:grpSp>
      <p:sp>
        <p:nvSpPr>
          <p:cNvPr id="253974" name="Text Box 22"/>
          <p:cNvSpPr txBox="1">
            <a:spLocks noChangeArrowheads="1"/>
          </p:cNvSpPr>
          <p:nvPr/>
        </p:nvSpPr>
        <p:spPr bwMode="auto">
          <a:xfrm>
            <a:off x="4953000" y="2362200"/>
            <a:ext cx="3276600" cy="762000"/>
          </a:xfrm>
          <a:prstGeom prst="rect">
            <a:avLst/>
          </a:prstGeom>
          <a:noFill/>
          <a:ln w="9525">
            <a:noFill/>
            <a:miter lim="800000"/>
            <a:headEnd/>
            <a:tailEnd/>
          </a:ln>
          <a:effectLst/>
        </p:spPr>
        <p:txBody>
          <a:bodyPr>
            <a:spAutoFit/>
          </a:bodyPr>
          <a:lstStyle/>
          <a:p>
            <a:pPr>
              <a:lnSpc>
                <a:spcPct val="100000"/>
              </a:lnSpc>
              <a:spcBef>
                <a:spcPct val="50000"/>
              </a:spcBef>
            </a:pPr>
            <a:r>
              <a:rPr lang="en-US" sz="4400" b="1" dirty="0">
                <a:solidFill>
                  <a:srgbClr val="800080"/>
                </a:solidFill>
                <a:latin typeface="Arial Black" pitchFamily="34" charset="0"/>
              </a:rPr>
              <a:t>“One day”</a:t>
            </a:r>
          </a:p>
        </p:txBody>
      </p:sp>
      <p:sp>
        <p:nvSpPr>
          <p:cNvPr id="253975" name="Text Box 23"/>
          <p:cNvSpPr txBox="1">
            <a:spLocks noChangeArrowheads="1"/>
          </p:cNvSpPr>
          <p:nvPr/>
        </p:nvSpPr>
        <p:spPr bwMode="auto">
          <a:xfrm>
            <a:off x="5734050" y="2971800"/>
            <a:ext cx="1714500" cy="519113"/>
          </a:xfrm>
          <a:prstGeom prst="rect">
            <a:avLst/>
          </a:prstGeom>
          <a:noFill/>
          <a:ln w="9525">
            <a:noFill/>
            <a:miter lim="800000"/>
            <a:headEnd/>
            <a:tailEnd/>
          </a:ln>
          <a:effectLst/>
        </p:spPr>
        <p:txBody>
          <a:bodyPr>
            <a:spAutoFit/>
          </a:bodyPr>
          <a:lstStyle/>
          <a:p>
            <a:pPr algn="ctr">
              <a:lnSpc>
                <a:spcPct val="100000"/>
              </a:lnSpc>
            </a:pPr>
            <a:r>
              <a:rPr lang="en-US" sz="2800">
                <a:solidFill>
                  <a:srgbClr val="990099"/>
                </a:solidFill>
                <a:latin typeface="Fette Engschrift" pitchFamily="2" charset="0"/>
              </a:rPr>
              <a:t>(</a:t>
            </a:r>
            <a:r>
              <a:rPr lang="en-US" sz="2800">
                <a:solidFill>
                  <a:srgbClr val="990099"/>
                </a:solidFill>
              </a:rPr>
              <a:t>Gen. 1:5</a:t>
            </a:r>
            <a:r>
              <a:rPr lang="en-US" sz="2800">
                <a:solidFill>
                  <a:srgbClr val="990099"/>
                </a:solidFill>
                <a:latin typeface="Fette Engschrift" pitchFamily="2" charset="0"/>
              </a:rPr>
              <a:t>)</a:t>
            </a:r>
          </a:p>
        </p:txBody>
      </p:sp>
      <p:sp>
        <p:nvSpPr>
          <p:cNvPr id="253976" name="Text Box 24"/>
          <p:cNvSpPr txBox="1">
            <a:spLocks noChangeArrowheads="1"/>
          </p:cNvSpPr>
          <p:nvPr/>
        </p:nvSpPr>
        <p:spPr bwMode="auto">
          <a:xfrm>
            <a:off x="3352800" y="2514600"/>
            <a:ext cx="1981200" cy="519113"/>
          </a:xfrm>
          <a:prstGeom prst="rect">
            <a:avLst/>
          </a:prstGeom>
          <a:noFill/>
          <a:ln w="9525">
            <a:noFill/>
            <a:miter lim="800000"/>
            <a:headEnd/>
            <a:tailEnd/>
          </a:ln>
          <a:effectLst/>
        </p:spPr>
        <p:txBody>
          <a:bodyPr>
            <a:spAutoFit/>
          </a:bodyPr>
          <a:lstStyle/>
          <a:p>
            <a:pPr>
              <a:lnSpc>
                <a:spcPct val="100000"/>
              </a:lnSpc>
            </a:pPr>
            <a:r>
              <a:rPr lang="en-US" sz="2800" dirty="0">
                <a:solidFill>
                  <a:srgbClr val="333399"/>
                </a:solidFill>
                <a:latin typeface="Arial Black" pitchFamily="34" charset="0"/>
              </a:rPr>
              <a:t>------------</a:t>
            </a:r>
          </a:p>
        </p:txBody>
      </p:sp>
      <p:sp>
        <p:nvSpPr>
          <p:cNvPr id="253991" name="Text Box 39"/>
          <p:cNvSpPr txBox="1">
            <a:spLocks noChangeArrowheads="1"/>
          </p:cNvSpPr>
          <p:nvPr/>
        </p:nvSpPr>
        <p:spPr bwMode="auto">
          <a:xfrm>
            <a:off x="1524000" y="2362200"/>
            <a:ext cx="1447800" cy="774700"/>
          </a:xfrm>
          <a:prstGeom prst="rect">
            <a:avLst/>
          </a:prstGeom>
          <a:noFill/>
          <a:ln w="9525">
            <a:noFill/>
            <a:miter lim="800000"/>
            <a:headEnd/>
            <a:tailEnd/>
          </a:ln>
          <a:effectLst/>
        </p:spPr>
        <p:txBody>
          <a:bodyPr>
            <a:spAutoFit/>
          </a:bodyPr>
          <a:lstStyle/>
          <a:p>
            <a:pPr>
              <a:lnSpc>
                <a:spcPct val="80000"/>
              </a:lnSpc>
            </a:pPr>
            <a:r>
              <a:rPr lang="en-US" sz="2800" dirty="0">
                <a:solidFill>
                  <a:srgbClr val="0000CC"/>
                </a:solidFill>
              </a:rPr>
              <a:t>Growing</a:t>
            </a:r>
          </a:p>
          <a:p>
            <a:pPr>
              <a:lnSpc>
                <a:spcPct val="80000"/>
              </a:lnSpc>
            </a:pPr>
            <a:r>
              <a:rPr lang="en-US" sz="2800" dirty="0">
                <a:solidFill>
                  <a:srgbClr val="0000CC"/>
                </a:solidFill>
              </a:rPr>
              <a:t>period</a:t>
            </a:r>
          </a:p>
        </p:txBody>
      </p:sp>
      <p:sp>
        <p:nvSpPr>
          <p:cNvPr id="253992" name="Oval 40"/>
          <p:cNvSpPr>
            <a:spLocks noChangeArrowheads="1"/>
          </p:cNvSpPr>
          <p:nvPr/>
        </p:nvSpPr>
        <p:spPr bwMode="auto">
          <a:xfrm>
            <a:off x="2057400" y="3876675"/>
            <a:ext cx="2057400" cy="771525"/>
          </a:xfrm>
          <a:prstGeom prst="ellipse">
            <a:avLst/>
          </a:prstGeom>
          <a:gradFill rotWithShape="0">
            <a:gsLst>
              <a:gs pos="0">
                <a:srgbClr val="33CC33"/>
              </a:gs>
              <a:gs pos="100000">
                <a:srgbClr val="009900"/>
              </a:gs>
            </a:gsLst>
            <a:path path="shape">
              <a:fillToRect l="50000" t="50000" r="50000" b="50000"/>
            </a:path>
          </a:gradFill>
          <a:ln w="9525">
            <a:round/>
            <a:headEnd/>
            <a:tailEnd/>
          </a:ln>
          <a:effectLst/>
          <a:scene3d>
            <a:camera prst="legacyPerspectiveBottomLeft"/>
            <a:lightRig rig="legacyFlat3" dir="t"/>
          </a:scene3d>
          <a:sp3d extrusionH="887400" prstMaterial="legacyMatte">
            <a:bevelT w="13500" h="13500" prst="angle"/>
            <a:bevelB w="13500" h="13500" prst="angle"/>
            <a:extrusionClr>
              <a:srgbClr val="99FF66"/>
            </a:extrusionClr>
          </a:sp3d>
        </p:spPr>
        <p:txBody>
          <a:bodyPr wrap="none" anchor="ctr">
            <a:flatTx/>
          </a:bodyPr>
          <a:lstStyle/>
          <a:p>
            <a:pPr algn="ctr">
              <a:lnSpc>
                <a:spcPct val="100000"/>
              </a:lnSpc>
            </a:pPr>
            <a:r>
              <a:rPr lang="en-US" sz="3200" b="1">
                <a:solidFill>
                  <a:srgbClr val="FFFFCC"/>
                </a:solidFill>
                <a:effectLst>
                  <a:outerShdw blurRad="38100" dist="38100" dir="2700000" algn="tl">
                    <a:srgbClr val="000000"/>
                  </a:outerShdw>
                </a:effectLst>
              </a:rPr>
              <a:t>Creation</a:t>
            </a:r>
          </a:p>
        </p:txBody>
      </p:sp>
      <p:sp>
        <p:nvSpPr>
          <p:cNvPr id="253993" name="Oval 41"/>
          <p:cNvSpPr>
            <a:spLocks noChangeArrowheads="1"/>
          </p:cNvSpPr>
          <p:nvPr/>
        </p:nvSpPr>
        <p:spPr bwMode="auto">
          <a:xfrm>
            <a:off x="2057400" y="685800"/>
            <a:ext cx="2057400" cy="771525"/>
          </a:xfrm>
          <a:prstGeom prst="ellipse">
            <a:avLst/>
          </a:prstGeom>
          <a:gradFill rotWithShape="0">
            <a:gsLst>
              <a:gs pos="0">
                <a:srgbClr val="FFFFFF"/>
              </a:gs>
              <a:gs pos="100000">
                <a:srgbClr val="CCFFFF"/>
              </a:gs>
            </a:gsLst>
            <a:path path="shape">
              <a:fillToRect l="50000" t="50000" r="50000" b="50000"/>
            </a:path>
          </a:gradFill>
          <a:ln w="9525">
            <a:round/>
            <a:headEnd/>
            <a:tailEnd/>
          </a:ln>
          <a:effectLst/>
          <a:scene3d>
            <a:camera prst="legacyPerspectiveBottomLeft"/>
            <a:lightRig rig="legacyFlat3" dir="t"/>
          </a:scene3d>
          <a:sp3d extrusionH="887400" prstMaterial="legacyMatte">
            <a:bevelT w="13500" h="13500" prst="angle"/>
            <a:bevelB w="13500" h="13500" prst="angle"/>
            <a:extrusionClr>
              <a:srgbClr val="0000FF"/>
            </a:extrusionClr>
          </a:sp3d>
        </p:spPr>
        <p:txBody>
          <a:bodyPr wrap="none" anchor="ctr">
            <a:flatTx/>
          </a:bodyPr>
          <a:lstStyle/>
          <a:p>
            <a:pPr algn="ctr">
              <a:lnSpc>
                <a:spcPct val="100000"/>
              </a:lnSpc>
            </a:pPr>
            <a:r>
              <a:rPr lang="en-US" sz="3200" dirty="0">
                <a:solidFill>
                  <a:srgbClr val="0000CC"/>
                </a:solidFill>
              </a:rPr>
              <a:t>Perfection</a:t>
            </a:r>
          </a:p>
        </p:txBody>
      </p:sp>
      <p:sp>
        <p:nvSpPr>
          <p:cNvPr id="253994" name="AutoShape 42"/>
          <p:cNvSpPr>
            <a:spLocks noChangeArrowheads="1"/>
          </p:cNvSpPr>
          <p:nvPr/>
        </p:nvSpPr>
        <p:spPr bwMode="auto">
          <a:xfrm rot="10800000">
            <a:off x="2609850" y="1600200"/>
            <a:ext cx="952500" cy="2286000"/>
          </a:xfrm>
          <a:prstGeom prst="downArrow">
            <a:avLst>
              <a:gd name="adj1" fmla="val 35000"/>
              <a:gd name="adj2" fmla="val 45667"/>
            </a:avLst>
          </a:prstGeom>
          <a:gradFill rotWithShape="0">
            <a:gsLst>
              <a:gs pos="0">
                <a:srgbClr val="FFFFFF"/>
              </a:gs>
              <a:gs pos="100000">
                <a:srgbClr val="9900FF"/>
              </a:gs>
            </a:gsLst>
            <a:path path="rect">
              <a:fillToRect l="50000" t="50000" r="50000" b="50000"/>
            </a:path>
          </a:gradFill>
          <a:ln w="9525">
            <a:solidFill>
              <a:srgbClr val="6600CC"/>
            </a:solidFill>
            <a:miter lim="800000"/>
            <a:headEnd/>
            <a:tailEnd/>
          </a:ln>
          <a:effectLst/>
        </p:spPr>
        <p:txBody>
          <a:bodyPr wrap="none" anchor="ctr"/>
          <a:lstStyle/>
          <a:p>
            <a:endParaRPr lang="en-US"/>
          </a:p>
        </p:txBody>
      </p:sp>
      <p:sp>
        <p:nvSpPr>
          <p:cNvPr id="253996" name="Text Box 44"/>
          <p:cNvSpPr txBox="1">
            <a:spLocks noChangeArrowheads="1"/>
          </p:cNvSpPr>
          <p:nvPr/>
        </p:nvSpPr>
        <p:spPr bwMode="auto">
          <a:xfrm>
            <a:off x="1676400" y="1416050"/>
            <a:ext cx="2819400" cy="184150"/>
          </a:xfrm>
          <a:prstGeom prst="rect">
            <a:avLst/>
          </a:prstGeom>
          <a:noFill/>
          <a:ln w="57150">
            <a:noFill/>
            <a:miter lim="800000"/>
            <a:headEnd/>
            <a:tailEnd/>
          </a:ln>
          <a:effectLst/>
        </p:spPr>
        <p:txBody>
          <a:bodyPr>
            <a:spAutoFit/>
          </a:bodyPr>
          <a:lstStyle/>
          <a:p>
            <a:pPr>
              <a:lnSpc>
                <a:spcPct val="25000"/>
              </a:lnSpc>
            </a:pPr>
            <a:r>
              <a:rPr lang="en-US" sz="2400" b="1">
                <a:solidFill>
                  <a:srgbClr val="333399"/>
                </a:solidFill>
                <a:latin typeface="Latin Wide" pitchFamily="2" charset="0"/>
              </a:rPr>
              <a:t>_________________</a:t>
            </a:r>
          </a:p>
        </p:txBody>
      </p:sp>
      <p:sp>
        <p:nvSpPr>
          <p:cNvPr id="253997" name="Text Box 45"/>
          <p:cNvSpPr txBox="1">
            <a:spLocks noChangeArrowheads="1"/>
          </p:cNvSpPr>
          <p:nvPr/>
        </p:nvSpPr>
        <p:spPr bwMode="auto">
          <a:xfrm>
            <a:off x="1676400" y="3748088"/>
            <a:ext cx="2819400" cy="184150"/>
          </a:xfrm>
          <a:prstGeom prst="rect">
            <a:avLst/>
          </a:prstGeom>
          <a:noFill/>
          <a:ln w="57150">
            <a:noFill/>
            <a:miter lim="800000"/>
            <a:headEnd/>
            <a:tailEnd/>
          </a:ln>
          <a:effectLst/>
        </p:spPr>
        <p:txBody>
          <a:bodyPr>
            <a:spAutoFit/>
          </a:bodyPr>
          <a:lstStyle/>
          <a:p>
            <a:pPr>
              <a:lnSpc>
                <a:spcPct val="25000"/>
              </a:lnSpc>
            </a:pPr>
            <a:r>
              <a:rPr lang="en-US" sz="2400" b="1">
                <a:solidFill>
                  <a:srgbClr val="333399"/>
                </a:solidFill>
                <a:latin typeface="Latin Wide" pitchFamily="2" charset="0"/>
              </a:rPr>
              <a:t>_________________</a:t>
            </a:r>
          </a:p>
        </p:txBody>
      </p:sp>
      <p:sp>
        <p:nvSpPr>
          <p:cNvPr id="253998" name="Text Box 46"/>
          <p:cNvSpPr txBox="1">
            <a:spLocks noChangeArrowheads="1"/>
          </p:cNvSpPr>
          <p:nvPr/>
        </p:nvSpPr>
        <p:spPr bwMode="auto">
          <a:xfrm>
            <a:off x="4419600" y="1295400"/>
            <a:ext cx="2514600" cy="641350"/>
          </a:xfrm>
          <a:prstGeom prst="rect">
            <a:avLst/>
          </a:prstGeom>
          <a:noFill/>
          <a:ln w="9525">
            <a:noFill/>
            <a:miter lim="800000"/>
            <a:headEnd/>
            <a:tailEnd/>
          </a:ln>
          <a:effectLst/>
        </p:spPr>
        <p:txBody>
          <a:bodyPr wrap="square">
            <a:spAutoFit/>
          </a:bodyPr>
          <a:lstStyle/>
          <a:p>
            <a:pPr>
              <a:lnSpc>
                <a:spcPct val="100000"/>
              </a:lnSpc>
              <a:spcBef>
                <a:spcPct val="50000"/>
              </a:spcBef>
            </a:pPr>
            <a:r>
              <a:rPr lang="en-US" sz="3600" b="1" dirty="0">
                <a:solidFill>
                  <a:schemeClr val="accent2"/>
                </a:solidFill>
                <a:latin typeface="Arial Black" pitchFamily="34" charset="0"/>
              </a:rPr>
              <a:t>Morning</a:t>
            </a:r>
          </a:p>
        </p:txBody>
      </p:sp>
      <p:sp>
        <p:nvSpPr>
          <p:cNvPr id="253999" name="Text Box 47"/>
          <p:cNvSpPr txBox="1">
            <a:spLocks noChangeArrowheads="1"/>
          </p:cNvSpPr>
          <p:nvPr/>
        </p:nvSpPr>
        <p:spPr bwMode="auto">
          <a:xfrm>
            <a:off x="4419600" y="3581400"/>
            <a:ext cx="2209800" cy="641350"/>
          </a:xfrm>
          <a:prstGeom prst="rect">
            <a:avLst/>
          </a:prstGeom>
          <a:noFill/>
          <a:ln w="9525">
            <a:noFill/>
            <a:miter lim="800000"/>
            <a:headEnd/>
            <a:tailEnd/>
          </a:ln>
          <a:effectLst/>
        </p:spPr>
        <p:txBody>
          <a:bodyPr>
            <a:spAutoFit/>
          </a:bodyPr>
          <a:lstStyle/>
          <a:p>
            <a:pPr>
              <a:lnSpc>
                <a:spcPct val="100000"/>
              </a:lnSpc>
              <a:spcBef>
                <a:spcPct val="50000"/>
              </a:spcBef>
            </a:pPr>
            <a:r>
              <a:rPr lang="en-US" sz="3600" b="1">
                <a:solidFill>
                  <a:schemeClr val="accent2"/>
                </a:solidFill>
                <a:latin typeface="Arial Black" pitchFamily="34" charset="0"/>
              </a:rPr>
              <a:t>Evening</a:t>
            </a:r>
          </a:p>
        </p:txBody>
      </p:sp>
      <p:grpSp>
        <p:nvGrpSpPr>
          <p:cNvPr id="254020" name="Group 68"/>
          <p:cNvGrpSpPr>
            <a:grpSpLocks/>
          </p:cNvGrpSpPr>
          <p:nvPr/>
        </p:nvGrpSpPr>
        <p:grpSpPr bwMode="auto">
          <a:xfrm>
            <a:off x="381000" y="5186363"/>
            <a:ext cx="8458200" cy="1366837"/>
            <a:chOff x="192" y="3216"/>
            <a:chExt cx="5328" cy="861"/>
          </a:xfrm>
        </p:grpSpPr>
        <p:sp>
          <p:nvSpPr>
            <p:cNvPr id="253955" name="Text Box 3"/>
            <p:cNvSpPr txBox="1">
              <a:spLocks noChangeArrowheads="1"/>
            </p:cNvSpPr>
            <p:nvPr/>
          </p:nvSpPr>
          <p:spPr bwMode="auto">
            <a:xfrm>
              <a:off x="432" y="3218"/>
              <a:ext cx="5088" cy="859"/>
            </a:xfrm>
            <a:prstGeom prst="rect">
              <a:avLst/>
            </a:prstGeom>
            <a:noFill/>
            <a:ln w="9525">
              <a:noFill/>
              <a:miter lim="800000"/>
              <a:headEnd/>
              <a:tailEnd/>
            </a:ln>
            <a:effectLst/>
          </p:spPr>
          <p:txBody>
            <a:bodyPr>
              <a:spAutoFit/>
            </a:bodyPr>
            <a:lstStyle/>
            <a:p>
              <a:pPr>
                <a:lnSpc>
                  <a:spcPct val="85000"/>
                </a:lnSpc>
              </a:pPr>
              <a:r>
                <a:rPr lang="en-US" sz="2400" b="1">
                  <a:solidFill>
                    <a:schemeClr val="bg1"/>
                  </a:solidFill>
                  <a:latin typeface="Arial Narrow" pitchFamily="34" charset="0"/>
                </a:rPr>
                <a:t>When the first day of creation was completed, the Bible states, “There was </a:t>
              </a:r>
              <a:r>
                <a:rPr lang="en-US" sz="2400" b="1" u="sng">
                  <a:solidFill>
                    <a:schemeClr val="bg1"/>
                  </a:solidFill>
                  <a:latin typeface="Arial Narrow" pitchFamily="34" charset="0"/>
                </a:rPr>
                <a:t>evening</a:t>
              </a:r>
              <a:r>
                <a:rPr lang="en-US" sz="2400" b="1">
                  <a:solidFill>
                    <a:schemeClr val="bg1"/>
                  </a:solidFill>
                  <a:latin typeface="Arial Narrow" pitchFamily="34" charset="0"/>
                </a:rPr>
                <a:t> and there was </a:t>
              </a:r>
              <a:r>
                <a:rPr lang="en-US" sz="2400" b="1" u="sng">
                  <a:solidFill>
                    <a:schemeClr val="bg1"/>
                  </a:solidFill>
                  <a:latin typeface="Arial Narrow" pitchFamily="34" charset="0"/>
                </a:rPr>
                <a:t>morning</a:t>
              </a:r>
              <a:r>
                <a:rPr lang="en-US" sz="2400" b="1">
                  <a:solidFill>
                    <a:schemeClr val="bg1"/>
                  </a:solidFill>
                  <a:latin typeface="Arial Narrow" pitchFamily="34" charset="0"/>
                </a:rPr>
                <a:t>, </a:t>
              </a:r>
              <a:r>
                <a:rPr lang="en-US" sz="2400" b="1" u="sng">
                  <a:solidFill>
                    <a:schemeClr val="bg1"/>
                  </a:solidFill>
                  <a:latin typeface="Arial Narrow" pitchFamily="34" charset="0"/>
                </a:rPr>
                <a:t>one day</a:t>
              </a:r>
              <a:r>
                <a:rPr lang="en-US" sz="2400" b="1">
                  <a:solidFill>
                    <a:schemeClr val="bg1"/>
                  </a:solidFill>
                  <a:latin typeface="Arial Narrow" pitchFamily="34" charset="0"/>
                </a:rPr>
                <a:t>.” (Gen. 1:5)  This is because all </a:t>
              </a:r>
              <a:r>
                <a:rPr lang="en-US" sz="2400" b="1" u="sng">
                  <a:solidFill>
                    <a:schemeClr val="bg1"/>
                  </a:solidFill>
                  <a:latin typeface="Arial Narrow" pitchFamily="34" charset="0"/>
                </a:rPr>
                <a:t>creation</a:t>
              </a:r>
              <a:r>
                <a:rPr lang="en-US" sz="2400" b="1">
                  <a:solidFill>
                    <a:schemeClr val="bg1"/>
                  </a:solidFill>
                  <a:latin typeface="Arial Narrow" pitchFamily="34" charset="0"/>
                </a:rPr>
                <a:t> are designed to reach </a:t>
              </a:r>
              <a:r>
                <a:rPr lang="en-US" sz="2400" b="1" u="sng">
                  <a:solidFill>
                    <a:schemeClr val="bg1"/>
                  </a:solidFill>
                  <a:latin typeface="Arial Narrow" pitchFamily="34" charset="0"/>
                </a:rPr>
                <a:t>perfection</a:t>
              </a:r>
              <a:r>
                <a:rPr lang="en-US" sz="2400" b="1">
                  <a:solidFill>
                    <a:schemeClr val="bg1"/>
                  </a:solidFill>
                  <a:latin typeface="Arial Narrow" pitchFamily="34" charset="0"/>
                </a:rPr>
                <a:t> only after passing through a set </a:t>
              </a:r>
              <a:r>
                <a:rPr lang="en-US" sz="2400" b="1" u="sng">
                  <a:solidFill>
                    <a:schemeClr val="bg1"/>
                  </a:solidFill>
                  <a:latin typeface="Arial Narrow" pitchFamily="34" charset="0"/>
                </a:rPr>
                <a:t>growing period</a:t>
              </a:r>
              <a:r>
                <a:rPr lang="en-US" sz="2600" b="1">
                  <a:solidFill>
                    <a:schemeClr val="bg1"/>
                  </a:solidFill>
                  <a:latin typeface="Arial Narrow" pitchFamily="34" charset="0"/>
                </a:rPr>
                <a:t> </a:t>
              </a:r>
              <a:r>
                <a:rPr lang="en-US" sz="2000">
                  <a:solidFill>
                    <a:schemeClr val="bg1"/>
                  </a:solidFill>
                  <a:latin typeface="Arial Narrow" pitchFamily="34" charset="0"/>
                </a:rPr>
                <a:t>(p. 41). </a:t>
              </a:r>
            </a:p>
          </p:txBody>
        </p:sp>
        <p:sp>
          <p:nvSpPr>
            <p:cNvPr id="253956" name="Text Box 4"/>
            <p:cNvSpPr txBox="1">
              <a:spLocks noChangeArrowheads="1"/>
            </p:cNvSpPr>
            <p:nvPr/>
          </p:nvSpPr>
          <p:spPr bwMode="auto">
            <a:xfrm>
              <a:off x="192" y="3216"/>
              <a:ext cx="222" cy="250"/>
            </a:xfrm>
            <a:prstGeom prst="rect">
              <a:avLst/>
            </a:prstGeom>
            <a:noFill/>
            <a:ln w="9525">
              <a:noFill/>
              <a:miter lim="800000"/>
              <a:headEnd/>
              <a:tailEnd/>
            </a:ln>
            <a:effectLst/>
          </p:spPr>
          <p:txBody>
            <a:bodyPr>
              <a:spAutoFit/>
            </a:bodyPr>
            <a:lstStyle/>
            <a:p>
              <a:pPr>
                <a:lnSpc>
                  <a:spcPct val="50000"/>
                </a:lnSpc>
              </a:pPr>
              <a:r>
                <a:rPr lang="en-US" sz="4000" b="1">
                  <a:solidFill>
                    <a:schemeClr val="bg1"/>
                  </a:solidFill>
                  <a:latin typeface="Times New Roman" pitchFamily="18" charset="0"/>
                  <a:sym typeface="CommonBullets" pitchFamily="34" charset="2"/>
                </a:rPr>
                <a:t></a:t>
              </a:r>
              <a:endParaRPr lang="en-US" sz="4000" b="1">
                <a:solidFill>
                  <a:schemeClr val="bg1"/>
                </a:solidFill>
                <a:latin typeface="Times New Roman" pitchFamily="18" charset="0"/>
              </a:endParaRPr>
            </a:p>
          </p:txBody>
        </p:sp>
      </p:gr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254006"/>
                                        </p:tgtEl>
                                        <p:attrNameLst>
                                          <p:attrName>style.visibility</p:attrName>
                                        </p:attrNameLst>
                                      </p:cBhvr>
                                      <p:to>
                                        <p:strVal val="visible"/>
                                      </p:to>
                                    </p:set>
                                    <p:anim calcmode="lin" valueType="num">
                                      <p:cBhvr>
                                        <p:cTn id="7" dur="2000" fill="hold"/>
                                        <p:tgtEl>
                                          <p:spTgt spid="254006"/>
                                        </p:tgtEl>
                                        <p:attrNameLst>
                                          <p:attrName>ppt_w</p:attrName>
                                        </p:attrNameLst>
                                      </p:cBhvr>
                                      <p:tavLst>
                                        <p:tav tm="0">
                                          <p:val>
                                            <p:strVal val="#ppt_w*0.70"/>
                                          </p:val>
                                        </p:tav>
                                        <p:tav tm="100000">
                                          <p:val>
                                            <p:strVal val="#ppt_w"/>
                                          </p:val>
                                        </p:tav>
                                      </p:tavLst>
                                    </p:anim>
                                    <p:anim calcmode="lin" valueType="num">
                                      <p:cBhvr>
                                        <p:cTn id="8" dur="2000" fill="hold"/>
                                        <p:tgtEl>
                                          <p:spTgt spid="254006"/>
                                        </p:tgtEl>
                                        <p:attrNameLst>
                                          <p:attrName>ppt_h</p:attrName>
                                        </p:attrNameLst>
                                      </p:cBhvr>
                                      <p:tavLst>
                                        <p:tav tm="0">
                                          <p:val>
                                            <p:strVal val="#ppt_h"/>
                                          </p:val>
                                        </p:tav>
                                        <p:tav tm="100000">
                                          <p:val>
                                            <p:strVal val="#ppt_h"/>
                                          </p:val>
                                        </p:tav>
                                      </p:tavLst>
                                    </p:anim>
                                    <p:animEffect transition="in" filter="fade">
                                      <p:cBhvr>
                                        <p:cTn id="9" dur="2000"/>
                                        <p:tgtEl>
                                          <p:spTgt spid="254006"/>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37" fill="hold" nodeType="clickEffect">
                                  <p:stCondLst>
                                    <p:cond delay="0"/>
                                  </p:stCondLst>
                                  <p:childTnLst>
                                    <p:set>
                                      <p:cBhvr>
                                        <p:cTn id="13" dur="1" fill="hold">
                                          <p:stCondLst>
                                            <p:cond delay="0"/>
                                          </p:stCondLst>
                                        </p:cTn>
                                        <p:tgtEl>
                                          <p:spTgt spid="254020"/>
                                        </p:tgtEl>
                                        <p:attrNameLst>
                                          <p:attrName>style.visibility</p:attrName>
                                        </p:attrNameLst>
                                      </p:cBhvr>
                                      <p:to>
                                        <p:strVal val="visible"/>
                                      </p:to>
                                    </p:set>
                                    <p:animEffect transition="in" filter="barn(outVertical)">
                                      <p:cBhvr>
                                        <p:cTn id="14" dur="500"/>
                                        <p:tgtEl>
                                          <p:spTgt spid="254020"/>
                                        </p:tgtEl>
                                      </p:cBhvr>
                                    </p:animEffect>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253999"/>
                                        </p:tgtEl>
                                        <p:attrNameLst>
                                          <p:attrName>style.visibility</p:attrName>
                                        </p:attrNameLst>
                                      </p:cBhvr>
                                      <p:to>
                                        <p:strVal val="visible"/>
                                      </p:to>
                                    </p:set>
                                    <p:anim calcmode="lin" valueType="num">
                                      <p:cBhvr>
                                        <p:cTn id="19" dur="500" fill="hold"/>
                                        <p:tgtEl>
                                          <p:spTgt spid="253999"/>
                                        </p:tgtEl>
                                        <p:attrNameLst>
                                          <p:attrName>ppt_w</p:attrName>
                                        </p:attrNameLst>
                                      </p:cBhvr>
                                      <p:tavLst>
                                        <p:tav tm="0">
                                          <p:val>
                                            <p:fltVal val="0"/>
                                          </p:val>
                                        </p:tav>
                                        <p:tav tm="100000">
                                          <p:val>
                                            <p:strVal val="#ppt_w"/>
                                          </p:val>
                                        </p:tav>
                                      </p:tavLst>
                                    </p:anim>
                                    <p:anim calcmode="lin" valueType="num">
                                      <p:cBhvr>
                                        <p:cTn id="20" dur="500" fill="hold"/>
                                        <p:tgtEl>
                                          <p:spTgt spid="253999"/>
                                        </p:tgtEl>
                                        <p:attrNameLst>
                                          <p:attrName>ppt_h</p:attrName>
                                        </p:attrNameLst>
                                      </p:cBhvr>
                                      <p:tavLst>
                                        <p:tav tm="0">
                                          <p:val>
                                            <p:strVal val="#ppt_h"/>
                                          </p:val>
                                        </p:tav>
                                        <p:tav tm="100000">
                                          <p:val>
                                            <p:strVal val="#ppt_h"/>
                                          </p:val>
                                        </p:tav>
                                      </p:tavLst>
                                    </p:anim>
                                  </p:childTnLst>
                                </p:cTn>
                              </p:par>
                              <p:par>
                                <p:cTn id="21" presetID="10" presetClass="entr" presetSubtype="0" fill="hold" grpId="0" nodeType="withEffect">
                                  <p:stCondLst>
                                    <p:cond delay="0"/>
                                  </p:stCondLst>
                                  <p:childTnLst>
                                    <p:set>
                                      <p:cBhvr>
                                        <p:cTn id="22" dur="1" fill="hold">
                                          <p:stCondLst>
                                            <p:cond delay="0"/>
                                          </p:stCondLst>
                                        </p:cTn>
                                        <p:tgtEl>
                                          <p:spTgt spid="253997"/>
                                        </p:tgtEl>
                                        <p:attrNameLst>
                                          <p:attrName>style.visibility</p:attrName>
                                        </p:attrNameLst>
                                      </p:cBhvr>
                                      <p:to>
                                        <p:strVal val="visible"/>
                                      </p:to>
                                    </p:set>
                                    <p:animEffect transition="in" filter="fade">
                                      <p:cBhvr>
                                        <p:cTn id="23" dur="1000"/>
                                        <p:tgtEl>
                                          <p:spTgt spid="253997"/>
                                        </p:tgtEl>
                                      </p:cBhvr>
                                    </p:animEffect>
                                  </p:childTnLst>
                                </p:cTn>
                              </p:par>
                            </p:childTnLst>
                          </p:cTn>
                        </p:par>
                      </p:childTnLst>
                    </p:cTn>
                  </p:par>
                  <p:par>
                    <p:cTn id="24" fill="hold">
                      <p:stCondLst>
                        <p:cond delay="indefinite"/>
                      </p:stCondLst>
                      <p:childTnLst>
                        <p:par>
                          <p:cTn id="25" fill="hold">
                            <p:stCondLst>
                              <p:cond delay="0"/>
                            </p:stCondLst>
                            <p:childTnLst>
                              <p:par>
                                <p:cTn id="26" presetID="17" presetClass="entr" presetSubtype="10" fill="hold" grpId="0" nodeType="clickEffect">
                                  <p:stCondLst>
                                    <p:cond delay="0"/>
                                  </p:stCondLst>
                                  <p:childTnLst>
                                    <p:set>
                                      <p:cBhvr>
                                        <p:cTn id="27" dur="1" fill="hold">
                                          <p:stCondLst>
                                            <p:cond delay="0"/>
                                          </p:stCondLst>
                                        </p:cTn>
                                        <p:tgtEl>
                                          <p:spTgt spid="253998"/>
                                        </p:tgtEl>
                                        <p:attrNameLst>
                                          <p:attrName>style.visibility</p:attrName>
                                        </p:attrNameLst>
                                      </p:cBhvr>
                                      <p:to>
                                        <p:strVal val="visible"/>
                                      </p:to>
                                    </p:set>
                                    <p:anim calcmode="lin" valueType="num">
                                      <p:cBhvr>
                                        <p:cTn id="28" dur="500" fill="hold"/>
                                        <p:tgtEl>
                                          <p:spTgt spid="253998"/>
                                        </p:tgtEl>
                                        <p:attrNameLst>
                                          <p:attrName>ppt_w</p:attrName>
                                        </p:attrNameLst>
                                      </p:cBhvr>
                                      <p:tavLst>
                                        <p:tav tm="0">
                                          <p:val>
                                            <p:fltVal val="0"/>
                                          </p:val>
                                        </p:tav>
                                        <p:tav tm="100000">
                                          <p:val>
                                            <p:strVal val="#ppt_w"/>
                                          </p:val>
                                        </p:tav>
                                      </p:tavLst>
                                    </p:anim>
                                    <p:anim calcmode="lin" valueType="num">
                                      <p:cBhvr>
                                        <p:cTn id="29" dur="500" fill="hold"/>
                                        <p:tgtEl>
                                          <p:spTgt spid="253998"/>
                                        </p:tgtEl>
                                        <p:attrNameLst>
                                          <p:attrName>ppt_h</p:attrName>
                                        </p:attrNameLst>
                                      </p:cBhvr>
                                      <p:tavLst>
                                        <p:tav tm="0">
                                          <p:val>
                                            <p:strVal val="#ppt_h"/>
                                          </p:val>
                                        </p:tav>
                                        <p:tav tm="100000">
                                          <p:val>
                                            <p:strVal val="#ppt_h"/>
                                          </p:val>
                                        </p:tav>
                                      </p:tavLst>
                                    </p:anim>
                                  </p:childTnLst>
                                </p:cTn>
                              </p:par>
                              <p:par>
                                <p:cTn id="30" presetID="10" presetClass="entr" presetSubtype="0" fill="hold" grpId="0" nodeType="withEffect">
                                  <p:stCondLst>
                                    <p:cond delay="0"/>
                                  </p:stCondLst>
                                  <p:childTnLst>
                                    <p:set>
                                      <p:cBhvr>
                                        <p:cTn id="31" dur="1" fill="hold">
                                          <p:stCondLst>
                                            <p:cond delay="0"/>
                                          </p:stCondLst>
                                        </p:cTn>
                                        <p:tgtEl>
                                          <p:spTgt spid="253996"/>
                                        </p:tgtEl>
                                        <p:attrNameLst>
                                          <p:attrName>style.visibility</p:attrName>
                                        </p:attrNameLst>
                                      </p:cBhvr>
                                      <p:to>
                                        <p:strVal val="visible"/>
                                      </p:to>
                                    </p:set>
                                    <p:animEffect transition="in" filter="fade">
                                      <p:cBhvr>
                                        <p:cTn id="32" dur="1000"/>
                                        <p:tgtEl>
                                          <p:spTgt spid="253996"/>
                                        </p:tgtEl>
                                      </p:cBhvr>
                                    </p:animEffect>
                                  </p:childTnLst>
                                </p:cTn>
                              </p:par>
                            </p:childTnLst>
                          </p:cTn>
                        </p:par>
                      </p:childTnLst>
                    </p:cTn>
                  </p:par>
                  <p:par>
                    <p:cTn id="33" fill="hold">
                      <p:stCondLst>
                        <p:cond delay="indefinite"/>
                      </p:stCondLst>
                      <p:childTnLst>
                        <p:par>
                          <p:cTn id="34" fill="hold">
                            <p:stCondLst>
                              <p:cond delay="0"/>
                            </p:stCondLst>
                            <p:childTnLst>
                              <p:par>
                                <p:cTn id="35" presetID="23" presetClass="entr" presetSubtype="272" fill="hold" grpId="0" nodeType="clickEffect">
                                  <p:stCondLst>
                                    <p:cond delay="0"/>
                                  </p:stCondLst>
                                  <p:childTnLst>
                                    <p:set>
                                      <p:cBhvr>
                                        <p:cTn id="36" dur="1" fill="hold">
                                          <p:stCondLst>
                                            <p:cond delay="0"/>
                                          </p:stCondLst>
                                        </p:cTn>
                                        <p:tgtEl>
                                          <p:spTgt spid="253974"/>
                                        </p:tgtEl>
                                        <p:attrNameLst>
                                          <p:attrName>style.visibility</p:attrName>
                                        </p:attrNameLst>
                                      </p:cBhvr>
                                      <p:to>
                                        <p:strVal val="visible"/>
                                      </p:to>
                                    </p:set>
                                    <p:anim calcmode="lin" valueType="num">
                                      <p:cBhvr>
                                        <p:cTn id="37" dur="2000" fill="hold"/>
                                        <p:tgtEl>
                                          <p:spTgt spid="253974"/>
                                        </p:tgtEl>
                                        <p:attrNameLst>
                                          <p:attrName>ppt_w</p:attrName>
                                        </p:attrNameLst>
                                      </p:cBhvr>
                                      <p:tavLst>
                                        <p:tav tm="0">
                                          <p:val>
                                            <p:strVal val="2/3*#ppt_w"/>
                                          </p:val>
                                        </p:tav>
                                        <p:tav tm="100000">
                                          <p:val>
                                            <p:strVal val="#ppt_w"/>
                                          </p:val>
                                        </p:tav>
                                      </p:tavLst>
                                    </p:anim>
                                    <p:anim calcmode="lin" valueType="num">
                                      <p:cBhvr>
                                        <p:cTn id="38" dur="2000" fill="hold"/>
                                        <p:tgtEl>
                                          <p:spTgt spid="253974"/>
                                        </p:tgtEl>
                                        <p:attrNameLst>
                                          <p:attrName>ppt_h</p:attrName>
                                        </p:attrNameLst>
                                      </p:cBhvr>
                                      <p:tavLst>
                                        <p:tav tm="0">
                                          <p:val>
                                            <p:strVal val="2/3*#ppt_h"/>
                                          </p:val>
                                        </p:tav>
                                        <p:tav tm="100000">
                                          <p:val>
                                            <p:strVal val="#ppt_h"/>
                                          </p:val>
                                        </p:tav>
                                      </p:tavLst>
                                    </p:anim>
                                  </p:childTnLst>
                                </p:cTn>
                              </p:par>
                            </p:childTnLst>
                          </p:cTn>
                        </p:par>
                        <p:par>
                          <p:cTn id="39" fill="hold">
                            <p:stCondLst>
                              <p:cond delay="2000"/>
                            </p:stCondLst>
                            <p:childTnLst>
                              <p:par>
                                <p:cTn id="40" presetID="10" presetClass="entr" presetSubtype="0" fill="hold" grpId="0" nodeType="afterEffect">
                                  <p:stCondLst>
                                    <p:cond delay="0"/>
                                  </p:stCondLst>
                                  <p:childTnLst>
                                    <p:set>
                                      <p:cBhvr>
                                        <p:cTn id="41" dur="1" fill="hold">
                                          <p:stCondLst>
                                            <p:cond delay="0"/>
                                          </p:stCondLst>
                                        </p:cTn>
                                        <p:tgtEl>
                                          <p:spTgt spid="253975"/>
                                        </p:tgtEl>
                                        <p:attrNameLst>
                                          <p:attrName>style.visibility</p:attrName>
                                        </p:attrNameLst>
                                      </p:cBhvr>
                                      <p:to>
                                        <p:strVal val="visible"/>
                                      </p:to>
                                    </p:set>
                                    <p:animEffect transition="in" filter="fade">
                                      <p:cBhvr>
                                        <p:cTn id="42" dur="1000"/>
                                        <p:tgtEl>
                                          <p:spTgt spid="253975"/>
                                        </p:tgtEl>
                                      </p:cBhvr>
                                    </p:animEffect>
                                  </p:childTnLst>
                                </p:cTn>
                              </p:par>
                            </p:childTnLst>
                          </p:cTn>
                        </p:par>
                      </p:childTnLst>
                    </p:cTn>
                  </p:par>
                  <p:par>
                    <p:cTn id="43" fill="hold">
                      <p:stCondLst>
                        <p:cond delay="indefinite"/>
                      </p:stCondLst>
                      <p:childTnLst>
                        <p:par>
                          <p:cTn id="44" fill="hold">
                            <p:stCondLst>
                              <p:cond delay="0"/>
                            </p:stCondLst>
                            <p:childTnLst>
                              <p:par>
                                <p:cTn id="45" presetID="23" presetClass="entr" presetSubtype="272" fill="hold" grpId="0" nodeType="clickEffect">
                                  <p:stCondLst>
                                    <p:cond delay="0"/>
                                  </p:stCondLst>
                                  <p:childTnLst>
                                    <p:set>
                                      <p:cBhvr>
                                        <p:cTn id="46" dur="1" fill="hold">
                                          <p:stCondLst>
                                            <p:cond delay="0"/>
                                          </p:stCondLst>
                                        </p:cTn>
                                        <p:tgtEl>
                                          <p:spTgt spid="253992"/>
                                        </p:tgtEl>
                                        <p:attrNameLst>
                                          <p:attrName>style.visibility</p:attrName>
                                        </p:attrNameLst>
                                      </p:cBhvr>
                                      <p:to>
                                        <p:strVal val="visible"/>
                                      </p:to>
                                    </p:set>
                                    <p:anim calcmode="lin" valueType="num">
                                      <p:cBhvr>
                                        <p:cTn id="47" dur="1000" fill="hold"/>
                                        <p:tgtEl>
                                          <p:spTgt spid="253992"/>
                                        </p:tgtEl>
                                        <p:attrNameLst>
                                          <p:attrName>ppt_w</p:attrName>
                                        </p:attrNameLst>
                                      </p:cBhvr>
                                      <p:tavLst>
                                        <p:tav tm="0">
                                          <p:val>
                                            <p:strVal val="2/3*#ppt_w"/>
                                          </p:val>
                                        </p:tav>
                                        <p:tav tm="100000">
                                          <p:val>
                                            <p:strVal val="#ppt_w"/>
                                          </p:val>
                                        </p:tav>
                                      </p:tavLst>
                                    </p:anim>
                                    <p:anim calcmode="lin" valueType="num">
                                      <p:cBhvr>
                                        <p:cTn id="48" dur="1000" fill="hold"/>
                                        <p:tgtEl>
                                          <p:spTgt spid="253992"/>
                                        </p:tgtEl>
                                        <p:attrNameLst>
                                          <p:attrName>ppt_h</p:attrName>
                                        </p:attrNameLst>
                                      </p:cBhvr>
                                      <p:tavLst>
                                        <p:tav tm="0">
                                          <p:val>
                                            <p:strVal val="2/3*#ppt_h"/>
                                          </p:val>
                                        </p:tav>
                                        <p:tav tm="100000">
                                          <p:val>
                                            <p:strVal val="#ppt_h"/>
                                          </p:val>
                                        </p:tav>
                                      </p:tavLst>
                                    </p:anim>
                                  </p:childTnLst>
                                </p:cTn>
                              </p:par>
                            </p:childTnLst>
                          </p:cTn>
                        </p:par>
                      </p:childTnLst>
                    </p:cTn>
                  </p:par>
                  <p:par>
                    <p:cTn id="49" fill="hold">
                      <p:stCondLst>
                        <p:cond delay="indefinite"/>
                      </p:stCondLst>
                      <p:childTnLst>
                        <p:par>
                          <p:cTn id="50" fill="hold">
                            <p:stCondLst>
                              <p:cond delay="0"/>
                            </p:stCondLst>
                            <p:childTnLst>
                              <p:par>
                                <p:cTn id="51" presetID="23" presetClass="entr" presetSubtype="272" fill="hold" grpId="0" nodeType="clickEffect">
                                  <p:stCondLst>
                                    <p:cond delay="0"/>
                                  </p:stCondLst>
                                  <p:childTnLst>
                                    <p:set>
                                      <p:cBhvr>
                                        <p:cTn id="52" dur="1" fill="hold">
                                          <p:stCondLst>
                                            <p:cond delay="0"/>
                                          </p:stCondLst>
                                        </p:cTn>
                                        <p:tgtEl>
                                          <p:spTgt spid="253993"/>
                                        </p:tgtEl>
                                        <p:attrNameLst>
                                          <p:attrName>style.visibility</p:attrName>
                                        </p:attrNameLst>
                                      </p:cBhvr>
                                      <p:to>
                                        <p:strVal val="visible"/>
                                      </p:to>
                                    </p:set>
                                    <p:anim calcmode="lin" valueType="num">
                                      <p:cBhvr>
                                        <p:cTn id="53" dur="1000" fill="hold"/>
                                        <p:tgtEl>
                                          <p:spTgt spid="253993"/>
                                        </p:tgtEl>
                                        <p:attrNameLst>
                                          <p:attrName>ppt_w</p:attrName>
                                        </p:attrNameLst>
                                      </p:cBhvr>
                                      <p:tavLst>
                                        <p:tav tm="0">
                                          <p:val>
                                            <p:strVal val="2/3*#ppt_w"/>
                                          </p:val>
                                        </p:tav>
                                        <p:tav tm="100000">
                                          <p:val>
                                            <p:strVal val="#ppt_w"/>
                                          </p:val>
                                        </p:tav>
                                      </p:tavLst>
                                    </p:anim>
                                    <p:anim calcmode="lin" valueType="num">
                                      <p:cBhvr>
                                        <p:cTn id="54" dur="1000" fill="hold"/>
                                        <p:tgtEl>
                                          <p:spTgt spid="253993"/>
                                        </p:tgtEl>
                                        <p:attrNameLst>
                                          <p:attrName>ppt_h</p:attrName>
                                        </p:attrNameLst>
                                      </p:cBhvr>
                                      <p:tavLst>
                                        <p:tav tm="0">
                                          <p:val>
                                            <p:strVal val="2/3*#ppt_h"/>
                                          </p:val>
                                        </p:tav>
                                        <p:tav tm="100000">
                                          <p:val>
                                            <p:strVal val="#ppt_h"/>
                                          </p:val>
                                        </p:tav>
                                      </p:tavLst>
                                    </p:anim>
                                  </p:childTnLst>
                                </p:cTn>
                              </p:par>
                              <p:par>
                                <p:cTn id="55" presetID="22" presetClass="entr" presetSubtype="4" fill="hold" grpId="0" nodeType="withEffect">
                                  <p:stCondLst>
                                    <p:cond delay="0"/>
                                  </p:stCondLst>
                                  <p:childTnLst>
                                    <p:set>
                                      <p:cBhvr>
                                        <p:cTn id="56" dur="1" fill="hold">
                                          <p:stCondLst>
                                            <p:cond delay="0"/>
                                          </p:stCondLst>
                                        </p:cTn>
                                        <p:tgtEl>
                                          <p:spTgt spid="253994"/>
                                        </p:tgtEl>
                                        <p:attrNameLst>
                                          <p:attrName>style.visibility</p:attrName>
                                        </p:attrNameLst>
                                      </p:cBhvr>
                                      <p:to>
                                        <p:strVal val="visible"/>
                                      </p:to>
                                    </p:set>
                                    <p:animEffect transition="in" filter="wipe(down)">
                                      <p:cBhvr>
                                        <p:cTn id="57" dur="1000"/>
                                        <p:tgtEl>
                                          <p:spTgt spid="253994"/>
                                        </p:tgtEl>
                                      </p:cBhvr>
                                    </p:animEffect>
                                  </p:childTnLst>
                                </p:cTn>
                              </p:par>
                            </p:childTnLst>
                          </p:cTn>
                        </p:par>
                      </p:childTnLst>
                    </p:cTn>
                  </p:par>
                  <p:par>
                    <p:cTn id="58" fill="hold">
                      <p:stCondLst>
                        <p:cond delay="indefinite"/>
                      </p:stCondLst>
                      <p:childTnLst>
                        <p:par>
                          <p:cTn id="59" fill="hold">
                            <p:stCondLst>
                              <p:cond delay="0"/>
                            </p:stCondLst>
                            <p:childTnLst>
                              <p:par>
                                <p:cTn id="60" presetID="17" presetClass="entr" presetSubtype="10" fill="hold" grpId="0" nodeType="clickEffect">
                                  <p:stCondLst>
                                    <p:cond delay="0"/>
                                  </p:stCondLst>
                                  <p:iterate type="wd">
                                    <p:tmPct val="100000"/>
                                  </p:iterate>
                                  <p:childTnLst>
                                    <p:set>
                                      <p:cBhvr>
                                        <p:cTn id="61" dur="1" fill="hold">
                                          <p:stCondLst>
                                            <p:cond delay="0"/>
                                          </p:stCondLst>
                                        </p:cTn>
                                        <p:tgtEl>
                                          <p:spTgt spid="253991"/>
                                        </p:tgtEl>
                                        <p:attrNameLst>
                                          <p:attrName>style.visibility</p:attrName>
                                        </p:attrNameLst>
                                      </p:cBhvr>
                                      <p:to>
                                        <p:strVal val="visible"/>
                                      </p:to>
                                    </p:set>
                                    <p:anim calcmode="lin" valueType="num">
                                      <p:cBhvr>
                                        <p:cTn id="62" dur="500" fill="hold"/>
                                        <p:tgtEl>
                                          <p:spTgt spid="253991"/>
                                        </p:tgtEl>
                                        <p:attrNameLst>
                                          <p:attrName>ppt_w</p:attrName>
                                        </p:attrNameLst>
                                      </p:cBhvr>
                                      <p:tavLst>
                                        <p:tav tm="0">
                                          <p:val>
                                            <p:fltVal val="0"/>
                                          </p:val>
                                        </p:tav>
                                        <p:tav tm="100000">
                                          <p:val>
                                            <p:strVal val="#ppt_w"/>
                                          </p:val>
                                        </p:tav>
                                      </p:tavLst>
                                    </p:anim>
                                    <p:anim calcmode="lin" valueType="num">
                                      <p:cBhvr>
                                        <p:cTn id="63" dur="500" fill="hold"/>
                                        <p:tgtEl>
                                          <p:spTgt spid="253991"/>
                                        </p:tgtEl>
                                        <p:attrNameLst>
                                          <p:attrName>ppt_h</p:attrName>
                                        </p:attrNameLst>
                                      </p:cBhvr>
                                      <p:tavLst>
                                        <p:tav tm="0">
                                          <p:val>
                                            <p:strVal val="#ppt_h"/>
                                          </p:val>
                                        </p:tav>
                                        <p:tav tm="100000">
                                          <p:val>
                                            <p:strVal val="#ppt_h"/>
                                          </p:val>
                                        </p:tav>
                                      </p:tavLst>
                                    </p:anim>
                                  </p:childTnLst>
                                </p:cTn>
                              </p:par>
                              <p:par>
                                <p:cTn id="64" presetID="10" presetClass="entr" presetSubtype="0" fill="hold" grpId="0" nodeType="withEffect">
                                  <p:stCondLst>
                                    <p:cond delay="0"/>
                                  </p:stCondLst>
                                  <p:childTnLst>
                                    <p:set>
                                      <p:cBhvr>
                                        <p:cTn id="65" dur="1" fill="hold">
                                          <p:stCondLst>
                                            <p:cond delay="0"/>
                                          </p:stCondLst>
                                        </p:cTn>
                                        <p:tgtEl>
                                          <p:spTgt spid="253976"/>
                                        </p:tgtEl>
                                        <p:attrNameLst>
                                          <p:attrName>style.visibility</p:attrName>
                                        </p:attrNameLst>
                                      </p:cBhvr>
                                      <p:to>
                                        <p:strVal val="visible"/>
                                      </p:to>
                                    </p:set>
                                    <p:animEffect transition="in" filter="fade">
                                      <p:cBhvr>
                                        <p:cTn id="66" dur="2000"/>
                                        <p:tgtEl>
                                          <p:spTgt spid="2539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3974" grpId="0" autoUpdateAnimBg="0"/>
      <p:bldP spid="253975" grpId="0" autoUpdateAnimBg="0"/>
      <p:bldP spid="253976" grpId="0" autoUpdateAnimBg="0"/>
      <p:bldP spid="253991" grpId="0" autoUpdateAnimBg="0"/>
      <p:bldP spid="253992" grpId="0" animBg="1" autoUpdateAnimBg="0"/>
      <p:bldP spid="253993" grpId="0" animBg="1" autoUpdateAnimBg="0"/>
      <p:bldP spid="253994" grpId="0" animBg="1"/>
      <p:bldP spid="253996" grpId="0" autoUpdateAnimBg="0"/>
      <p:bldP spid="253997" grpId="0" autoUpdateAnimBg="0"/>
      <p:bldP spid="253998" grpId="0" autoUpdateAnimBg="0"/>
      <p:bldP spid="253999" grpId="0" autoUpdateAnimBg="0"/>
    </p:bldLst>
  </p:timing>
</p:sld>
</file>

<file path=ppt/slides/slide71.xml><?xml version="1.0" encoding="utf-8"?>
<p:sld xmlns:a="http://schemas.openxmlformats.org/drawingml/2006/main" xmlns:r="http://schemas.openxmlformats.org/officeDocument/2006/relationships" xmlns:p="http://schemas.openxmlformats.org/presentationml/2006/main">
  <p:cSld>
    <p:bg>
      <p:bgPr>
        <a:gradFill rotWithShape="0">
          <a:gsLst>
            <a:gs pos="0">
              <a:srgbClr val="CC99FF"/>
            </a:gs>
            <a:gs pos="50000">
              <a:schemeClr val="bg1"/>
            </a:gs>
            <a:gs pos="100000">
              <a:srgbClr val="CC99FF"/>
            </a:gs>
          </a:gsLst>
          <a:lin ang="5400000" scaled="1"/>
        </a:gradFill>
        <a:effectLst/>
      </p:bgPr>
    </p:bg>
    <p:spTree>
      <p:nvGrpSpPr>
        <p:cNvPr id="1" name=""/>
        <p:cNvGrpSpPr/>
        <p:nvPr/>
      </p:nvGrpSpPr>
      <p:grpSpPr>
        <a:xfrm>
          <a:off x="0" y="0"/>
          <a:ext cx="0" cy="0"/>
          <a:chOff x="0" y="0"/>
          <a:chExt cx="0" cy="0"/>
        </a:xfrm>
      </p:grpSpPr>
      <p:sp>
        <p:nvSpPr>
          <p:cNvPr id="763906" name="Rectangle 2"/>
          <p:cNvSpPr>
            <a:spLocks noChangeArrowheads="1"/>
          </p:cNvSpPr>
          <p:nvPr/>
        </p:nvSpPr>
        <p:spPr bwMode="auto">
          <a:xfrm>
            <a:off x="0" y="4953000"/>
            <a:ext cx="9144000" cy="1897063"/>
          </a:xfrm>
          <a:prstGeom prst="rect">
            <a:avLst/>
          </a:prstGeom>
          <a:solidFill>
            <a:schemeClr val="tx1"/>
          </a:solidFill>
          <a:ln w="9525">
            <a:solidFill>
              <a:schemeClr val="tx1"/>
            </a:solidFill>
            <a:miter lim="800000"/>
            <a:headEnd/>
            <a:tailEnd/>
          </a:ln>
          <a:effectLst/>
        </p:spPr>
        <p:txBody>
          <a:bodyPr wrap="none" anchor="ctr"/>
          <a:lstStyle/>
          <a:p>
            <a:endParaRPr lang="en-US"/>
          </a:p>
        </p:txBody>
      </p:sp>
      <p:grpSp>
        <p:nvGrpSpPr>
          <p:cNvPr id="763907" name="Group 3"/>
          <p:cNvGrpSpPr>
            <a:grpSpLocks/>
          </p:cNvGrpSpPr>
          <p:nvPr/>
        </p:nvGrpSpPr>
        <p:grpSpPr bwMode="auto">
          <a:xfrm>
            <a:off x="152400" y="74613"/>
            <a:ext cx="8915400" cy="519112"/>
            <a:chOff x="96" y="47"/>
            <a:chExt cx="5616" cy="327"/>
          </a:xfrm>
        </p:grpSpPr>
        <p:sp>
          <p:nvSpPr>
            <p:cNvPr id="763908" name="Text Box 4"/>
            <p:cNvSpPr txBox="1">
              <a:spLocks noChangeArrowheads="1"/>
            </p:cNvSpPr>
            <p:nvPr/>
          </p:nvSpPr>
          <p:spPr bwMode="auto">
            <a:xfrm>
              <a:off x="609" y="47"/>
              <a:ext cx="5103" cy="327"/>
            </a:xfrm>
            <a:prstGeom prst="rect">
              <a:avLst/>
            </a:prstGeom>
            <a:noFill/>
            <a:ln w="9525">
              <a:noFill/>
              <a:miter lim="800000"/>
              <a:headEnd/>
              <a:tailEnd/>
            </a:ln>
            <a:effectLst>
              <a:outerShdw dist="12700" dir="1593903" algn="ctr" rotWithShape="0">
                <a:schemeClr val="bg1"/>
              </a:outerShdw>
            </a:effectLst>
          </p:spPr>
          <p:txBody>
            <a:bodyPr>
              <a:spAutoFit/>
            </a:bodyPr>
            <a:lstStyle/>
            <a:p>
              <a:pPr>
                <a:lnSpc>
                  <a:spcPct val="100000"/>
                </a:lnSpc>
              </a:pPr>
              <a:r>
                <a:rPr lang="en-US" sz="2800" u="sng" dirty="0"/>
                <a:t>The Three Ordered Stages of the Growing Period</a:t>
              </a:r>
            </a:p>
          </p:txBody>
        </p:sp>
        <p:sp>
          <p:nvSpPr>
            <p:cNvPr id="763909" name="Text Box 5"/>
            <p:cNvSpPr txBox="1">
              <a:spLocks noChangeArrowheads="1"/>
            </p:cNvSpPr>
            <p:nvPr/>
          </p:nvSpPr>
          <p:spPr bwMode="auto">
            <a:xfrm>
              <a:off x="96" y="60"/>
              <a:ext cx="528" cy="314"/>
            </a:xfrm>
            <a:prstGeom prst="rect">
              <a:avLst/>
            </a:prstGeom>
            <a:noFill/>
            <a:ln w="9525">
              <a:noFill/>
              <a:miter lim="800000"/>
              <a:headEnd/>
              <a:tailEnd/>
            </a:ln>
            <a:effectLst>
              <a:outerShdw dist="12700" dir="1593903" algn="ctr" rotWithShape="0">
                <a:schemeClr val="bg1"/>
              </a:outerShdw>
            </a:effectLst>
          </p:spPr>
          <p:txBody>
            <a:bodyPr>
              <a:spAutoFit/>
            </a:bodyPr>
            <a:lstStyle/>
            <a:p>
              <a:pPr>
                <a:lnSpc>
                  <a:spcPct val="95000"/>
                </a:lnSpc>
              </a:pPr>
              <a:r>
                <a:rPr lang="en-US" sz="2800" u="sng" dirty="0"/>
                <a:t>5.2.1</a:t>
              </a:r>
            </a:p>
          </p:txBody>
        </p:sp>
      </p:grpSp>
      <p:sp>
        <p:nvSpPr>
          <p:cNvPr id="763910" name="Text Box 6"/>
          <p:cNvSpPr txBox="1">
            <a:spLocks noChangeArrowheads="1"/>
          </p:cNvSpPr>
          <p:nvPr/>
        </p:nvSpPr>
        <p:spPr bwMode="auto">
          <a:xfrm>
            <a:off x="2209800" y="2514600"/>
            <a:ext cx="1371600" cy="482600"/>
          </a:xfrm>
          <a:prstGeom prst="rect">
            <a:avLst/>
          </a:prstGeom>
          <a:noFill/>
          <a:ln w="9525">
            <a:noFill/>
            <a:miter lim="800000"/>
            <a:headEnd/>
            <a:tailEnd/>
          </a:ln>
          <a:effectLst/>
        </p:spPr>
        <p:txBody>
          <a:bodyPr>
            <a:spAutoFit/>
          </a:bodyPr>
          <a:lstStyle/>
          <a:p>
            <a:pPr>
              <a:lnSpc>
                <a:spcPct val="80000"/>
              </a:lnSpc>
            </a:pPr>
            <a:r>
              <a:rPr lang="en-US" sz="3200" b="1">
                <a:solidFill>
                  <a:schemeClr val="accent2"/>
                </a:solidFill>
              </a:rPr>
              <a:t>Growth</a:t>
            </a:r>
          </a:p>
        </p:txBody>
      </p:sp>
      <p:sp>
        <p:nvSpPr>
          <p:cNvPr id="763911" name="Text Box 7"/>
          <p:cNvSpPr txBox="1">
            <a:spLocks noChangeArrowheads="1"/>
          </p:cNvSpPr>
          <p:nvPr/>
        </p:nvSpPr>
        <p:spPr bwMode="auto">
          <a:xfrm>
            <a:off x="2209800" y="3276600"/>
            <a:ext cx="1905000" cy="482600"/>
          </a:xfrm>
          <a:prstGeom prst="rect">
            <a:avLst/>
          </a:prstGeom>
          <a:noFill/>
          <a:ln w="9525">
            <a:noFill/>
            <a:miter lim="800000"/>
            <a:headEnd/>
            <a:tailEnd/>
          </a:ln>
          <a:effectLst/>
        </p:spPr>
        <p:txBody>
          <a:bodyPr>
            <a:spAutoFit/>
          </a:bodyPr>
          <a:lstStyle/>
          <a:p>
            <a:pPr>
              <a:lnSpc>
                <a:spcPct val="80000"/>
              </a:lnSpc>
            </a:pPr>
            <a:r>
              <a:rPr lang="en-US" sz="3200" b="1">
                <a:solidFill>
                  <a:schemeClr val="accent2"/>
                </a:solidFill>
              </a:rPr>
              <a:t>Formation</a:t>
            </a:r>
          </a:p>
        </p:txBody>
      </p:sp>
      <p:sp>
        <p:nvSpPr>
          <p:cNvPr id="763912" name="Text Box 8"/>
          <p:cNvSpPr txBox="1">
            <a:spLocks noChangeArrowheads="1"/>
          </p:cNvSpPr>
          <p:nvPr/>
        </p:nvSpPr>
        <p:spPr bwMode="auto">
          <a:xfrm>
            <a:off x="2209800" y="1776413"/>
            <a:ext cx="2133600" cy="482600"/>
          </a:xfrm>
          <a:prstGeom prst="rect">
            <a:avLst/>
          </a:prstGeom>
          <a:noFill/>
          <a:ln w="9525">
            <a:noFill/>
            <a:miter lim="800000"/>
            <a:headEnd/>
            <a:tailEnd/>
          </a:ln>
          <a:effectLst/>
        </p:spPr>
        <p:txBody>
          <a:bodyPr>
            <a:spAutoFit/>
          </a:bodyPr>
          <a:lstStyle/>
          <a:p>
            <a:pPr>
              <a:lnSpc>
                <a:spcPct val="80000"/>
              </a:lnSpc>
            </a:pPr>
            <a:r>
              <a:rPr lang="en-US" sz="3200" b="1">
                <a:solidFill>
                  <a:schemeClr val="accent2"/>
                </a:solidFill>
              </a:rPr>
              <a:t>Completion</a:t>
            </a:r>
          </a:p>
        </p:txBody>
      </p:sp>
      <p:grpSp>
        <p:nvGrpSpPr>
          <p:cNvPr id="763933" name="Group 29"/>
          <p:cNvGrpSpPr>
            <a:grpSpLocks/>
          </p:cNvGrpSpPr>
          <p:nvPr/>
        </p:nvGrpSpPr>
        <p:grpSpPr bwMode="auto">
          <a:xfrm>
            <a:off x="457200" y="5211763"/>
            <a:ext cx="8124825" cy="1112837"/>
            <a:chOff x="210" y="3283"/>
            <a:chExt cx="5118" cy="701"/>
          </a:xfrm>
        </p:grpSpPr>
        <p:sp>
          <p:nvSpPr>
            <p:cNvPr id="763914" name="Text Box 10"/>
            <p:cNvSpPr txBox="1">
              <a:spLocks noChangeArrowheads="1"/>
            </p:cNvSpPr>
            <p:nvPr/>
          </p:nvSpPr>
          <p:spPr bwMode="auto">
            <a:xfrm>
              <a:off x="432" y="3305"/>
              <a:ext cx="4896" cy="679"/>
            </a:xfrm>
            <a:prstGeom prst="rect">
              <a:avLst/>
            </a:prstGeom>
            <a:noFill/>
            <a:ln w="9525">
              <a:noFill/>
              <a:miter lim="800000"/>
              <a:headEnd/>
              <a:tailEnd/>
            </a:ln>
            <a:effectLst/>
          </p:spPr>
          <p:txBody>
            <a:bodyPr>
              <a:spAutoFit/>
            </a:bodyPr>
            <a:lstStyle/>
            <a:p>
              <a:pPr>
                <a:lnSpc>
                  <a:spcPct val="90000"/>
                </a:lnSpc>
              </a:pPr>
              <a:r>
                <a:rPr lang="en-US" sz="2400" b="1">
                  <a:solidFill>
                    <a:schemeClr val="bg1"/>
                  </a:solidFill>
                  <a:latin typeface="Arial Narrow" pitchFamily="34" charset="0"/>
                </a:rPr>
                <a:t>All </a:t>
              </a:r>
              <a:r>
                <a:rPr lang="en-US" sz="2400" b="1" u="sng">
                  <a:solidFill>
                    <a:schemeClr val="bg1"/>
                  </a:solidFill>
                  <a:latin typeface="Arial Narrow" pitchFamily="34" charset="0"/>
                </a:rPr>
                <a:t>creation</a:t>
              </a:r>
              <a:r>
                <a:rPr lang="en-US" sz="2400" b="1">
                  <a:solidFill>
                    <a:schemeClr val="bg1"/>
                  </a:solidFill>
                  <a:latin typeface="Arial Narrow" pitchFamily="34" charset="0"/>
                </a:rPr>
                <a:t> reach perfection by passing through three ordered stages of growth: the </a:t>
              </a:r>
              <a:r>
                <a:rPr lang="en-US" sz="2400" b="1" u="sng">
                  <a:solidFill>
                    <a:schemeClr val="bg1"/>
                  </a:solidFill>
                  <a:latin typeface="Arial Narrow" pitchFamily="34" charset="0"/>
                </a:rPr>
                <a:t>formation</a:t>
              </a:r>
              <a:r>
                <a:rPr lang="en-US" sz="2400" b="1">
                  <a:solidFill>
                    <a:schemeClr val="bg1"/>
                  </a:solidFill>
                  <a:latin typeface="Arial Narrow" pitchFamily="34" charset="0"/>
                </a:rPr>
                <a:t> stage, the </a:t>
              </a:r>
              <a:r>
                <a:rPr lang="en-US" sz="2400" b="1" u="sng">
                  <a:solidFill>
                    <a:schemeClr val="bg1"/>
                  </a:solidFill>
                  <a:latin typeface="Arial Narrow" pitchFamily="34" charset="0"/>
                </a:rPr>
                <a:t>growth</a:t>
              </a:r>
              <a:r>
                <a:rPr lang="en-US" sz="2400" b="1">
                  <a:solidFill>
                    <a:schemeClr val="bg1"/>
                  </a:solidFill>
                  <a:latin typeface="Arial Narrow" pitchFamily="34" charset="0"/>
                </a:rPr>
                <a:t> stage and the </a:t>
              </a:r>
              <a:r>
                <a:rPr lang="en-US" sz="2400" b="1" u="sng">
                  <a:solidFill>
                    <a:schemeClr val="bg1"/>
                  </a:solidFill>
                  <a:latin typeface="Arial Narrow" pitchFamily="34" charset="0"/>
                </a:rPr>
                <a:t>completion</a:t>
              </a:r>
              <a:r>
                <a:rPr lang="en-US" sz="2400" b="1">
                  <a:solidFill>
                    <a:schemeClr val="bg1"/>
                  </a:solidFill>
                  <a:latin typeface="Arial Narrow" pitchFamily="34" charset="0"/>
                </a:rPr>
                <a:t> stage.</a:t>
              </a:r>
            </a:p>
          </p:txBody>
        </p:sp>
        <p:sp>
          <p:nvSpPr>
            <p:cNvPr id="763915" name="Text Box 11"/>
            <p:cNvSpPr txBox="1">
              <a:spLocks noChangeArrowheads="1"/>
            </p:cNvSpPr>
            <p:nvPr/>
          </p:nvSpPr>
          <p:spPr bwMode="auto">
            <a:xfrm>
              <a:off x="210" y="3283"/>
              <a:ext cx="222" cy="269"/>
            </a:xfrm>
            <a:prstGeom prst="rect">
              <a:avLst/>
            </a:prstGeom>
            <a:noFill/>
            <a:ln w="9525">
              <a:noFill/>
              <a:miter lim="800000"/>
              <a:headEnd/>
              <a:tailEnd/>
            </a:ln>
            <a:effectLst/>
          </p:spPr>
          <p:txBody>
            <a:bodyPr>
              <a:spAutoFit/>
            </a:bodyPr>
            <a:lstStyle/>
            <a:p>
              <a:pPr>
                <a:lnSpc>
                  <a:spcPct val="55000"/>
                </a:lnSpc>
              </a:pPr>
              <a:r>
                <a:rPr lang="en-US" sz="4000" b="1">
                  <a:solidFill>
                    <a:schemeClr val="bg1"/>
                  </a:solidFill>
                  <a:latin typeface="Times New Roman" pitchFamily="18" charset="0"/>
                  <a:sym typeface="CommonBullets" pitchFamily="34" charset="2"/>
                </a:rPr>
                <a:t></a:t>
              </a:r>
              <a:endParaRPr lang="en-US" sz="4000" b="1">
                <a:solidFill>
                  <a:schemeClr val="bg1"/>
                </a:solidFill>
                <a:latin typeface="Times New Roman" pitchFamily="18" charset="0"/>
              </a:endParaRPr>
            </a:p>
          </p:txBody>
        </p:sp>
      </p:grpSp>
      <p:sp>
        <p:nvSpPr>
          <p:cNvPr id="763930" name="Text Box 26"/>
          <p:cNvSpPr txBox="1">
            <a:spLocks noChangeArrowheads="1"/>
          </p:cNvSpPr>
          <p:nvPr/>
        </p:nvSpPr>
        <p:spPr bwMode="auto">
          <a:xfrm>
            <a:off x="228600" y="2133600"/>
            <a:ext cx="8915400" cy="366713"/>
          </a:xfrm>
          <a:prstGeom prst="rect">
            <a:avLst/>
          </a:prstGeom>
          <a:noFill/>
          <a:ln w="9525">
            <a:noFill/>
            <a:miter lim="800000"/>
            <a:headEnd/>
            <a:tailEnd/>
          </a:ln>
          <a:effectLst/>
        </p:spPr>
        <p:txBody>
          <a:bodyPr>
            <a:spAutoFit/>
          </a:bodyPr>
          <a:lstStyle/>
          <a:p>
            <a:pPr>
              <a:lnSpc>
                <a:spcPct val="100000"/>
              </a:lnSpc>
            </a:pPr>
            <a:r>
              <a:rPr lang="en-US" sz="1800" b="1">
                <a:solidFill>
                  <a:srgbClr val="333399"/>
                </a:solidFill>
                <a:latin typeface="Fette Engschrift" pitchFamily="2" charset="0"/>
              </a:rPr>
              <a:t>-----------------------------------------------------------------------------------</a:t>
            </a:r>
          </a:p>
        </p:txBody>
      </p:sp>
      <p:sp>
        <p:nvSpPr>
          <p:cNvPr id="763931" name="Text Box 27"/>
          <p:cNvSpPr txBox="1">
            <a:spLocks noChangeArrowheads="1"/>
          </p:cNvSpPr>
          <p:nvPr/>
        </p:nvSpPr>
        <p:spPr bwMode="auto">
          <a:xfrm>
            <a:off x="228600" y="2909888"/>
            <a:ext cx="8915400" cy="366712"/>
          </a:xfrm>
          <a:prstGeom prst="rect">
            <a:avLst/>
          </a:prstGeom>
          <a:noFill/>
          <a:ln w="9525">
            <a:noFill/>
            <a:miter lim="800000"/>
            <a:headEnd/>
            <a:tailEnd/>
          </a:ln>
          <a:effectLst/>
        </p:spPr>
        <p:txBody>
          <a:bodyPr>
            <a:spAutoFit/>
          </a:bodyPr>
          <a:lstStyle/>
          <a:p>
            <a:pPr>
              <a:lnSpc>
                <a:spcPct val="100000"/>
              </a:lnSpc>
            </a:pPr>
            <a:r>
              <a:rPr lang="en-US" sz="1800" b="1">
                <a:solidFill>
                  <a:srgbClr val="333399"/>
                </a:solidFill>
                <a:latin typeface="Fette Engschrift" pitchFamily="2" charset="0"/>
              </a:rPr>
              <a:t>-----------------------------------------------------------------------------------</a:t>
            </a:r>
          </a:p>
        </p:txBody>
      </p:sp>
      <p:grpSp>
        <p:nvGrpSpPr>
          <p:cNvPr id="763922" name="Group 18"/>
          <p:cNvGrpSpPr>
            <a:grpSpLocks/>
          </p:cNvGrpSpPr>
          <p:nvPr/>
        </p:nvGrpSpPr>
        <p:grpSpPr bwMode="auto">
          <a:xfrm>
            <a:off x="76200" y="685800"/>
            <a:ext cx="2590800" cy="3962400"/>
            <a:chOff x="48" y="432"/>
            <a:chExt cx="1632" cy="2496"/>
          </a:xfrm>
        </p:grpSpPr>
        <p:sp>
          <p:nvSpPr>
            <p:cNvPr id="763923" name="Oval 19"/>
            <p:cNvSpPr>
              <a:spLocks noChangeArrowheads="1"/>
            </p:cNvSpPr>
            <p:nvPr/>
          </p:nvSpPr>
          <p:spPr bwMode="auto">
            <a:xfrm>
              <a:off x="384" y="432"/>
              <a:ext cx="1296" cy="486"/>
            </a:xfrm>
            <a:prstGeom prst="ellipse">
              <a:avLst/>
            </a:prstGeom>
            <a:gradFill rotWithShape="0">
              <a:gsLst>
                <a:gs pos="0">
                  <a:srgbClr val="FFFFFF"/>
                </a:gs>
                <a:gs pos="100000">
                  <a:srgbClr val="CCFFFF"/>
                </a:gs>
              </a:gsLst>
              <a:path path="shape">
                <a:fillToRect l="50000" t="50000" r="50000" b="50000"/>
              </a:path>
            </a:gradFill>
            <a:ln w="9525">
              <a:round/>
              <a:headEnd/>
              <a:tailEnd/>
            </a:ln>
            <a:effectLst/>
            <a:scene3d>
              <a:camera prst="legacyPerspectiveBottomLeft"/>
              <a:lightRig rig="legacyFlat3" dir="t"/>
            </a:scene3d>
            <a:sp3d extrusionH="887400" prstMaterial="legacyMatte">
              <a:bevelT w="13500" h="13500" prst="angle"/>
              <a:bevelB w="13500" h="13500" prst="angle"/>
              <a:extrusionClr>
                <a:srgbClr val="0000FF"/>
              </a:extrusionClr>
            </a:sp3d>
          </p:spPr>
          <p:txBody>
            <a:bodyPr wrap="none" anchor="ctr">
              <a:flatTx/>
            </a:bodyPr>
            <a:lstStyle/>
            <a:p>
              <a:pPr algn="ctr">
                <a:lnSpc>
                  <a:spcPct val="100000"/>
                </a:lnSpc>
              </a:pPr>
              <a:r>
                <a:rPr lang="en-US" sz="3200">
                  <a:solidFill>
                    <a:srgbClr val="0000CC"/>
                  </a:solidFill>
                </a:rPr>
                <a:t>Perfection</a:t>
              </a:r>
            </a:p>
          </p:txBody>
        </p:sp>
        <p:sp>
          <p:nvSpPr>
            <p:cNvPr id="763924" name="Text Box 20"/>
            <p:cNvSpPr txBox="1">
              <a:spLocks noChangeArrowheads="1"/>
            </p:cNvSpPr>
            <p:nvPr/>
          </p:nvSpPr>
          <p:spPr bwMode="auto">
            <a:xfrm>
              <a:off x="48" y="1488"/>
              <a:ext cx="912" cy="488"/>
            </a:xfrm>
            <a:prstGeom prst="rect">
              <a:avLst/>
            </a:prstGeom>
            <a:noFill/>
            <a:ln w="9525">
              <a:noFill/>
              <a:miter lim="800000"/>
              <a:headEnd/>
              <a:tailEnd/>
            </a:ln>
            <a:effectLst/>
          </p:spPr>
          <p:txBody>
            <a:bodyPr>
              <a:spAutoFit/>
            </a:bodyPr>
            <a:lstStyle/>
            <a:p>
              <a:pPr>
                <a:lnSpc>
                  <a:spcPct val="80000"/>
                </a:lnSpc>
              </a:pPr>
              <a:r>
                <a:rPr lang="en-US" sz="2800">
                  <a:solidFill>
                    <a:srgbClr val="0000CC"/>
                  </a:solidFill>
                </a:rPr>
                <a:t>Growing</a:t>
              </a:r>
            </a:p>
            <a:p>
              <a:pPr>
                <a:lnSpc>
                  <a:spcPct val="80000"/>
                </a:lnSpc>
              </a:pPr>
              <a:r>
                <a:rPr lang="en-US" sz="2800">
                  <a:solidFill>
                    <a:srgbClr val="0000CC"/>
                  </a:solidFill>
                </a:rPr>
                <a:t>period</a:t>
              </a:r>
            </a:p>
          </p:txBody>
        </p:sp>
        <p:sp>
          <p:nvSpPr>
            <p:cNvPr id="763925" name="AutoShape 21"/>
            <p:cNvSpPr>
              <a:spLocks noChangeArrowheads="1"/>
            </p:cNvSpPr>
            <p:nvPr/>
          </p:nvSpPr>
          <p:spPr bwMode="auto">
            <a:xfrm rot="10800000">
              <a:off x="732" y="1008"/>
              <a:ext cx="600" cy="1440"/>
            </a:xfrm>
            <a:prstGeom prst="downArrow">
              <a:avLst>
                <a:gd name="adj1" fmla="val 35000"/>
                <a:gd name="adj2" fmla="val 45667"/>
              </a:avLst>
            </a:prstGeom>
            <a:gradFill rotWithShape="0">
              <a:gsLst>
                <a:gs pos="0">
                  <a:srgbClr val="FFFFFF"/>
                </a:gs>
                <a:gs pos="100000">
                  <a:srgbClr val="9900FF"/>
                </a:gs>
              </a:gsLst>
              <a:path path="rect">
                <a:fillToRect l="50000" t="50000" r="50000" b="50000"/>
              </a:path>
            </a:gradFill>
            <a:ln w="9525">
              <a:solidFill>
                <a:srgbClr val="6600CC"/>
              </a:solidFill>
              <a:miter lim="800000"/>
              <a:headEnd/>
              <a:tailEnd/>
            </a:ln>
            <a:effectLst/>
          </p:spPr>
          <p:txBody>
            <a:bodyPr wrap="none" anchor="ctr"/>
            <a:lstStyle/>
            <a:p>
              <a:endParaRPr lang="en-US"/>
            </a:p>
          </p:txBody>
        </p:sp>
        <p:sp>
          <p:nvSpPr>
            <p:cNvPr id="763926" name="Oval 22"/>
            <p:cNvSpPr>
              <a:spLocks noChangeArrowheads="1"/>
            </p:cNvSpPr>
            <p:nvPr/>
          </p:nvSpPr>
          <p:spPr bwMode="auto">
            <a:xfrm>
              <a:off x="384" y="2442"/>
              <a:ext cx="1296" cy="486"/>
            </a:xfrm>
            <a:prstGeom prst="ellipse">
              <a:avLst/>
            </a:prstGeom>
            <a:solidFill>
              <a:srgbClr val="33CC33"/>
            </a:solidFill>
            <a:ln w="9525">
              <a:round/>
              <a:headEnd/>
              <a:tailEnd/>
            </a:ln>
            <a:effectLst/>
            <a:scene3d>
              <a:camera prst="legacyPerspectiveBottomLeft"/>
              <a:lightRig rig="legacyFlat3" dir="t"/>
            </a:scene3d>
            <a:sp3d extrusionH="887400" prstMaterial="legacyMatte">
              <a:bevelT w="13500" h="13500" prst="angle"/>
              <a:bevelB w="13500" h="13500" prst="angle"/>
              <a:extrusionClr>
                <a:srgbClr val="99FF66"/>
              </a:extrusionClr>
            </a:sp3d>
          </p:spPr>
          <p:txBody>
            <a:bodyPr wrap="none" anchor="ctr">
              <a:flatTx/>
            </a:bodyPr>
            <a:lstStyle/>
            <a:p>
              <a:pPr algn="ctr">
                <a:lnSpc>
                  <a:spcPct val="100000"/>
                </a:lnSpc>
              </a:pPr>
              <a:r>
                <a:rPr lang="en-US" sz="3200" b="1">
                  <a:solidFill>
                    <a:schemeClr val="bg1"/>
                  </a:solidFill>
                  <a:effectLst>
                    <a:outerShdw blurRad="38100" dist="38100" dir="2700000" algn="tl">
                      <a:srgbClr val="000000"/>
                    </a:outerShdw>
                  </a:effectLst>
                </a:rPr>
                <a:t>Creation</a:t>
              </a:r>
            </a:p>
          </p:txBody>
        </p:sp>
      </p:grpSp>
      <p:sp>
        <p:nvSpPr>
          <p:cNvPr id="763929" name="Text Box 25"/>
          <p:cNvSpPr txBox="1">
            <a:spLocks noChangeArrowheads="1"/>
          </p:cNvSpPr>
          <p:nvPr/>
        </p:nvSpPr>
        <p:spPr bwMode="auto">
          <a:xfrm>
            <a:off x="0" y="1416050"/>
            <a:ext cx="8991600" cy="184150"/>
          </a:xfrm>
          <a:prstGeom prst="rect">
            <a:avLst/>
          </a:prstGeom>
          <a:noFill/>
          <a:ln w="57150">
            <a:noFill/>
            <a:miter lim="800000"/>
            <a:headEnd/>
            <a:tailEnd/>
          </a:ln>
          <a:effectLst/>
        </p:spPr>
        <p:txBody>
          <a:bodyPr>
            <a:spAutoFit/>
          </a:bodyPr>
          <a:lstStyle/>
          <a:p>
            <a:pPr algn="ctr">
              <a:lnSpc>
                <a:spcPct val="25000"/>
              </a:lnSpc>
            </a:pPr>
            <a:r>
              <a:rPr lang="en-US" sz="2400" b="1">
                <a:solidFill>
                  <a:srgbClr val="333399"/>
                </a:solidFill>
                <a:latin typeface="Latin Wide" pitchFamily="2" charset="0"/>
              </a:rPr>
              <a:t>________________________________________________________</a:t>
            </a:r>
          </a:p>
        </p:txBody>
      </p:sp>
      <p:sp>
        <p:nvSpPr>
          <p:cNvPr id="763927" name="Oval 23"/>
          <p:cNvSpPr>
            <a:spLocks noChangeArrowheads="1"/>
          </p:cNvSpPr>
          <p:nvPr/>
        </p:nvSpPr>
        <p:spPr bwMode="auto">
          <a:xfrm>
            <a:off x="609600" y="3876675"/>
            <a:ext cx="2057400" cy="771525"/>
          </a:xfrm>
          <a:prstGeom prst="ellipse">
            <a:avLst/>
          </a:prstGeom>
          <a:gradFill rotWithShape="0">
            <a:gsLst>
              <a:gs pos="0">
                <a:srgbClr val="33CC33"/>
              </a:gs>
              <a:gs pos="100000">
                <a:srgbClr val="009900"/>
              </a:gs>
            </a:gsLst>
            <a:path path="shape">
              <a:fillToRect l="50000" t="50000" r="50000" b="50000"/>
            </a:path>
          </a:gradFill>
          <a:ln w="9525">
            <a:noFill/>
            <a:round/>
            <a:headEnd/>
            <a:tailEnd/>
          </a:ln>
          <a:effectLst/>
        </p:spPr>
        <p:txBody>
          <a:bodyPr wrap="none" anchor="ctr"/>
          <a:lstStyle/>
          <a:p>
            <a:pPr algn="ctr">
              <a:lnSpc>
                <a:spcPct val="100000"/>
              </a:lnSpc>
            </a:pPr>
            <a:r>
              <a:rPr lang="en-US" sz="3200" b="1" dirty="0">
                <a:solidFill>
                  <a:srgbClr val="FFFFCC"/>
                </a:solidFill>
                <a:effectLst>
                  <a:outerShdw blurRad="38100" dist="38100" dir="2700000" algn="tl">
                    <a:srgbClr val="000000"/>
                  </a:outerShdw>
                </a:effectLst>
              </a:rPr>
              <a:t>Creation</a:t>
            </a:r>
          </a:p>
        </p:txBody>
      </p:sp>
      <p:sp>
        <p:nvSpPr>
          <p:cNvPr id="763932" name="Text Box 28"/>
          <p:cNvSpPr txBox="1">
            <a:spLocks noChangeArrowheads="1"/>
          </p:cNvSpPr>
          <p:nvPr/>
        </p:nvSpPr>
        <p:spPr bwMode="auto">
          <a:xfrm>
            <a:off x="76200" y="3733800"/>
            <a:ext cx="8915400" cy="184150"/>
          </a:xfrm>
          <a:prstGeom prst="rect">
            <a:avLst/>
          </a:prstGeom>
          <a:noFill/>
          <a:ln w="57150">
            <a:noFill/>
            <a:miter lim="800000"/>
            <a:headEnd/>
            <a:tailEnd/>
          </a:ln>
          <a:effectLst/>
        </p:spPr>
        <p:txBody>
          <a:bodyPr>
            <a:spAutoFit/>
          </a:bodyPr>
          <a:lstStyle/>
          <a:p>
            <a:pPr algn="ctr">
              <a:lnSpc>
                <a:spcPct val="25000"/>
              </a:lnSpc>
            </a:pPr>
            <a:r>
              <a:rPr lang="en-US" sz="2400" b="1">
                <a:solidFill>
                  <a:srgbClr val="333399"/>
                </a:solidFill>
                <a:latin typeface="Latin Wide" pitchFamily="2" charset="0"/>
              </a:rPr>
              <a:t>________________________________________________________</a:t>
            </a: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63907"/>
                                        </p:tgtEl>
                                        <p:attrNameLst>
                                          <p:attrName>style.visibility</p:attrName>
                                        </p:attrNameLst>
                                      </p:cBhvr>
                                      <p:to>
                                        <p:strVal val="visible"/>
                                      </p:to>
                                    </p:set>
                                    <p:animEffect transition="in" filter="fade">
                                      <p:cBhvr>
                                        <p:cTn id="7" dur="1000"/>
                                        <p:tgtEl>
                                          <p:spTgt spid="76390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763933"/>
                                        </p:tgtEl>
                                        <p:attrNameLst>
                                          <p:attrName>style.visibility</p:attrName>
                                        </p:attrNameLst>
                                      </p:cBhvr>
                                      <p:to>
                                        <p:strVal val="visible"/>
                                      </p:to>
                                    </p:set>
                                    <p:animEffect transition="in" filter="barn(outVertical)">
                                      <p:cBhvr>
                                        <p:cTn id="12" dur="500"/>
                                        <p:tgtEl>
                                          <p:spTgt spid="763933"/>
                                        </p:tgtEl>
                                      </p:cBhvr>
                                    </p:animEffect>
                                  </p:childTnLst>
                                </p:cTn>
                              </p:par>
                            </p:childTnLst>
                          </p:cTn>
                        </p:par>
                      </p:childTnLst>
                    </p:cTn>
                  </p:par>
                  <p:par>
                    <p:cTn id="13" fill="hold">
                      <p:stCondLst>
                        <p:cond delay="indefinite"/>
                      </p:stCondLst>
                      <p:childTnLst>
                        <p:par>
                          <p:cTn id="14" fill="hold">
                            <p:stCondLst>
                              <p:cond delay="0"/>
                            </p:stCondLst>
                            <p:childTnLst>
                              <p:par>
                                <p:cTn id="15" presetID="17" presetClass="entr" presetSubtype="10" fill="hold" grpId="0" nodeType="clickEffect">
                                  <p:stCondLst>
                                    <p:cond delay="0"/>
                                  </p:stCondLst>
                                  <p:childTnLst>
                                    <p:set>
                                      <p:cBhvr>
                                        <p:cTn id="16" dur="1" fill="hold">
                                          <p:stCondLst>
                                            <p:cond delay="0"/>
                                          </p:stCondLst>
                                        </p:cTn>
                                        <p:tgtEl>
                                          <p:spTgt spid="763927"/>
                                        </p:tgtEl>
                                        <p:attrNameLst>
                                          <p:attrName>style.visibility</p:attrName>
                                        </p:attrNameLst>
                                      </p:cBhvr>
                                      <p:to>
                                        <p:strVal val="visible"/>
                                      </p:to>
                                    </p:set>
                                    <p:anim calcmode="lin" valueType="num">
                                      <p:cBhvr>
                                        <p:cTn id="17" dur="1000" fill="hold"/>
                                        <p:tgtEl>
                                          <p:spTgt spid="763927"/>
                                        </p:tgtEl>
                                        <p:attrNameLst>
                                          <p:attrName>ppt_w</p:attrName>
                                        </p:attrNameLst>
                                      </p:cBhvr>
                                      <p:tavLst>
                                        <p:tav tm="0">
                                          <p:val>
                                            <p:fltVal val="0"/>
                                          </p:val>
                                        </p:tav>
                                        <p:tav tm="100000">
                                          <p:val>
                                            <p:strVal val="#ppt_w"/>
                                          </p:val>
                                        </p:tav>
                                      </p:tavLst>
                                    </p:anim>
                                    <p:anim calcmode="lin" valueType="num">
                                      <p:cBhvr>
                                        <p:cTn id="18" dur="1000" fill="hold"/>
                                        <p:tgtEl>
                                          <p:spTgt spid="763927"/>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17" presetClass="entr" presetSubtype="10" fill="hold" grpId="0" nodeType="clickEffect">
                                  <p:stCondLst>
                                    <p:cond delay="0"/>
                                  </p:stCondLst>
                                  <p:childTnLst>
                                    <p:set>
                                      <p:cBhvr>
                                        <p:cTn id="22" dur="1" fill="hold">
                                          <p:stCondLst>
                                            <p:cond delay="0"/>
                                          </p:stCondLst>
                                        </p:cTn>
                                        <p:tgtEl>
                                          <p:spTgt spid="763911"/>
                                        </p:tgtEl>
                                        <p:attrNameLst>
                                          <p:attrName>style.visibility</p:attrName>
                                        </p:attrNameLst>
                                      </p:cBhvr>
                                      <p:to>
                                        <p:strVal val="visible"/>
                                      </p:to>
                                    </p:set>
                                    <p:anim calcmode="lin" valueType="num">
                                      <p:cBhvr>
                                        <p:cTn id="23" dur="500" fill="hold"/>
                                        <p:tgtEl>
                                          <p:spTgt spid="763911"/>
                                        </p:tgtEl>
                                        <p:attrNameLst>
                                          <p:attrName>ppt_w</p:attrName>
                                        </p:attrNameLst>
                                      </p:cBhvr>
                                      <p:tavLst>
                                        <p:tav tm="0">
                                          <p:val>
                                            <p:fltVal val="0"/>
                                          </p:val>
                                        </p:tav>
                                        <p:tav tm="100000">
                                          <p:val>
                                            <p:strVal val="#ppt_w"/>
                                          </p:val>
                                        </p:tav>
                                      </p:tavLst>
                                    </p:anim>
                                    <p:anim calcmode="lin" valueType="num">
                                      <p:cBhvr>
                                        <p:cTn id="24" dur="500" fill="hold"/>
                                        <p:tgtEl>
                                          <p:spTgt spid="763911"/>
                                        </p:tgtEl>
                                        <p:attrNameLst>
                                          <p:attrName>ppt_h</p:attrName>
                                        </p:attrNameLst>
                                      </p:cBhvr>
                                      <p:tavLst>
                                        <p:tav tm="0">
                                          <p:val>
                                            <p:strVal val="#ppt_h"/>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17" presetClass="entr" presetSubtype="10" fill="hold" grpId="0" nodeType="clickEffect">
                                  <p:stCondLst>
                                    <p:cond delay="0"/>
                                  </p:stCondLst>
                                  <p:childTnLst>
                                    <p:set>
                                      <p:cBhvr>
                                        <p:cTn id="28" dur="1" fill="hold">
                                          <p:stCondLst>
                                            <p:cond delay="0"/>
                                          </p:stCondLst>
                                        </p:cTn>
                                        <p:tgtEl>
                                          <p:spTgt spid="763910"/>
                                        </p:tgtEl>
                                        <p:attrNameLst>
                                          <p:attrName>style.visibility</p:attrName>
                                        </p:attrNameLst>
                                      </p:cBhvr>
                                      <p:to>
                                        <p:strVal val="visible"/>
                                      </p:to>
                                    </p:set>
                                    <p:anim calcmode="lin" valueType="num">
                                      <p:cBhvr>
                                        <p:cTn id="29" dur="500" fill="hold"/>
                                        <p:tgtEl>
                                          <p:spTgt spid="763910"/>
                                        </p:tgtEl>
                                        <p:attrNameLst>
                                          <p:attrName>ppt_w</p:attrName>
                                        </p:attrNameLst>
                                      </p:cBhvr>
                                      <p:tavLst>
                                        <p:tav tm="0">
                                          <p:val>
                                            <p:fltVal val="0"/>
                                          </p:val>
                                        </p:tav>
                                        <p:tav tm="100000">
                                          <p:val>
                                            <p:strVal val="#ppt_w"/>
                                          </p:val>
                                        </p:tav>
                                      </p:tavLst>
                                    </p:anim>
                                    <p:anim calcmode="lin" valueType="num">
                                      <p:cBhvr>
                                        <p:cTn id="30" dur="500" fill="hold"/>
                                        <p:tgtEl>
                                          <p:spTgt spid="763910"/>
                                        </p:tgtEl>
                                        <p:attrNameLst>
                                          <p:attrName>ppt_h</p:attrName>
                                        </p:attrNameLst>
                                      </p:cBhvr>
                                      <p:tavLst>
                                        <p:tav tm="0">
                                          <p:val>
                                            <p:strVal val="#ppt_h"/>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17" presetClass="entr" presetSubtype="10" fill="hold" grpId="0" nodeType="clickEffect">
                                  <p:stCondLst>
                                    <p:cond delay="0"/>
                                  </p:stCondLst>
                                  <p:childTnLst>
                                    <p:set>
                                      <p:cBhvr>
                                        <p:cTn id="34" dur="1" fill="hold">
                                          <p:stCondLst>
                                            <p:cond delay="0"/>
                                          </p:stCondLst>
                                        </p:cTn>
                                        <p:tgtEl>
                                          <p:spTgt spid="763912"/>
                                        </p:tgtEl>
                                        <p:attrNameLst>
                                          <p:attrName>style.visibility</p:attrName>
                                        </p:attrNameLst>
                                      </p:cBhvr>
                                      <p:to>
                                        <p:strVal val="visible"/>
                                      </p:to>
                                    </p:set>
                                    <p:anim calcmode="lin" valueType="num">
                                      <p:cBhvr>
                                        <p:cTn id="35" dur="500" fill="hold"/>
                                        <p:tgtEl>
                                          <p:spTgt spid="763912"/>
                                        </p:tgtEl>
                                        <p:attrNameLst>
                                          <p:attrName>ppt_w</p:attrName>
                                        </p:attrNameLst>
                                      </p:cBhvr>
                                      <p:tavLst>
                                        <p:tav tm="0">
                                          <p:val>
                                            <p:fltVal val="0"/>
                                          </p:val>
                                        </p:tav>
                                        <p:tav tm="100000">
                                          <p:val>
                                            <p:strVal val="#ppt_w"/>
                                          </p:val>
                                        </p:tav>
                                      </p:tavLst>
                                    </p:anim>
                                    <p:anim calcmode="lin" valueType="num">
                                      <p:cBhvr>
                                        <p:cTn id="36" dur="500" fill="hold"/>
                                        <p:tgtEl>
                                          <p:spTgt spid="7639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3910" grpId="0" autoUpdateAnimBg="0"/>
      <p:bldP spid="763911" grpId="0" autoUpdateAnimBg="0"/>
      <p:bldP spid="763912" grpId="0" autoUpdateAnimBg="0"/>
      <p:bldP spid="763927" grpId="0" animBg="1" autoUpdateAnimBg="0"/>
    </p:bldLst>
  </p:timing>
</p:sld>
</file>

<file path=ppt/slides/slide72.xml><?xml version="1.0" encoding="utf-8"?>
<p:sld xmlns:a="http://schemas.openxmlformats.org/drawingml/2006/main" xmlns:r="http://schemas.openxmlformats.org/officeDocument/2006/relationships" xmlns:p="http://schemas.openxmlformats.org/presentationml/2006/main">
  <p:cSld>
    <p:bg>
      <p:bgPr>
        <a:gradFill rotWithShape="0">
          <a:gsLst>
            <a:gs pos="0">
              <a:srgbClr val="CC99FF"/>
            </a:gs>
            <a:gs pos="50000">
              <a:schemeClr val="bg1"/>
            </a:gs>
            <a:gs pos="100000">
              <a:srgbClr val="CC99FF"/>
            </a:gs>
          </a:gsLst>
          <a:lin ang="5400000" scaled="1"/>
        </a:gradFill>
        <a:effectLst/>
      </p:bgPr>
    </p:bg>
    <p:spTree>
      <p:nvGrpSpPr>
        <p:cNvPr id="1" name=""/>
        <p:cNvGrpSpPr/>
        <p:nvPr/>
      </p:nvGrpSpPr>
      <p:grpSpPr>
        <a:xfrm>
          <a:off x="0" y="0"/>
          <a:ext cx="0" cy="0"/>
          <a:chOff x="0" y="0"/>
          <a:chExt cx="0" cy="0"/>
        </a:xfrm>
      </p:grpSpPr>
      <p:sp>
        <p:nvSpPr>
          <p:cNvPr id="768022" name="Oval 22"/>
          <p:cNvSpPr>
            <a:spLocks noChangeArrowheads="1"/>
          </p:cNvSpPr>
          <p:nvPr/>
        </p:nvSpPr>
        <p:spPr bwMode="auto">
          <a:xfrm>
            <a:off x="609600" y="3876675"/>
            <a:ext cx="2057400" cy="771525"/>
          </a:xfrm>
          <a:prstGeom prst="ellipse">
            <a:avLst/>
          </a:prstGeom>
          <a:solidFill>
            <a:srgbClr val="33CC33"/>
          </a:solidFill>
          <a:ln w="9525">
            <a:round/>
            <a:headEnd/>
            <a:tailEnd/>
          </a:ln>
          <a:effectLst/>
          <a:scene3d>
            <a:camera prst="legacyPerspectiveBottomLeft"/>
            <a:lightRig rig="legacyFlat3" dir="t"/>
          </a:scene3d>
          <a:sp3d extrusionH="887400" prstMaterial="legacyMatte">
            <a:bevelT w="13500" h="13500" prst="angle"/>
            <a:bevelB w="13500" h="13500" prst="angle"/>
            <a:extrusionClr>
              <a:srgbClr val="99FF66"/>
            </a:extrusionClr>
          </a:sp3d>
        </p:spPr>
        <p:txBody>
          <a:bodyPr wrap="none" anchor="ctr">
            <a:flatTx/>
          </a:bodyPr>
          <a:lstStyle/>
          <a:p>
            <a:pPr algn="ctr">
              <a:lnSpc>
                <a:spcPct val="100000"/>
              </a:lnSpc>
            </a:pPr>
            <a:r>
              <a:rPr lang="en-US" sz="3200" b="1">
                <a:solidFill>
                  <a:srgbClr val="FFFFCC"/>
                </a:solidFill>
                <a:effectLst>
                  <a:outerShdw blurRad="38100" dist="38100" dir="2700000" algn="tl">
                    <a:srgbClr val="000000"/>
                  </a:outerShdw>
                </a:effectLst>
              </a:rPr>
              <a:t>Creation</a:t>
            </a:r>
          </a:p>
        </p:txBody>
      </p:sp>
      <p:sp>
        <p:nvSpPr>
          <p:cNvPr id="768002" name="Rectangle 2"/>
          <p:cNvSpPr>
            <a:spLocks noChangeArrowheads="1"/>
          </p:cNvSpPr>
          <p:nvPr/>
        </p:nvSpPr>
        <p:spPr bwMode="auto">
          <a:xfrm>
            <a:off x="0" y="4953000"/>
            <a:ext cx="9144000" cy="1897063"/>
          </a:xfrm>
          <a:prstGeom prst="rect">
            <a:avLst/>
          </a:prstGeom>
          <a:solidFill>
            <a:schemeClr val="tx1"/>
          </a:solidFill>
          <a:ln w="9525">
            <a:solidFill>
              <a:schemeClr val="tx1"/>
            </a:solidFill>
            <a:miter lim="800000"/>
            <a:headEnd/>
            <a:tailEnd/>
          </a:ln>
          <a:effectLst/>
        </p:spPr>
        <p:txBody>
          <a:bodyPr wrap="none" anchor="ctr"/>
          <a:lstStyle/>
          <a:p>
            <a:endParaRPr lang="en-US"/>
          </a:p>
        </p:txBody>
      </p:sp>
      <p:grpSp>
        <p:nvGrpSpPr>
          <p:cNvPr id="768063" name="Group 63"/>
          <p:cNvGrpSpPr>
            <a:grpSpLocks/>
          </p:cNvGrpSpPr>
          <p:nvPr/>
        </p:nvGrpSpPr>
        <p:grpSpPr bwMode="auto">
          <a:xfrm>
            <a:off x="485775" y="5181600"/>
            <a:ext cx="8201025" cy="1406525"/>
            <a:chOff x="258" y="3264"/>
            <a:chExt cx="5166" cy="886"/>
          </a:xfrm>
        </p:grpSpPr>
        <p:sp>
          <p:nvSpPr>
            <p:cNvPr id="768043" name="Text Box 43"/>
            <p:cNvSpPr txBox="1">
              <a:spLocks noChangeArrowheads="1"/>
            </p:cNvSpPr>
            <p:nvPr/>
          </p:nvSpPr>
          <p:spPr bwMode="auto">
            <a:xfrm>
              <a:off x="258" y="3264"/>
              <a:ext cx="222" cy="250"/>
            </a:xfrm>
            <a:prstGeom prst="rect">
              <a:avLst/>
            </a:prstGeom>
            <a:noFill/>
            <a:ln w="9525">
              <a:noFill/>
              <a:miter lim="800000"/>
              <a:headEnd/>
              <a:tailEnd/>
            </a:ln>
            <a:effectLst/>
          </p:spPr>
          <p:txBody>
            <a:bodyPr>
              <a:spAutoFit/>
            </a:bodyPr>
            <a:lstStyle/>
            <a:p>
              <a:pPr>
                <a:lnSpc>
                  <a:spcPct val="50000"/>
                </a:lnSpc>
              </a:pPr>
              <a:r>
                <a:rPr lang="en-US" sz="4000" b="1">
                  <a:solidFill>
                    <a:schemeClr val="bg1"/>
                  </a:solidFill>
                  <a:latin typeface="Times New Roman" pitchFamily="18" charset="0"/>
                  <a:sym typeface="CommonBullets" pitchFamily="34" charset="2"/>
                </a:rPr>
                <a:t></a:t>
              </a:r>
              <a:endParaRPr lang="en-US" sz="4000" b="1">
                <a:solidFill>
                  <a:schemeClr val="bg1"/>
                </a:solidFill>
                <a:latin typeface="Times New Roman" pitchFamily="18" charset="0"/>
              </a:endParaRPr>
            </a:p>
          </p:txBody>
        </p:sp>
        <p:sp>
          <p:nvSpPr>
            <p:cNvPr id="768044" name="Text Box 44"/>
            <p:cNvSpPr txBox="1">
              <a:spLocks noChangeArrowheads="1"/>
            </p:cNvSpPr>
            <p:nvPr/>
          </p:nvSpPr>
          <p:spPr bwMode="auto">
            <a:xfrm>
              <a:off x="528" y="3264"/>
              <a:ext cx="4896" cy="886"/>
            </a:xfrm>
            <a:prstGeom prst="rect">
              <a:avLst/>
            </a:prstGeom>
            <a:noFill/>
            <a:ln w="9525">
              <a:noFill/>
              <a:miter lim="800000"/>
              <a:headEnd/>
              <a:tailEnd/>
            </a:ln>
            <a:effectLst/>
          </p:spPr>
          <p:txBody>
            <a:bodyPr>
              <a:spAutoFit/>
            </a:bodyPr>
            <a:lstStyle/>
            <a:p>
              <a:pPr>
                <a:lnSpc>
                  <a:spcPct val="90000"/>
                </a:lnSpc>
              </a:pPr>
              <a:r>
                <a:rPr lang="en-US" sz="2400" b="1" u="sng" dirty="0">
                  <a:solidFill>
                    <a:schemeClr val="bg1"/>
                  </a:solidFill>
                  <a:latin typeface="Arial Narrow" pitchFamily="34" charset="0"/>
                </a:rPr>
                <a:t>Human</a:t>
              </a:r>
              <a:r>
                <a:rPr lang="en-US" sz="2400" b="1" dirty="0">
                  <a:solidFill>
                    <a:schemeClr val="bg1"/>
                  </a:solidFill>
                  <a:latin typeface="Arial Narrow" pitchFamily="34" charset="0"/>
                </a:rPr>
                <a:t> beings </a:t>
              </a:r>
              <a:r>
                <a:rPr lang="en-US" sz="2400" b="1" u="sng" dirty="0">
                  <a:solidFill>
                    <a:schemeClr val="bg1"/>
                  </a:solidFill>
                  <a:latin typeface="Arial Narrow" pitchFamily="34" charset="0"/>
                </a:rPr>
                <a:t>fell</a:t>
              </a:r>
              <a:r>
                <a:rPr lang="en-US" sz="2400" b="1" dirty="0">
                  <a:solidFill>
                    <a:schemeClr val="bg1"/>
                  </a:solidFill>
                  <a:latin typeface="Arial Narrow" pitchFamily="34" charset="0"/>
                </a:rPr>
                <a:t> without completing the three stages of the growing period. Hence, in realizing the </a:t>
              </a:r>
              <a:r>
                <a:rPr lang="en-US" sz="2400" b="1" u="sng" dirty="0">
                  <a:solidFill>
                    <a:schemeClr val="bg1"/>
                  </a:solidFill>
                  <a:latin typeface="Arial Narrow" pitchFamily="34" charset="0"/>
                </a:rPr>
                <a:t>purpose of creation</a:t>
              </a:r>
              <a:r>
                <a:rPr lang="en-US" sz="2400" b="1" dirty="0">
                  <a:solidFill>
                    <a:schemeClr val="bg1"/>
                  </a:solidFill>
                  <a:latin typeface="Arial Narrow" pitchFamily="34" charset="0"/>
                </a:rPr>
                <a:t>, they must pass through these </a:t>
              </a:r>
              <a:r>
                <a:rPr lang="en-US" sz="2400" b="1" u="sng" dirty="0">
                  <a:solidFill>
                    <a:schemeClr val="bg1"/>
                  </a:solidFill>
                  <a:latin typeface="Arial Narrow" pitchFamily="34" charset="0"/>
                </a:rPr>
                <a:t>three stages for the restoration</a:t>
              </a:r>
              <a:r>
                <a:rPr lang="en-US" sz="2400" b="1" dirty="0">
                  <a:solidFill>
                    <a:schemeClr val="bg1"/>
                  </a:solidFill>
                  <a:latin typeface="Arial Narrow" pitchFamily="34" charset="0"/>
                </a:rPr>
                <a:t> </a:t>
              </a:r>
              <a:r>
                <a:rPr lang="en-US" sz="2000" dirty="0">
                  <a:solidFill>
                    <a:schemeClr val="bg1"/>
                  </a:solidFill>
                  <a:latin typeface="Arial Narrow" pitchFamily="34" charset="0"/>
                </a:rPr>
                <a:t>(p. 42).</a:t>
              </a:r>
              <a:r>
                <a:rPr lang="en-US" sz="2400" b="1" dirty="0">
                  <a:solidFill>
                    <a:schemeClr val="bg1"/>
                  </a:solidFill>
                  <a:latin typeface="Arial Narrow" pitchFamily="34" charset="0"/>
                </a:rPr>
                <a:t> </a:t>
              </a:r>
            </a:p>
          </p:txBody>
        </p:sp>
      </p:grpSp>
      <p:sp>
        <p:nvSpPr>
          <p:cNvPr id="768006" name="Text Box 6"/>
          <p:cNvSpPr txBox="1">
            <a:spLocks noChangeArrowheads="1"/>
          </p:cNvSpPr>
          <p:nvPr/>
        </p:nvSpPr>
        <p:spPr bwMode="auto">
          <a:xfrm>
            <a:off x="2209800" y="2514600"/>
            <a:ext cx="1371600" cy="482600"/>
          </a:xfrm>
          <a:prstGeom prst="rect">
            <a:avLst/>
          </a:prstGeom>
          <a:noFill/>
          <a:ln w="9525">
            <a:noFill/>
            <a:miter lim="800000"/>
            <a:headEnd/>
            <a:tailEnd/>
          </a:ln>
          <a:effectLst/>
        </p:spPr>
        <p:txBody>
          <a:bodyPr>
            <a:spAutoFit/>
          </a:bodyPr>
          <a:lstStyle/>
          <a:p>
            <a:pPr>
              <a:lnSpc>
                <a:spcPct val="80000"/>
              </a:lnSpc>
            </a:pPr>
            <a:r>
              <a:rPr lang="en-US" sz="3200" b="1">
                <a:solidFill>
                  <a:schemeClr val="accent2"/>
                </a:solidFill>
              </a:rPr>
              <a:t>Growth</a:t>
            </a:r>
          </a:p>
        </p:txBody>
      </p:sp>
      <p:sp>
        <p:nvSpPr>
          <p:cNvPr id="768007" name="Text Box 7"/>
          <p:cNvSpPr txBox="1">
            <a:spLocks noChangeArrowheads="1"/>
          </p:cNvSpPr>
          <p:nvPr/>
        </p:nvSpPr>
        <p:spPr bwMode="auto">
          <a:xfrm>
            <a:off x="2209800" y="3276600"/>
            <a:ext cx="1905000" cy="482600"/>
          </a:xfrm>
          <a:prstGeom prst="rect">
            <a:avLst/>
          </a:prstGeom>
          <a:noFill/>
          <a:ln w="9525">
            <a:noFill/>
            <a:miter lim="800000"/>
            <a:headEnd/>
            <a:tailEnd/>
          </a:ln>
          <a:effectLst/>
        </p:spPr>
        <p:txBody>
          <a:bodyPr>
            <a:spAutoFit/>
          </a:bodyPr>
          <a:lstStyle/>
          <a:p>
            <a:pPr>
              <a:lnSpc>
                <a:spcPct val="80000"/>
              </a:lnSpc>
            </a:pPr>
            <a:r>
              <a:rPr lang="en-US" sz="3200" b="1">
                <a:solidFill>
                  <a:schemeClr val="accent2"/>
                </a:solidFill>
              </a:rPr>
              <a:t>Formation</a:t>
            </a:r>
          </a:p>
        </p:txBody>
      </p:sp>
      <p:sp>
        <p:nvSpPr>
          <p:cNvPr id="768008" name="Text Box 8"/>
          <p:cNvSpPr txBox="1">
            <a:spLocks noChangeArrowheads="1"/>
          </p:cNvSpPr>
          <p:nvPr/>
        </p:nvSpPr>
        <p:spPr bwMode="auto">
          <a:xfrm>
            <a:off x="2209800" y="1776413"/>
            <a:ext cx="2133600" cy="482600"/>
          </a:xfrm>
          <a:prstGeom prst="rect">
            <a:avLst/>
          </a:prstGeom>
          <a:noFill/>
          <a:ln w="9525">
            <a:noFill/>
            <a:miter lim="800000"/>
            <a:headEnd/>
            <a:tailEnd/>
          </a:ln>
          <a:effectLst/>
        </p:spPr>
        <p:txBody>
          <a:bodyPr>
            <a:spAutoFit/>
          </a:bodyPr>
          <a:lstStyle/>
          <a:p>
            <a:pPr>
              <a:lnSpc>
                <a:spcPct val="80000"/>
              </a:lnSpc>
            </a:pPr>
            <a:r>
              <a:rPr lang="en-US" sz="3200" b="1">
                <a:solidFill>
                  <a:schemeClr val="accent2"/>
                </a:solidFill>
              </a:rPr>
              <a:t>Completion</a:t>
            </a:r>
          </a:p>
        </p:txBody>
      </p:sp>
      <p:sp>
        <p:nvSpPr>
          <p:cNvPr id="768019" name="Oval 19"/>
          <p:cNvSpPr>
            <a:spLocks noChangeArrowheads="1"/>
          </p:cNvSpPr>
          <p:nvPr/>
        </p:nvSpPr>
        <p:spPr bwMode="auto">
          <a:xfrm>
            <a:off x="609600" y="685800"/>
            <a:ext cx="2057400" cy="771525"/>
          </a:xfrm>
          <a:prstGeom prst="ellipse">
            <a:avLst/>
          </a:prstGeom>
          <a:gradFill rotWithShape="0">
            <a:gsLst>
              <a:gs pos="0">
                <a:srgbClr val="FFFFFF"/>
              </a:gs>
              <a:gs pos="100000">
                <a:srgbClr val="CCFFFF"/>
              </a:gs>
            </a:gsLst>
            <a:path path="shape">
              <a:fillToRect l="50000" t="50000" r="50000" b="50000"/>
            </a:path>
          </a:gradFill>
          <a:ln w="9525">
            <a:round/>
            <a:headEnd/>
            <a:tailEnd/>
          </a:ln>
          <a:effectLst/>
          <a:scene3d>
            <a:camera prst="legacyPerspectiveBottomLeft"/>
            <a:lightRig rig="legacyFlat3" dir="t"/>
          </a:scene3d>
          <a:sp3d extrusionH="887400" prstMaterial="legacyMatte">
            <a:bevelT w="13500" h="13500" prst="angle"/>
            <a:bevelB w="13500" h="13500" prst="angle"/>
            <a:extrusionClr>
              <a:srgbClr val="0000FF"/>
            </a:extrusionClr>
          </a:sp3d>
        </p:spPr>
        <p:txBody>
          <a:bodyPr wrap="none" anchor="ctr">
            <a:flatTx/>
          </a:bodyPr>
          <a:lstStyle/>
          <a:p>
            <a:pPr algn="ctr">
              <a:lnSpc>
                <a:spcPct val="100000"/>
              </a:lnSpc>
            </a:pPr>
            <a:r>
              <a:rPr lang="en-US" sz="3200">
                <a:solidFill>
                  <a:srgbClr val="0000CC"/>
                </a:solidFill>
              </a:rPr>
              <a:t>Perfection</a:t>
            </a:r>
          </a:p>
        </p:txBody>
      </p:sp>
      <p:sp>
        <p:nvSpPr>
          <p:cNvPr id="768020" name="Text Box 20"/>
          <p:cNvSpPr txBox="1">
            <a:spLocks noChangeArrowheads="1"/>
          </p:cNvSpPr>
          <p:nvPr/>
        </p:nvSpPr>
        <p:spPr bwMode="auto">
          <a:xfrm>
            <a:off x="76200" y="2362200"/>
            <a:ext cx="1447800" cy="774700"/>
          </a:xfrm>
          <a:prstGeom prst="rect">
            <a:avLst/>
          </a:prstGeom>
          <a:noFill/>
          <a:ln w="9525">
            <a:noFill/>
            <a:miter lim="800000"/>
            <a:headEnd/>
            <a:tailEnd/>
          </a:ln>
          <a:effectLst/>
        </p:spPr>
        <p:txBody>
          <a:bodyPr>
            <a:spAutoFit/>
          </a:bodyPr>
          <a:lstStyle/>
          <a:p>
            <a:pPr>
              <a:lnSpc>
                <a:spcPct val="80000"/>
              </a:lnSpc>
            </a:pPr>
            <a:r>
              <a:rPr lang="en-US" sz="2800">
                <a:solidFill>
                  <a:srgbClr val="0000CC"/>
                </a:solidFill>
              </a:rPr>
              <a:t>Growing</a:t>
            </a:r>
          </a:p>
          <a:p>
            <a:pPr>
              <a:lnSpc>
                <a:spcPct val="80000"/>
              </a:lnSpc>
            </a:pPr>
            <a:r>
              <a:rPr lang="en-US" sz="2800">
                <a:solidFill>
                  <a:srgbClr val="0000CC"/>
                </a:solidFill>
              </a:rPr>
              <a:t>period</a:t>
            </a:r>
          </a:p>
        </p:txBody>
      </p:sp>
      <p:sp>
        <p:nvSpPr>
          <p:cNvPr id="768031" name="Text Box 31"/>
          <p:cNvSpPr txBox="1">
            <a:spLocks noChangeArrowheads="1"/>
          </p:cNvSpPr>
          <p:nvPr/>
        </p:nvSpPr>
        <p:spPr bwMode="auto">
          <a:xfrm>
            <a:off x="7696200" y="2108200"/>
            <a:ext cx="1447800" cy="1244600"/>
          </a:xfrm>
          <a:prstGeom prst="rect">
            <a:avLst/>
          </a:prstGeom>
          <a:noFill/>
          <a:ln w="9525">
            <a:noFill/>
            <a:miter lim="800000"/>
            <a:headEnd/>
            <a:tailEnd/>
          </a:ln>
          <a:effectLst>
            <a:outerShdw dist="12700" dir="2700000" algn="ctr" rotWithShape="0">
              <a:schemeClr val="bg1"/>
            </a:outerShdw>
          </a:effectLst>
        </p:spPr>
        <p:txBody>
          <a:bodyPr>
            <a:spAutoFit/>
          </a:bodyPr>
          <a:lstStyle/>
          <a:p>
            <a:pPr>
              <a:lnSpc>
                <a:spcPct val="90000"/>
              </a:lnSpc>
            </a:pPr>
            <a:r>
              <a:rPr lang="en-US" sz="2800" dirty="0"/>
              <a:t>3-stage</a:t>
            </a:r>
          </a:p>
          <a:p>
            <a:pPr>
              <a:lnSpc>
                <a:spcPct val="90000"/>
              </a:lnSpc>
            </a:pPr>
            <a:r>
              <a:rPr lang="en-US" sz="2800" dirty="0" err="1"/>
              <a:t>resto</a:t>
            </a:r>
            <a:r>
              <a:rPr lang="en-US" sz="2800" dirty="0"/>
              <a:t>-</a:t>
            </a:r>
          </a:p>
          <a:p>
            <a:pPr>
              <a:lnSpc>
                <a:spcPct val="90000"/>
              </a:lnSpc>
            </a:pPr>
            <a:r>
              <a:rPr lang="en-US" sz="2800" dirty="0"/>
              <a:t>ration</a:t>
            </a:r>
          </a:p>
        </p:txBody>
      </p:sp>
      <p:sp>
        <p:nvSpPr>
          <p:cNvPr id="768033" name="Oval 33"/>
          <p:cNvSpPr>
            <a:spLocks noChangeArrowheads="1"/>
          </p:cNvSpPr>
          <p:nvPr/>
        </p:nvSpPr>
        <p:spPr bwMode="auto">
          <a:xfrm>
            <a:off x="3886200" y="685800"/>
            <a:ext cx="2057400" cy="771525"/>
          </a:xfrm>
          <a:prstGeom prst="ellipse">
            <a:avLst/>
          </a:prstGeom>
          <a:gradFill rotWithShape="0">
            <a:gsLst>
              <a:gs pos="0">
                <a:srgbClr val="FFFFFF"/>
              </a:gs>
              <a:gs pos="100000">
                <a:srgbClr val="CCFFFF"/>
              </a:gs>
            </a:gsLst>
            <a:path path="shape">
              <a:fillToRect l="50000" t="50000" r="50000" b="50000"/>
            </a:path>
          </a:gradFill>
          <a:ln w="9525">
            <a:round/>
            <a:headEnd/>
            <a:tailEnd/>
          </a:ln>
          <a:effectLst/>
          <a:scene3d>
            <a:camera prst="legacyPerspectiveBottomLeft"/>
            <a:lightRig rig="legacyFlat3" dir="t"/>
          </a:scene3d>
          <a:sp3d extrusionH="887400" prstMaterial="legacyMatte">
            <a:bevelT w="13500" h="13500" prst="angle"/>
            <a:bevelB w="13500" h="13500" prst="angle"/>
            <a:extrusionClr>
              <a:srgbClr val="0000FF"/>
            </a:extrusionClr>
          </a:sp3d>
        </p:spPr>
        <p:txBody>
          <a:bodyPr wrap="none" anchor="ctr">
            <a:flatTx/>
          </a:bodyPr>
          <a:lstStyle/>
          <a:p>
            <a:pPr algn="ctr">
              <a:lnSpc>
                <a:spcPct val="80000"/>
              </a:lnSpc>
            </a:pPr>
            <a:endParaRPr lang="en-US" sz="600">
              <a:solidFill>
                <a:srgbClr val="0000CC"/>
              </a:solidFill>
            </a:endParaRPr>
          </a:p>
          <a:p>
            <a:pPr algn="ctr">
              <a:lnSpc>
                <a:spcPct val="80000"/>
              </a:lnSpc>
            </a:pPr>
            <a:r>
              <a:rPr lang="en-US" sz="2400">
                <a:solidFill>
                  <a:srgbClr val="0000CC"/>
                </a:solidFill>
              </a:rPr>
              <a:t>Individual</a:t>
            </a:r>
          </a:p>
          <a:p>
            <a:pPr algn="ctr">
              <a:lnSpc>
                <a:spcPct val="80000"/>
              </a:lnSpc>
            </a:pPr>
            <a:r>
              <a:rPr lang="en-US" sz="2400">
                <a:solidFill>
                  <a:srgbClr val="0000CC"/>
                </a:solidFill>
              </a:rPr>
              <a:t>Perfection</a:t>
            </a:r>
          </a:p>
        </p:txBody>
      </p:sp>
      <p:sp>
        <p:nvSpPr>
          <p:cNvPr id="768034" name="Oval 34"/>
          <p:cNvSpPr>
            <a:spLocks noChangeArrowheads="1"/>
          </p:cNvSpPr>
          <p:nvPr/>
        </p:nvSpPr>
        <p:spPr bwMode="auto">
          <a:xfrm>
            <a:off x="6400800" y="685800"/>
            <a:ext cx="2057400" cy="771525"/>
          </a:xfrm>
          <a:prstGeom prst="ellipse">
            <a:avLst/>
          </a:prstGeom>
          <a:gradFill rotWithShape="0">
            <a:gsLst>
              <a:gs pos="0">
                <a:srgbClr val="FFFFFF"/>
              </a:gs>
              <a:gs pos="100000">
                <a:srgbClr val="CCFFFF"/>
              </a:gs>
            </a:gsLst>
            <a:path path="shape">
              <a:fillToRect l="50000" t="50000" r="50000" b="50000"/>
            </a:path>
          </a:gradFill>
          <a:ln w="9525">
            <a:round/>
            <a:headEnd/>
            <a:tailEnd/>
          </a:ln>
          <a:effectLst/>
          <a:scene3d>
            <a:camera prst="legacyPerspectiveBottomLeft"/>
            <a:lightRig rig="legacyFlat3" dir="t"/>
          </a:scene3d>
          <a:sp3d extrusionH="887400" prstMaterial="legacyMatte">
            <a:bevelT w="13500" h="13500" prst="angle"/>
            <a:bevelB w="13500" h="13500" prst="angle"/>
            <a:extrusionClr>
              <a:srgbClr val="0000FF"/>
            </a:extrusionClr>
          </a:sp3d>
        </p:spPr>
        <p:txBody>
          <a:bodyPr wrap="none" anchor="ctr">
            <a:flatTx/>
          </a:bodyPr>
          <a:lstStyle/>
          <a:p>
            <a:pPr algn="ctr">
              <a:lnSpc>
                <a:spcPct val="85000"/>
              </a:lnSpc>
            </a:pPr>
            <a:endParaRPr lang="en-US" sz="600" b="1">
              <a:solidFill>
                <a:srgbClr val="FF3300"/>
              </a:solidFill>
            </a:endParaRPr>
          </a:p>
          <a:p>
            <a:pPr algn="ctr">
              <a:lnSpc>
                <a:spcPct val="80000"/>
              </a:lnSpc>
            </a:pPr>
            <a:r>
              <a:rPr lang="en-US" sz="2400">
                <a:solidFill>
                  <a:srgbClr val="0000CC"/>
                </a:solidFill>
              </a:rPr>
              <a:t>Purpose of</a:t>
            </a:r>
          </a:p>
          <a:p>
            <a:pPr algn="ctr">
              <a:lnSpc>
                <a:spcPct val="80000"/>
              </a:lnSpc>
            </a:pPr>
            <a:r>
              <a:rPr lang="en-US" sz="2400">
                <a:solidFill>
                  <a:srgbClr val="0000CC"/>
                </a:solidFill>
              </a:rPr>
              <a:t>Creation</a:t>
            </a:r>
          </a:p>
        </p:txBody>
      </p:sp>
      <p:grpSp>
        <p:nvGrpSpPr>
          <p:cNvPr id="768041" name="Group 41"/>
          <p:cNvGrpSpPr>
            <a:grpSpLocks/>
          </p:cNvGrpSpPr>
          <p:nvPr/>
        </p:nvGrpSpPr>
        <p:grpSpPr bwMode="auto">
          <a:xfrm>
            <a:off x="0" y="1416050"/>
            <a:ext cx="9144000" cy="1860550"/>
            <a:chOff x="0" y="892"/>
            <a:chExt cx="5760" cy="1172"/>
          </a:xfrm>
        </p:grpSpPr>
        <p:sp>
          <p:nvSpPr>
            <p:cNvPr id="768025" name="Text Box 25"/>
            <p:cNvSpPr txBox="1">
              <a:spLocks noChangeArrowheads="1"/>
            </p:cNvSpPr>
            <p:nvPr/>
          </p:nvSpPr>
          <p:spPr bwMode="auto">
            <a:xfrm>
              <a:off x="0" y="892"/>
              <a:ext cx="5664" cy="116"/>
            </a:xfrm>
            <a:prstGeom prst="rect">
              <a:avLst/>
            </a:prstGeom>
            <a:noFill/>
            <a:ln w="57150">
              <a:noFill/>
              <a:miter lim="800000"/>
              <a:headEnd/>
              <a:tailEnd/>
            </a:ln>
            <a:effectLst/>
          </p:spPr>
          <p:txBody>
            <a:bodyPr>
              <a:spAutoFit/>
            </a:bodyPr>
            <a:lstStyle/>
            <a:p>
              <a:pPr algn="ctr">
                <a:lnSpc>
                  <a:spcPct val="25000"/>
                </a:lnSpc>
              </a:pPr>
              <a:r>
                <a:rPr lang="en-US" sz="2400" b="1">
                  <a:solidFill>
                    <a:srgbClr val="333399"/>
                  </a:solidFill>
                  <a:latin typeface="Latin Wide" pitchFamily="2" charset="0"/>
                </a:rPr>
                <a:t>________________________________________________________</a:t>
              </a:r>
            </a:p>
          </p:txBody>
        </p:sp>
        <p:sp>
          <p:nvSpPr>
            <p:cNvPr id="768026" name="Text Box 26"/>
            <p:cNvSpPr txBox="1">
              <a:spLocks noChangeArrowheads="1"/>
            </p:cNvSpPr>
            <p:nvPr/>
          </p:nvSpPr>
          <p:spPr bwMode="auto">
            <a:xfrm>
              <a:off x="144" y="1344"/>
              <a:ext cx="5616" cy="231"/>
            </a:xfrm>
            <a:prstGeom prst="rect">
              <a:avLst/>
            </a:prstGeom>
            <a:noFill/>
            <a:ln w="9525">
              <a:noFill/>
              <a:miter lim="800000"/>
              <a:headEnd/>
              <a:tailEnd/>
            </a:ln>
            <a:effectLst/>
          </p:spPr>
          <p:txBody>
            <a:bodyPr>
              <a:spAutoFit/>
            </a:bodyPr>
            <a:lstStyle/>
            <a:p>
              <a:pPr>
                <a:lnSpc>
                  <a:spcPct val="100000"/>
                </a:lnSpc>
              </a:pPr>
              <a:r>
                <a:rPr lang="en-US" sz="1800" b="1">
                  <a:solidFill>
                    <a:srgbClr val="333399"/>
                  </a:solidFill>
                  <a:latin typeface="Fette Engschrift" pitchFamily="2" charset="0"/>
                </a:rPr>
                <a:t>-----------------------------------------------------------------------------------</a:t>
              </a:r>
            </a:p>
          </p:txBody>
        </p:sp>
        <p:sp>
          <p:nvSpPr>
            <p:cNvPr id="768027" name="Text Box 27"/>
            <p:cNvSpPr txBox="1">
              <a:spLocks noChangeArrowheads="1"/>
            </p:cNvSpPr>
            <p:nvPr/>
          </p:nvSpPr>
          <p:spPr bwMode="auto">
            <a:xfrm>
              <a:off x="144" y="1833"/>
              <a:ext cx="5616" cy="231"/>
            </a:xfrm>
            <a:prstGeom prst="rect">
              <a:avLst/>
            </a:prstGeom>
            <a:noFill/>
            <a:ln w="9525">
              <a:noFill/>
              <a:miter lim="800000"/>
              <a:headEnd/>
              <a:tailEnd/>
            </a:ln>
            <a:effectLst/>
          </p:spPr>
          <p:txBody>
            <a:bodyPr>
              <a:spAutoFit/>
            </a:bodyPr>
            <a:lstStyle/>
            <a:p>
              <a:pPr>
                <a:lnSpc>
                  <a:spcPct val="100000"/>
                </a:lnSpc>
              </a:pPr>
              <a:r>
                <a:rPr lang="en-US" sz="1800" b="1">
                  <a:solidFill>
                    <a:srgbClr val="333399"/>
                  </a:solidFill>
                  <a:latin typeface="Fette Engschrift" pitchFamily="2" charset="0"/>
                </a:rPr>
                <a:t>-----------------------------------------------------------------------------------</a:t>
              </a:r>
            </a:p>
          </p:txBody>
        </p:sp>
      </p:grpSp>
      <p:sp>
        <p:nvSpPr>
          <p:cNvPr id="768030" name="Text Box 30"/>
          <p:cNvSpPr txBox="1">
            <a:spLocks noChangeArrowheads="1"/>
          </p:cNvSpPr>
          <p:nvPr/>
        </p:nvSpPr>
        <p:spPr bwMode="auto">
          <a:xfrm>
            <a:off x="5867400" y="2590800"/>
            <a:ext cx="838200" cy="482600"/>
          </a:xfrm>
          <a:prstGeom prst="rect">
            <a:avLst/>
          </a:prstGeom>
          <a:noFill/>
          <a:ln w="9525">
            <a:noFill/>
            <a:miter lim="800000"/>
            <a:headEnd/>
            <a:tailEnd/>
          </a:ln>
          <a:effectLst/>
        </p:spPr>
        <p:txBody>
          <a:bodyPr>
            <a:spAutoFit/>
          </a:bodyPr>
          <a:lstStyle/>
          <a:p>
            <a:pPr algn="ctr">
              <a:lnSpc>
                <a:spcPct val="80000"/>
              </a:lnSpc>
            </a:pPr>
            <a:r>
              <a:rPr lang="en-US" sz="3200" b="1" dirty="0">
                <a:solidFill>
                  <a:schemeClr val="tx1"/>
                </a:solidFill>
              </a:rPr>
              <a:t>Fall</a:t>
            </a:r>
          </a:p>
        </p:txBody>
      </p:sp>
      <p:sp>
        <p:nvSpPr>
          <p:cNvPr id="768060" name="Oval 60"/>
          <p:cNvSpPr>
            <a:spLocks noChangeArrowheads="1"/>
          </p:cNvSpPr>
          <p:nvPr/>
        </p:nvSpPr>
        <p:spPr bwMode="auto">
          <a:xfrm>
            <a:off x="609600" y="3876675"/>
            <a:ext cx="2057400" cy="771525"/>
          </a:xfrm>
          <a:prstGeom prst="ellipse">
            <a:avLst/>
          </a:prstGeom>
          <a:gradFill rotWithShape="0">
            <a:gsLst>
              <a:gs pos="0">
                <a:srgbClr val="33CC33"/>
              </a:gs>
              <a:gs pos="100000">
                <a:srgbClr val="009900"/>
              </a:gs>
            </a:gsLst>
            <a:path path="shape">
              <a:fillToRect l="50000" t="50000" r="50000" b="50000"/>
            </a:path>
          </a:gradFill>
          <a:ln w="9525">
            <a:noFill/>
            <a:round/>
            <a:headEnd/>
            <a:tailEnd/>
          </a:ln>
          <a:effectLst/>
        </p:spPr>
        <p:txBody>
          <a:bodyPr wrap="none" anchor="ctr"/>
          <a:lstStyle/>
          <a:p>
            <a:pPr algn="ctr">
              <a:lnSpc>
                <a:spcPct val="100000"/>
              </a:lnSpc>
            </a:pPr>
            <a:r>
              <a:rPr lang="en-US" sz="3200" b="1" dirty="0">
                <a:solidFill>
                  <a:srgbClr val="FFFFCC"/>
                </a:solidFill>
                <a:effectLst>
                  <a:outerShdw blurRad="38100" dist="38100" dir="2700000" algn="tl">
                    <a:srgbClr val="000000"/>
                  </a:outerShdw>
                </a:effectLst>
              </a:rPr>
              <a:t>Creation</a:t>
            </a:r>
          </a:p>
        </p:txBody>
      </p:sp>
      <p:sp>
        <p:nvSpPr>
          <p:cNvPr id="768054" name="AutoShape 54"/>
          <p:cNvSpPr>
            <a:spLocks noChangeArrowheads="1"/>
          </p:cNvSpPr>
          <p:nvPr/>
        </p:nvSpPr>
        <p:spPr bwMode="auto">
          <a:xfrm rot="10800000">
            <a:off x="6934200" y="1600200"/>
            <a:ext cx="952500" cy="2286000"/>
          </a:xfrm>
          <a:prstGeom prst="downArrow">
            <a:avLst>
              <a:gd name="adj1" fmla="val 35000"/>
              <a:gd name="adj2" fmla="val 45667"/>
            </a:avLst>
          </a:prstGeom>
          <a:gradFill rotWithShape="0">
            <a:gsLst>
              <a:gs pos="0">
                <a:srgbClr val="9900FF"/>
              </a:gs>
              <a:gs pos="50000">
                <a:schemeClr val="bg1"/>
              </a:gs>
              <a:gs pos="100000">
                <a:srgbClr val="9900FF"/>
              </a:gs>
            </a:gsLst>
            <a:lin ang="5400000" scaled="1"/>
          </a:gradFill>
          <a:ln w="9525">
            <a:solidFill>
              <a:srgbClr val="6600CC"/>
            </a:solidFill>
            <a:miter lim="800000"/>
            <a:headEnd/>
            <a:tailEnd/>
          </a:ln>
          <a:effectLst/>
        </p:spPr>
        <p:txBody>
          <a:bodyPr wrap="none" anchor="ctr"/>
          <a:lstStyle/>
          <a:p>
            <a:endParaRPr lang="en-US"/>
          </a:p>
        </p:txBody>
      </p:sp>
      <p:sp>
        <p:nvSpPr>
          <p:cNvPr id="768038" name="AutoShape 38"/>
          <p:cNvSpPr>
            <a:spLocks noChangeArrowheads="1"/>
          </p:cNvSpPr>
          <p:nvPr/>
        </p:nvSpPr>
        <p:spPr bwMode="auto">
          <a:xfrm rot="10800000">
            <a:off x="4419600" y="1600200"/>
            <a:ext cx="952500" cy="2286000"/>
          </a:xfrm>
          <a:prstGeom prst="downArrow">
            <a:avLst>
              <a:gd name="adj1" fmla="val 35000"/>
              <a:gd name="adj2" fmla="val 45667"/>
            </a:avLst>
          </a:prstGeom>
          <a:noFill/>
          <a:ln w="38100">
            <a:solidFill>
              <a:srgbClr val="6600CC"/>
            </a:solidFill>
            <a:prstDash val="sysDot"/>
            <a:miter lim="800000"/>
            <a:headEnd/>
            <a:tailEnd/>
          </a:ln>
          <a:effectLst/>
        </p:spPr>
        <p:txBody>
          <a:bodyPr wrap="none" anchor="ctr"/>
          <a:lstStyle/>
          <a:p>
            <a:endParaRPr lang="en-US"/>
          </a:p>
        </p:txBody>
      </p:sp>
      <p:sp>
        <p:nvSpPr>
          <p:cNvPr id="768021" name="AutoShape 21"/>
          <p:cNvSpPr>
            <a:spLocks noChangeArrowheads="1"/>
          </p:cNvSpPr>
          <p:nvPr/>
        </p:nvSpPr>
        <p:spPr bwMode="auto">
          <a:xfrm rot="10800000">
            <a:off x="1162050" y="1600200"/>
            <a:ext cx="952500" cy="2286000"/>
          </a:xfrm>
          <a:prstGeom prst="downArrow">
            <a:avLst>
              <a:gd name="adj1" fmla="val 35000"/>
              <a:gd name="adj2" fmla="val 45667"/>
            </a:avLst>
          </a:prstGeom>
          <a:gradFill rotWithShape="0">
            <a:gsLst>
              <a:gs pos="0">
                <a:srgbClr val="FFFFFF"/>
              </a:gs>
              <a:gs pos="100000">
                <a:srgbClr val="9900FF"/>
              </a:gs>
            </a:gsLst>
            <a:path path="rect">
              <a:fillToRect l="50000" t="50000" r="50000" b="50000"/>
            </a:path>
          </a:gradFill>
          <a:ln w="9525">
            <a:solidFill>
              <a:srgbClr val="6600CC"/>
            </a:solidFill>
            <a:miter lim="800000"/>
            <a:headEnd/>
            <a:tailEnd/>
          </a:ln>
          <a:effectLst/>
        </p:spPr>
        <p:txBody>
          <a:bodyPr wrap="none" anchor="ctr"/>
          <a:lstStyle/>
          <a:p>
            <a:endParaRPr lang="en-US"/>
          </a:p>
        </p:txBody>
      </p:sp>
      <p:sp>
        <p:nvSpPr>
          <p:cNvPr id="768029" name="Oval 29"/>
          <p:cNvSpPr>
            <a:spLocks noChangeArrowheads="1"/>
          </p:cNvSpPr>
          <p:nvPr/>
        </p:nvSpPr>
        <p:spPr bwMode="auto">
          <a:xfrm>
            <a:off x="6400800" y="3876675"/>
            <a:ext cx="2057400" cy="771525"/>
          </a:xfrm>
          <a:prstGeom prst="ellipse">
            <a:avLst/>
          </a:prstGeom>
          <a:gradFill rotWithShape="0">
            <a:gsLst>
              <a:gs pos="0">
                <a:srgbClr val="33CC33"/>
              </a:gs>
              <a:gs pos="100000">
                <a:srgbClr val="009900"/>
              </a:gs>
            </a:gsLst>
            <a:path path="shape">
              <a:fillToRect l="50000" t="50000" r="50000" b="50000"/>
            </a:path>
          </a:gradFill>
          <a:ln w="9525">
            <a:round/>
            <a:headEnd/>
            <a:tailEnd/>
          </a:ln>
          <a:effectLst/>
          <a:scene3d>
            <a:camera prst="legacyPerspectiveBottomLeft"/>
            <a:lightRig rig="legacyFlat3" dir="t"/>
          </a:scene3d>
          <a:sp3d extrusionH="887400" prstMaterial="legacyMatte">
            <a:bevelT w="13500" h="13500" prst="angle"/>
            <a:bevelB w="13500" h="13500" prst="angle"/>
            <a:extrusionClr>
              <a:srgbClr val="99FF66"/>
            </a:extrusionClr>
          </a:sp3d>
        </p:spPr>
        <p:txBody>
          <a:bodyPr wrap="none" anchor="ctr">
            <a:flatTx/>
          </a:bodyPr>
          <a:lstStyle/>
          <a:p>
            <a:pPr algn="ctr">
              <a:lnSpc>
                <a:spcPct val="85000"/>
              </a:lnSpc>
            </a:pPr>
            <a:r>
              <a:rPr lang="en-US" sz="2400">
                <a:solidFill>
                  <a:srgbClr val="FFFFCC"/>
                </a:solidFill>
                <a:effectLst>
                  <a:outerShdw blurRad="38100" dist="38100" dir="2700000" algn="tl">
                    <a:srgbClr val="000000"/>
                  </a:outerShdw>
                </a:effectLst>
              </a:rPr>
              <a:t>Fallen</a:t>
            </a:r>
          </a:p>
          <a:p>
            <a:pPr algn="ctr">
              <a:lnSpc>
                <a:spcPct val="85000"/>
              </a:lnSpc>
            </a:pPr>
            <a:r>
              <a:rPr lang="en-US" sz="2400">
                <a:solidFill>
                  <a:srgbClr val="FFFFCC"/>
                </a:solidFill>
                <a:effectLst>
                  <a:outerShdw blurRad="38100" dist="38100" dir="2700000" algn="tl">
                    <a:srgbClr val="000000"/>
                  </a:outerShdw>
                </a:effectLst>
              </a:rPr>
              <a:t>People</a:t>
            </a:r>
          </a:p>
        </p:txBody>
      </p:sp>
      <p:sp>
        <p:nvSpPr>
          <p:cNvPr id="768032" name="Oval 32"/>
          <p:cNvSpPr>
            <a:spLocks noChangeArrowheads="1"/>
          </p:cNvSpPr>
          <p:nvPr/>
        </p:nvSpPr>
        <p:spPr bwMode="auto">
          <a:xfrm>
            <a:off x="3886200" y="3876675"/>
            <a:ext cx="2057400" cy="771525"/>
          </a:xfrm>
          <a:prstGeom prst="ellipse">
            <a:avLst/>
          </a:prstGeom>
          <a:solidFill>
            <a:srgbClr val="33CC33"/>
          </a:solidFill>
          <a:ln w="9525">
            <a:round/>
            <a:headEnd/>
            <a:tailEnd/>
          </a:ln>
          <a:effectLst/>
          <a:scene3d>
            <a:camera prst="legacyPerspectiveBottomLeft"/>
            <a:lightRig rig="legacyFlat3" dir="t"/>
          </a:scene3d>
          <a:sp3d extrusionH="887400" prstMaterial="legacyMatte">
            <a:bevelT w="13500" h="13500" prst="angle"/>
            <a:bevelB w="13500" h="13500" prst="angle"/>
            <a:extrusionClr>
              <a:srgbClr val="99FF66"/>
            </a:extrusionClr>
          </a:sp3d>
        </p:spPr>
        <p:txBody>
          <a:bodyPr wrap="none" anchor="ctr">
            <a:flatTx/>
          </a:bodyPr>
          <a:lstStyle/>
          <a:p>
            <a:pPr algn="ctr">
              <a:lnSpc>
                <a:spcPct val="85000"/>
              </a:lnSpc>
            </a:pPr>
            <a:r>
              <a:rPr lang="en-US" sz="2400">
                <a:solidFill>
                  <a:srgbClr val="FFFFCC"/>
                </a:solidFill>
                <a:effectLst>
                  <a:outerShdw blurRad="38100" dist="38100" dir="2700000" algn="tl">
                    <a:srgbClr val="000000"/>
                  </a:outerShdw>
                </a:effectLst>
              </a:rPr>
              <a:t>Human</a:t>
            </a:r>
          </a:p>
          <a:p>
            <a:pPr algn="ctr">
              <a:lnSpc>
                <a:spcPct val="85000"/>
              </a:lnSpc>
            </a:pPr>
            <a:r>
              <a:rPr lang="en-US" sz="2400">
                <a:solidFill>
                  <a:srgbClr val="FFFFCC"/>
                </a:solidFill>
                <a:effectLst>
                  <a:outerShdw blurRad="38100" dist="38100" dir="2700000" algn="tl">
                    <a:srgbClr val="000000"/>
                  </a:outerShdw>
                </a:effectLst>
              </a:rPr>
              <a:t>Beings</a:t>
            </a:r>
          </a:p>
        </p:txBody>
      </p:sp>
      <p:sp>
        <p:nvSpPr>
          <p:cNvPr id="768053" name="Line 53"/>
          <p:cNvSpPr>
            <a:spLocks noChangeShapeType="1"/>
          </p:cNvSpPr>
          <p:nvPr/>
        </p:nvSpPr>
        <p:spPr bwMode="auto">
          <a:xfrm rot="-652149">
            <a:off x="5200650" y="2209800"/>
            <a:ext cx="1809750" cy="1838325"/>
          </a:xfrm>
          <a:prstGeom prst="line">
            <a:avLst/>
          </a:prstGeom>
          <a:noFill/>
          <a:ln w="120650">
            <a:solidFill>
              <a:schemeClr val="tx1"/>
            </a:solidFill>
            <a:round/>
            <a:headEnd/>
            <a:tailEnd type="triangle" w="med" len="med"/>
          </a:ln>
          <a:effectLst/>
        </p:spPr>
        <p:txBody>
          <a:bodyPr/>
          <a:lstStyle/>
          <a:p>
            <a:endParaRPr lang="en-US"/>
          </a:p>
        </p:txBody>
      </p:sp>
      <p:sp>
        <p:nvSpPr>
          <p:cNvPr id="768028" name="Text Box 28"/>
          <p:cNvSpPr txBox="1">
            <a:spLocks noChangeArrowheads="1"/>
          </p:cNvSpPr>
          <p:nvPr/>
        </p:nvSpPr>
        <p:spPr bwMode="auto">
          <a:xfrm>
            <a:off x="76200" y="3733800"/>
            <a:ext cx="8915400" cy="184150"/>
          </a:xfrm>
          <a:prstGeom prst="rect">
            <a:avLst/>
          </a:prstGeom>
          <a:noFill/>
          <a:ln w="57150">
            <a:noFill/>
            <a:miter lim="800000"/>
            <a:headEnd/>
            <a:tailEnd/>
          </a:ln>
          <a:effectLst/>
        </p:spPr>
        <p:txBody>
          <a:bodyPr>
            <a:spAutoFit/>
          </a:bodyPr>
          <a:lstStyle/>
          <a:p>
            <a:pPr algn="ctr">
              <a:lnSpc>
                <a:spcPct val="25000"/>
              </a:lnSpc>
            </a:pPr>
            <a:r>
              <a:rPr lang="en-US" sz="2400" b="1">
                <a:solidFill>
                  <a:srgbClr val="333399"/>
                </a:solidFill>
                <a:latin typeface="Latin Wide" pitchFamily="2" charset="0"/>
              </a:rPr>
              <a:t>________________________________________________________</a:t>
            </a:r>
          </a:p>
        </p:txBody>
      </p:sp>
      <p:grpSp>
        <p:nvGrpSpPr>
          <p:cNvPr id="31" name="Group 3"/>
          <p:cNvGrpSpPr>
            <a:grpSpLocks/>
          </p:cNvGrpSpPr>
          <p:nvPr/>
        </p:nvGrpSpPr>
        <p:grpSpPr bwMode="auto">
          <a:xfrm>
            <a:off x="152400" y="74613"/>
            <a:ext cx="8915400" cy="519112"/>
            <a:chOff x="96" y="47"/>
            <a:chExt cx="5616" cy="327"/>
          </a:xfrm>
        </p:grpSpPr>
        <p:sp>
          <p:nvSpPr>
            <p:cNvPr id="32" name="Text Box 4"/>
            <p:cNvSpPr txBox="1">
              <a:spLocks noChangeArrowheads="1"/>
            </p:cNvSpPr>
            <p:nvPr/>
          </p:nvSpPr>
          <p:spPr bwMode="auto">
            <a:xfrm>
              <a:off x="609" y="47"/>
              <a:ext cx="5103" cy="327"/>
            </a:xfrm>
            <a:prstGeom prst="rect">
              <a:avLst/>
            </a:prstGeom>
            <a:noFill/>
            <a:ln w="9525">
              <a:noFill/>
              <a:miter lim="800000"/>
              <a:headEnd/>
              <a:tailEnd/>
            </a:ln>
            <a:effectLst>
              <a:outerShdw dist="12700" dir="1593903" algn="ctr" rotWithShape="0">
                <a:schemeClr val="bg1"/>
              </a:outerShdw>
            </a:effectLst>
          </p:spPr>
          <p:txBody>
            <a:bodyPr>
              <a:spAutoFit/>
            </a:bodyPr>
            <a:lstStyle/>
            <a:p>
              <a:pPr>
                <a:lnSpc>
                  <a:spcPct val="100000"/>
                </a:lnSpc>
              </a:pPr>
              <a:r>
                <a:rPr lang="en-US" sz="2800" u="sng" dirty="0"/>
                <a:t>The Three Ordered Stages of the Growing Period</a:t>
              </a:r>
            </a:p>
          </p:txBody>
        </p:sp>
        <p:sp>
          <p:nvSpPr>
            <p:cNvPr id="33" name="Text Box 5"/>
            <p:cNvSpPr txBox="1">
              <a:spLocks noChangeArrowheads="1"/>
            </p:cNvSpPr>
            <p:nvPr/>
          </p:nvSpPr>
          <p:spPr bwMode="auto">
            <a:xfrm>
              <a:off x="96" y="60"/>
              <a:ext cx="528" cy="314"/>
            </a:xfrm>
            <a:prstGeom prst="rect">
              <a:avLst/>
            </a:prstGeom>
            <a:noFill/>
            <a:ln w="9525">
              <a:noFill/>
              <a:miter lim="800000"/>
              <a:headEnd/>
              <a:tailEnd/>
            </a:ln>
            <a:effectLst>
              <a:outerShdw dist="12700" dir="1593903" algn="ctr" rotWithShape="0">
                <a:schemeClr val="bg1"/>
              </a:outerShdw>
            </a:effectLst>
          </p:spPr>
          <p:txBody>
            <a:bodyPr>
              <a:spAutoFit/>
            </a:bodyPr>
            <a:lstStyle/>
            <a:p>
              <a:pPr>
                <a:lnSpc>
                  <a:spcPct val="95000"/>
                </a:lnSpc>
              </a:pPr>
              <a:r>
                <a:rPr lang="en-US" sz="2800" u="sng" dirty="0"/>
                <a:t>5.2.1</a:t>
              </a:r>
            </a:p>
          </p:txBody>
        </p:sp>
      </p:gr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768063"/>
                                        </p:tgtEl>
                                        <p:attrNameLst>
                                          <p:attrName>style.visibility</p:attrName>
                                        </p:attrNameLst>
                                      </p:cBhvr>
                                      <p:to>
                                        <p:strVal val="visible"/>
                                      </p:to>
                                    </p:set>
                                    <p:animEffect transition="in" filter="barn(outVertical)">
                                      <p:cBhvr>
                                        <p:cTn id="7" dur="500"/>
                                        <p:tgtEl>
                                          <p:spTgt spid="768063"/>
                                        </p:tgtEl>
                                      </p:cBhvr>
                                    </p:animEffect>
                                  </p:childTnLst>
                                </p:cTn>
                              </p:par>
                              <p:par>
                                <p:cTn id="8" presetID="10" presetClass="exit" presetSubtype="0" fill="hold" grpId="0" nodeType="withEffect">
                                  <p:stCondLst>
                                    <p:cond delay="0"/>
                                  </p:stCondLst>
                                  <p:childTnLst>
                                    <p:animEffect transition="out" filter="fade">
                                      <p:cBhvr>
                                        <p:cTn id="9" dur="2000"/>
                                        <p:tgtEl>
                                          <p:spTgt spid="768060"/>
                                        </p:tgtEl>
                                      </p:cBhvr>
                                    </p:animEffect>
                                    <p:set>
                                      <p:cBhvr>
                                        <p:cTn id="10" dur="1" fill="hold">
                                          <p:stCondLst>
                                            <p:cond delay="1999"/>
                                          </p:stCondLst>
                                        </p:cTn>
                                        <p:tgtEl>
                                          <p:spTgt spid="768060"/>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23" presetClass="entr" presetSubtype="272" fill="hold" grpId="0" nodeType="clickEffect">
                                  <p:stCondLst>
                                    <p:cond delay="0"/>
                                  </p:stCondLst>
                                  <p:childTnLst>
                                    <p:set>
                                      <p:cBhvr>
                                        <p:cTn id="14" dur="1" fill="hold">
                                          <p:stCondLst>
                                            <p:cond delay="0"/>
                                          </p:stCondLst>
                                        </p:cTn>
                                        <p:tgtEl>
                                          <p:spTgt spid="768032"/>
                                        </p:tgtEl>
                                        <p:attrNameLst>
                                          <p:attrName>style.visibility</p:attrName>
                                        </p:attrNameLst>
                                      </p:cBhvr>
                                      <p:to>
                                        <p:strVal val="visible"/>
                                      </p:to>
                                    </p:set>
                                    <p:anim calcmode="lin" valueType="num">
                                      <p:cBhvr>
                                        <p:cTn id="15" dur="500" fill="hold"/>
                                        <p:tgtEl>
                                          <p:spTgt spid="768032"/>
                                        </p:tgtEl>
                                        <p:attrNameLst>
                                          <p:attrName>ppt_w</p:attrName>
                                        </p:attrNameLst>
                                      </p:cBhvr>
                                      <p:tavLst>
                                        <p:tav tm="0">
                                          <p:val>
                                            <p:strVal val="2/3*#ppt_w"/>
                                          </p:val>
                                        </p:tav>
                                        <p:tav tm="100000">
                                          <p:val>
                                            <p:strVal val="#ppt_w"/>
                                          </p:val>
                                        </p:tav>
                                      </p:tavLst>
                                    </p:anim>
                                    <p:anim calcmode="lin" valueType="num">
                                      <p:cBhvr>
                                        <p:cTn id="16" dur="500" fill="hold"/>
                                        <p:tgtEl>
                                          <p:spTgt spid="768032"/>
                                        </p:tgtEl>
                                        <p:attrNameLst>
                                          <p:attrName>ppt_h</p:attrName>
                                        </p:attrNameLst>
                                      </p:cBhvr>
                                      <p:tavLst>
                                        <p:tav tm="0">
                                          <p:val>
                                            <p:strVal val="2/3*#ppt_h"/>
                                          </p:val>
                                        </p:tav>
                                        <p:tav tm="100000">
                                          <p:val>
                                            <p:strVal val="#ppt_h"/>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68033"/>
                                        </p:tgtEl>
                                        <p:attrNameLst>
                                          <p:attrName>style.visibility</p:attrName>
                                        </p:attrNameLst>
                                      </p:cBhvr>
                                      <p:to>
                                        <p:strVal val="visible"/>
                                      </p:to>
                                    </p:set>
                                    <p:animEffect transition="in" filter="fade">
                                      <p:cBhvr>
                                        <p:cTn id="19" dur="1000"/>
                                        <p:tgtEl>
                                          <p:spTgt spid="76803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68038"/>
                                        </p:tgtEl>
                                        <p:attrNameLst>
                                          <p:attrName>style.visibility</p:attrName>
                                        </p:attrNameLst>
                                      </p:cBhvr>
                                      <p:to>
                                        <p:strVal val="visible"/>
                                      </p:to>
                                    </p:set>
                                    <p:animEffect transition="in" filter="fade">
                                      <p:cBhvr>
                                        <p:cTn id="22" dur="1000"/>
                                        <p:tgtEl>
                                          <p:spTgt spid="768038"/>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272" fill="hold" grpId="2" nodeType="clickEffect">
                                  <p:stCondLst>
                                    <p:cond delay="0"/>
                                  </p:stCondLst>
                                  <p:childTnLst>
                                    <p:set>
                                      <p:cBhvr>
                                        <p:cTn id="26" dur="1" fill="hold">
                                          <p:stCondLst>
                                            <p:cond delay="0"/>
                                          </p:stCondLst>
                                        </p:cTn>
                                        <p:tgtEl>
                                          <p:spTgt spid="768030"/>
                                        </p:tgtEl>
                                        <p:attrNameLst>
                                          <p:attrName>style.visibility</p:attrName>
                                        </p:attrNameLst>
                                      </p:cBhvr>
                                      <p:to>
                                        <p:strVal val="visible"/>
                                      </p:to>
                                    </p:set>
                                    <p:anim calcmode="lin" valueType="num">
                                      <p:cBhvr>
                                        <p:cTn id="27" dur="2000" fill="hold"/>
                                        <p:tgtEl>
                                          <p:spTgt spid="768030"/>
                                        </p:tgtEl>
                                        <p:attrNameLst>
                                          <p:attrName>ppt_w</p:attrName>
                                        </p:attrNameLst>
                                      </p:cBhvr>
                                      <p:tavLst>
                                        <p:tav tm="0">
                                          <p:val>
                                            <p:strVal val="2/3*#ppt_w"/>
                                          </p:val>
                                        </p:tav>
                                        <p:tav tm="100000">
                                          <p:val>
                                            <p:strVal val="#ppt_w"/>
                                          </p:val>
                                        </p:tav>
                                      </p:tavLst>
                                    </p:anim>
                                    <p:anim calcmode="lin" valueType="num">
                                      <p:cBhvr>
                                        <p:cTn id="28" dur="2000" fill="hold"/>
                                        <p:tgtEl>
                                          <p:spTgt spid="768030"/>
                                        </p:tgtEl>
                                        <p:attrNameLst>
                                          <p:attrName>ppt_h</p:attrName>
                                        </p:attrNameLst>
                                      </p:cBhvr>
                                      <p:tavLst>
                                        <p:tav tm="0">
                                          <p:val>
                                            <p:strVal val="2/3*#ppt_h"/>
                                          </p:val>
                                        </p:tav>
                                        <p:tav tm="100000">
                                          <p:val>
                                            <p:strVal val="#ppt_h"/>
                                          </p:val>
                                        </p:tav>
                                      </p:tavLst>
                                    </p:anim>
                                  </p:childTnLst>
                                </p:cTn>
                              </p:par>
                              <p:par>
                                <p:cTn id="29" presetID="6" presetClass="emph" presetSubtype="0" decel="50000" autoRev="1" fill="remove" grpId="3" nodeType="withEffect">
                                  <p:stCondLst>
                                    <p:cond delay="0"/>
                                  </p:stCondLst>
                                  <p:childTnLst>
                                    <p:animScale>
                                      <p:cBhvr>
                                        <p:cTn id="30" dur="2000" fill="hold"/>
                                        <p:tgtEl>
                                          <p:spTgt spid="768030"/>
                                        </p:tgtEl>
                                      </p:cBhvr>
                                      <p:by x="250000" y="250000"/>
                                    </p:animScale>
                                  </p:childTnLst>
                                </p:cTn>
                              </p:par>
                              <p:par>
                                <p:cTn id="31" presetID="22" presetClass="entr" presetSubtype="1" repeatCount="2000" fill="hold" grpId="0" nodeType="withEffect">
                                  <p:stCondLst>
                                    <p:cond delay="3500"/>
                                  </p:stCondLst>
                                  <p:childTnLst>
                                    <p:set>
                                      <p:cBhvr>
                                        <p:cTn id="32" dur="1" fill="hold">
                                          <p:stCondLst>
                                            <p:cond delay="0"/>
                                          </p:stCondLst>
                                        </p:cTn>
                                        <p:tgtEl>
                                          <p:spTgt spid="768053"/>
                                        </p:tgtEl>
                                        <p:attrNameLst>
                                          <p:attrName>style.visibility</p:attrName>
                                        </p:attrNameLst>
                                      </p:cBhvr>
                                      <p:to>
                                        <p:strVal val="visible"/>
                                      </p:to>
                                    </p:set>
                                    <p:animEffect transition="in" filter="wipe(up)">
                                      <p:cBhvr>
                                        <p:cTn id="33" dur="1000"/>
                                        <p:tgtEl>
                                          <p:spTgt spid="768053"/>
                                        </p:tgtEl>
                                      </p:cBhvr>
                                    </p:animEffect>
                                  </p:childTnLst>
                                </p:cTn>
                              </p:par>
                            </p:childTnLst>
                          </p:cTn>
                        </p:par>
                      </p:childTnLst>
                    </p:cTn>
                  </p:par>
                  <p:par>
                    <p:cTn id="34" fill="hold">
                      <p:stCondLst>
                        <p:cond delay="indefinite"/>
                      </p:stCondLst>
                      <p:childTnLst>
                        <p:par>
                          <p:cTn id="35" fill="hold">
                            <p:stCondLst>
                              <p:cond delay="0"/>
                            </p:stCondLst>
                            <p:childTnLst>
                              <p:par>
                                <p:cTn id="36" presetID="55" presetClass="entr" presetSubtype="0" fill="hold" grpId="0" nodeType="clickEffect">
                                  <p:stCondLst>
                                    <p:cond delay="0"/>
                                  </p:stCondLst>
                                  <p:childTnLst>
                                    <p:set>
                                      <p:cBhvr>
                                        <p:cTn id="37" dur="1" fill="hold">
                                          <p:stCondLst>
                                            <p:cond delay="0"/>
                                          </p:stCondLst>
                                        </p:cTn>
                                        <p:tgtEl>
                                          <p:spTgt spid="768034"/>
                                        </p:tgtEl>
                                        <p:attrNameLst>
                                          <p:attrName>style.visibility</p:attrName>
                                        </p:attrNameLst>
                                      </p:cBhvr>
                                      <p:to>
                                        <p:strVal val="visible"/>
                                      </p:to>
                                    </p:set>
                                    <p:anim calcmode="lin" valueType="num">
                                      <p:cBhvr>
                                        <p:cTn id="38" dur="1000" fill="hold"/>
                                        <p:tgtEl>
                                          <p:spTgt spid="768034"/>
                                        </p:tgtEl>
                                        <p:attrNameLst>
                                          <p:attrName>ppt_w</p:attrName>
                                        </p:attrNameLst>
                                      </p:cBhvr>
                                      <p:tavLst>
                                        <p:tav tm="0">
                                          <p:val>
                                            <p:strVal val="#ppt_w*0.70"/>
                                          </p:val>
                                        </p:tav>
                                        <p:tav tm="100000">
                                          <p:val>
                                            <p:strVal val="#ppt_w"/>
                                          </p:val>
                                        </p:tav>
                                      </p:tavLst>
                                    </p:anim>
                                    <p:anim calcmode="lin" valueType="num">
                                      <p:cBhvr>
                                        <p:cTn id="39" dur="1000" fill="hold"/>
                                        <p:tgtEl>
                                          <p:spTgt spid="768034"/>
                                        </p:tgtEl>
                                        <p:attrNameLst>
                                          <p:attrName>ppt_h</p:attrName>
                                        </p:attrNameLst>
                                      </p:cBhvr>
                                      <p:tavLst>
                                        <p:tav tm="0">
                                          <p:val>
                                            <p:strVal val="#ppt_h"/>
                                          </p:val>
                                        </p:tav>
                                        <p:tav tm="100000">
                                          <p:val>
                                            <p:strVal val="#ppt_h"/>
                                          </p:val>
                                        </p:tav>
                                      </p:tavLst>
                                    </p:anim>
                                    <p:animEffect transition="in" filter="fade">
                                      <p:cBhvr>
                                        <p:cTn id="40" dur="1000"/>
                                        <p:tgtEl>
                                          <p:spTgt spid="768034"/>
                                        </p:tgtEl>
                                      </p:cBhvr>
                                    </p:animEffect>
                                  </p:childTnLst>
                                </p:cTn>
                              </p:par>
                              <p:par>
                                <p:cTn id="41" presetID="10" presetClass="entr" presetSubtype="0" fill="hold" grpId="1" nodeType="withEffect">
                                  <p:stCondLst>
                                    <p:cond delay="0"/>
                                  </p:stCondLst>
                                  <p:childTnLst>
                                    <p:set>
                                      <p:cBhvr>
                                        <p:cTn id="42" dur="1" fill="hold">
                                          <p:stCondLst>
                                            <p:cond delay="0"/>
                                          </p:stCondLst>
                                        </p:cTn>
                                        <p:tgtEl>
                                          <p:spTgt spid="768029"/>
                                        </p:tgtEl>
                                        <p:attrNameLst>
                                          <p:attrName>style.visibility</p:attrName>
                                        </p:attrNameLst>
                                      </p:cBhvr>
                                      <p:to>
                                        <p:strVal val="visible"/>
                                      </p:to>
                                    </p:set>
                                    <p:animEffect transition="in" filter="fade">
                                      <p:cBhvr>
                                        <p:cTn id="43" dur="2000"/>
                                        <p:tgtEl>
                                          <p:spTgt spid="768029"/>
                                        </p:tgtEl>
                                      </p:cBhvr>
                                    </p:animEffect>
                                  </p:childTnLst>
                                </p:cTn>
                              </p:par>
                            </p:childTnLst>
                          </p:cTn>
                        </p:par>
                      </p:childTnLst>
                    </p:cTn>
                  </p:par>
                  <p:par>
                    <p:cTn id="44" fill="hold">
                      <p:stCondLst>
                        <p:cond delay="indefinite"/>
                      </p:stCondLst>
                      <p:childTnLst>
                        <p:par>
                          <p:cTn id="45" fill="hold">
                            <p:stCondLst>
                              <p:cond delay="0"/>
                            </p:stCondLst>
                            <p:childTnLst>
                              <p:par>
                                <p:cTn id="46" presetID="55" presetClass="entr" presetSubtype="0" fill="hold" grpId="0" nodeType="clickEffect">
                                  <p:stCondLst>
                                    <p:cond delay="0"/>
                                  </p:stCondLst>
                                  <p:childTnLst>
                                    <p:set>
                                      <p:cBhvr>
                                        <p:cTn id="47" dur="1" fill="hold">
                                          <p:stCondLst>
                                            <p:cond delay="0"/>
                                          </p:stCondLst>
                                        </p:cTn>
                                        <p:tgtEl>
                                          <p:spTgt spid="768031"/>
                                        </p:tgtEl>
                                        <p:attrNameLst>
                                          <p:attrName>style.visibility</p:attrName>
                                        </p:attrNameLst>
                                      </p:cBhvr>
                                      <p:to>
                                        <p:strVal val="visible"/>
                                      </p:to>
                                    </p:set>
                                    <p:anim calcmode="lin" valueType="num">
                                      <p:cBhvr>
                                        <p:cTn id="48" dur="1000" fill="hold"/>
                                        <p:tgtEl>
                                          <p:spTgt spid="768031"/>
                                        </p:tgtEl>
                                        <p:attrNameLst>
                                          <p:attrName>ppt_w</p:attrName>
                                        </p:attrNameLst>
                                      </p:cBhvr>
                                      <p:tavLst>
                                        <p:tav tm="0">
                                          <p:val>
                                            <p:strVal val="#ppt_w*0.70"/>
                                          </p:val>
                                        </p:tav>
                                        <p:tav tm="100000">
                                          <p:val>
                                            <p:strVal val="#ppt_w"/>
                                          </p:val>
                                        </p:tav>
                                      </p:tavLst>
                                    </p:anim>
                                    <p:anim calcmode="lin" valueType="num">
                                      <p:cBhvr>
                                        <p:cTn id="49" dur="1000" fill="hold"/>
                                        <p:tgtEl>
                                          <p:spTgt spid="768031"/>
                                        </p:tgtEl>
                                        <p:attrNameLst>
                                          <p:attrName>ppt_h</p:attrName>
                                        </p:attrNameLst>
                                      </p:cBhvr>
                                      <p:tavLst>
                                        <p:tav tm="0">
                                          <p:val>
                                            <p:strVal val="#ppt_h"/>
                                          </p:val>
                                        </p:tav>
                                        <p:tav tm="100000">
                                          <p:val>
                                            <p:strVal val="#ppt_h"/>
                                          </p:val>
                                        </p:tav>
                                      </p:tavLst>
                                    </p:anim>
                                    <p:animEffect transition="in" filter="fade">
                                      <p:cBhvr>
                                        <p:cTn id="50" dur="1000"/>
                                        <p:tgtEl>
                                          <p:spTgt spid="768031"/>
                                        </p:tgtEl>
                                      </p:cBhvr>
                                    </p:animEffect>
                                  </p:childTnLst>
                                </p:cTn>
                              </p:par>
                              <p:par>
                                <p:cTn id="51" presetID="22" presetClass="entr" presetSubtype="4" repeatCount="2000" fill="hold" grpId="0" nodeType="withEffect">
                                  <p:stCondLst>
                                    <p:cond delay="0"/>
                                  </p:stCondLst>
                                  <p:childTnLst>
                                    <p:set>
                                      <p:cBhvr>
                                        <p:cTn id="52" dur="1" fill="hold">
                                          <p:stCondLst>
                                            <p:cond delay="0"/>
                                          </p:stCondLst>
                                        </p:cTn>
                                        <p:tgtEl>
                                          <p:spTgt spid="768054"/>
                                        </p:tgtEl>
                                        <p:attrNameLst>
                                          <p:attrName>style.visibility</p:attrName>
                                        </p:attrNameLst>
                                      </p:cBhvr>
                                      <p:to>
                                        <p:strVal val="visible"/>
                                      </p:to>
                                    </p:set>
                                    <p:animEffect transition="in" filter="wipe(down)">
                                      <p:cBhvr>
                                        <p:cTn id="53" dur="1000"/>
                                        <p:tgtEl>
                                          <p:spTgt spid="768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31" grpId="0" autoUpdateAnimBg="0"/>
      <p:bldP spid="768033" grpId="0" animBg="1" autoUpdateAnimBg="0"/>
      <p:bldP spid="768034" grpId="0" animBg="1" autoUpdateAnimBg="0"/>
      <p:bldP spid="768030" grpId="2"/>
      <p:bldP spid="768030" grpId="3"/>
      <p:bldP spid="768060" grpId="0" animBg="1"/>
      <p:bldP spid="768054" grpId="0" animBg="1"/>
      <p:bldP spid="768038" grpId="0" animBg="1"/>
      <p:bldP spid="768029" grpId="1" animBg="1"/>
      <p:bldP spid="768032" grpId="0" animBg="1" autoUpdateAnimBg="0"/>
      <p:bldP spid="768053"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bg>
      <p:bgPr>
        <a:gradFill rotWithShape="0">
          <a:gsLst>
            <a:gs pos="0">
              <a:srgbClr val="CC99FF"/>
            </a:gs>
            <a:gs pos="50000">
              <a:schemeClr val="bg1"/>
            </a:gs>
            <a:gs pos="100000">
              <a:srgbClr val="CC99FF"/>
            </a:gs>
          </a:gsLst>
          <a:lin ang="5400000" scaled="1"/>
        </a:gradFill>
        <a:effectLst/>
      </p:bgPr>
    </p:bg>
    <p:spTree>
      <p:nvGrpSpPr>
        <p:cNvPr id="1" name=""/>
        <p:cNvGrpSpPr/>
        <p:nvPr/>
      </p:nvGrpSpPr>
      <p:grpSpPr>
        <a:xfrm>
          <a:off x="0" y="0"/>
          <a:ext cx="0" cy="0"/>
          <a:chOff x="0" y="0"/>
          <a:chExt cx="0" cy="0"/>
        </a:xfrm>
      </p:grpSpPr>
      <p:sp>
        <p:nvSpPr>
          <p:cNvPr id="855054" name="Oval 14"/>
          <p:cNvSpPr>
            <a:spLocks noChangeArrowheads="1"/>
          </p:cNvSpPr>
          <p:nvPr/>
        </p:nvSpPr>
        <p:spPr bwMode="auto">
          <a:xfrm>
            <a:off x="609600" y="3876675"/>
            <a:ext cx="2057400" cy="771525"/>
          </a:xfrm>
          <a:prstGeom prst="ellipse">
            <a:avLst/>
          </a:prstGeom>
          <a:solidFill>
            <a:srgbClr val="33CC33"/>
          </a:solidFill>
          <a:ln w="9525">
            <a:round/>
            <a:headEnd/>
            <a:tailEnd/>
          </a:ln>
          <a:effectLst/>
          <a:scene3d>
            <a:camera prst="legacyPerspectiveBottomLeft"/>
            <a:lightRig rig="legacyFlat3" dir="t"/>
          </a:scene3d>
          <a:sp3d extrusionH="887400" prstMaterial="legacyMatte">
            <a:bevelT w="13500" h="13500" prst="angle"/>
            <a:bevelB w="13500" h="13500" prst="angle"/>
            <a:extrusionClr>
              <a:srgbClr val="99FF66"/>
            </a:extrusionClr>
          </a:sp3d>
        </p:spPr>
        <p:txBody>
          <a:bodyPr wrap="none" anchor="ctr">
            <a:flatTx/>
          </a:bodyPr>
          <a:lstStyle/>
          <a:p>
            <a:pPr algn="ctr">
              <a:lnSpc>
                <a:spcPct val="100000"/>
              </a:lnSpc>
            </a:pPr>
            <a:r>
              <a:rPr lang="en-US" sz="3200" b="1">
                <a:solidFill>
                  <a:srgbClr val="FFFFCC"/>
                </a:solidFill>
                <a:effectLst>
                  <a:outerShdw blurRad="38100" dist="38100" dir="2700000" algn="tl">
                    <a:srgbClr val="000000"/>
                  </a:outerShdw>
                </a:effectLst>
              </a:rPr>
              <a:t>Creation</a:t>
            </a:r>
          </a:p>
        </p:txBody>
      </p:sp>
      <p:sp>
        <p:nvSpPr>
          <p:cNvPr id="855046" name="Rectangle 6"/>
          <p:cNvSpPr>
            <a:spLocks noChangeArrowheads="1"/>
          </p:cNvSpPr>
          <p:nvPr/>
        </p:nvSpPr>
        <p:spPr bwMode="auto">
          <a:xfrm>
            <a:off x="0" y="4953000"/>
            <a:ext cx="9144000" cy="1897063"/>
          </a:xfrm>
          <a:prstGeom prst="rect">
            <a:avLst/>
          </a:prstGeom>
          <a:solidFill>
            <a:schemeClr val="tx1"/>
          </a:solidFill>
          <a:ln w="9525">
            <a:solidFill>
              <a:schemeClr val="tx1"/>
            </a:solidFill>
            <a:miter lim="800000"/>
            <a:headEnd/>
            <a:tailEnd/>
          </a:ln>
          <a:effectLst/>
        </p:spPr>
        <p:txBody>
          <a:bodyPr wrap="none" anchor="ctr"/>
          <a:lstStyle/>
          <a:p>
            <a:endParaRPr lang="en-US"/>
          </a:p>
        </p:txBody>
      </p:sp>
      <p:grpSp>
        <p:nvGrpSpPr>
          <p:cNvPr id="855099" name="Group 59"/>
          <p:cNvGrpSpPr>
            <a:grpSpLocks/>
          </p:cNvGrpSpPr>
          <p:nvPr/>
        </p:nvGrpSpPr>
        <p:grpSpPr bwMode="auto">
          <a:xfrm>
            <a:off x="381000" y="5378450"/>
            <a:ext cx="8458200" cy="488950"/>
            <a:chOff x="240" y="3340"/>
            <a:chExt cx="5328" cy="308"/>
          </a:xfrm>
        </p:grpSpPr>
        <p:sp>
          <p:nvSpPr>
            <p:cNvPr id="855081" name="Text Box 41"/>
            <p:cNvSpPr txBox="1">
              <a:spLocks noChangeArrowheads="1"/>
            </p:cNvSpPr>
            <p:nvPr/>
          </p:nvSpPr>
          <p:spPr bwMode="auto">
            <a:xfrm>
              <a:off x="480" y="3340"/>
              <a:ext cx="5088" cy="308"/>
            </a:xfrm>
            <a:prstGeom prst="rect">
              <a:avLst/>
            </a:prstGeom>
            <a:noFill/>
            <a:ln w="9525">
              <a:noFill/>
              <a:miter lim="800000"/>
              <a:headEnd/>
              <a:tailEnd/>
            </a:ln>
            <a:effectLst/>
          </p:spPr>
          <p:txBody>
            <a:bodyPr>
              <a:spAutoFit/>
            </a:bodyPr>
            <a:lstStyle/>
            <a:p>
              <a:pPr>
                <a:lnSpc>
                  <a:spcPct val="100000"/>
                </a:lnSpc>
                <a:spcBef>
                  <a:spcPct val="50000"/>
                </a:spcBef>
              </a:pPr>
              <a:r>
                <a:rPr lang="en-US" sz="2600" b="1">
                  <a:solidFill>
                    <a:schemeClr val="bg1"/>
                  </a:solidFill>
                  <a:latin typeface="Arial Narrow" pitchFamily="34" charset="0"/>
                </a:rPr>
                <a:t>The first human ancestors fell at the </a:t>
              </a:r>
              <a:r>
                <a:rPr lang="en-US" sz="2600" b="1" u="sng">
                  <a:solidFill>
                    <a:schemeClr val="bg1"/>
                  </a:solidFill>
                  <a:latin typeface="Arial Narrow" pitchFamily="34" charset="0"/>
                </a:rPr>
                <a:t>top of the growth stage</a:t>
              </a:r>
              <a:r>
                <a:rPr lang="en-US" sz="2600" b="1">
                  <a:solidFill>
                    <a:schemeClr val="bg1"/>
                  </a:solidFill>
                  <a:latin typeface="Arial Narrow" pitchFamily="34" charset="0"/>
                </a:rPr>
                <a:t>.</a:t>
              </a:r>
            </a:p>
          </p:txBody>
        </p:sp>
        <p:sp>
          <p:nvSpPr>
            <p:cNvPr id="855082" name="Text Box 42"/>
            <p:cNvSpPr txBox="1">
              <a:spLocks noChangeArrowheads="1"/>
            </p:cNvSpPr>
            <p:nvPr/>
          </p:nvSpPr>
          <p:spPr bwMode="auto">
            <a:xfrm>
              <a:off x="240" y="3360"/>
              <a:ext cx="222" cy="269"/>
            </a:xfrm>
            <a:prstGeom prst="rect">
              <a:avLst/>
            </a:prstGeom>
            <a:noFill/>
            <a:ln w="9525">
              <a:noFill/>
              <a:miter lim="800000"/>
              <a:headEnd/>
              <a:tailEnd/>
            </a:ln>
            <a:effectLst/>
          </p:spPr>
          <p:txBody>
            <a:bodyPr>
              <a:spAutoFit/>
            </a:bodyPr>
            <a:lstStyle/>
            <a:p>
              <a:pPr>
                <a:lnSpc>
                  <a:spcPct val="55000"/>
                </a:lnSpc>
              </a:pPr>
              <a:r>
                <a:rPr lang="en-US" sz="4000" b="1">
                  <a:solidFill>
                    <a:schemeClr val="bg1"/>
                  </a:solidFill>
                  <a:latin typeface="Times New Roman" pitchFamily="18" charset="0"/>
                  <a:sym typeface="CommonBullets" pitchFamily="34" charset="2"/>
                </a:rPr>
                <a:t></a:t>
              </a:r>
              <a:endParaRPr lang="en-US" sz="4000" b="1">
                <a:solidFill>
                  <a:schemeClr val="bg1"/>
                </a:solidFill>
                <a:latin typeface="Times New Roman" pitchFamily="18" charset="0"/>
              </a:endParaRPr>
            </a:p>
          </p:txBody>
        </p:sp>
      </p:grpSp>
      <p:sp>
        <p:nvSpPr>
          <p:cNvPr id="855042" name="AutoShape 2"/>
          <p:cNvSpPr>
            <a:spLocks noChangeArrowheads="1"/>
          </p:cNvSpPr>
          <p:nvPr/>
        </p:nvSpPr>
        <p:spPr bwMode="auto">
          <a:xfrm rot="10800000">
            <a:off x="6934200" y="1600200"/>
            <a:ext cx="952500" cy="2286000"/>
          </a:xfrm>
          <a:prstGeom prst="downArrow">
            <a:avLst>
              <a:gd name="adj1" fmla="val 35000"/>
              <a:gd name="adj2" fmla="val 45667"/>
            </a:avLst>
          </a:prstGeom>
          <a:gradFill rotWithShape="0">
            <a:gsLst>
              <a:gs pos="0">
                <a:srgbClr val="9900FF"/>
              </a:gs>
              <a:gs pos="50000">
                <a:schemeClr val="bg1"/>
              </a:gs>
              <a:gs pos="100000">
                <a:srgbClr val="9900FF"/>
              </a:gs>
            </a:gsLst>
            <a:lin ang="5400000" scaled="1"/>
          </a:gradFill>
          <a:ln w="9525">
            <a:solidFill>
              <a:srgbClr val="6600CC"/>
            </a:solidFill>
            <a:miter lim="800000"/>
            <a:headEnd/>
            <a:tailEnd/>
          </a:ln>
          <a:effectLst/>
        </p:spPr>
        <p:txBody>
          <a:bodyPr wrap="none" anchor="ctr"/>
          <a:lstStyle/>
          <a:p>
            <a:endParaRPr lang="en-US"/>
          </a:p>
        </p:txBody>
      </p:sp>
      <p:sp>
        <p:nvSpPr>
          <p:cNvPr id="855043" name="AutoShape 3"/>
          <p:cNvSpPr>
            <a:spLocks noChangeArrowheads="1"/>
          </p:cNvSpPr>
          <p:nvPr/>
        </p:nvSpPr>
        <p:spPr bwMode="auto">
          <a:xfrm rot="10800000">
            <a:off x="6934200" y="1600200"/>
            <a:ext cx="952500" cy="2286000"/>
          </a:xfrm>
          <a:prstGeom prst="downArrow">
            <a:avLst>
              <a:gd name="adj1" fmla="val 35000"/>
              <a:gd name="adj2" fmla="val 45667"/>
            </a:avLst>
          </a:prstGeom>
          <a:gradFill rotWithShape="0">
            <a:gsLst>
              <a:gs pos="0">
                <a:srgbClr val="9900FF"/>
              </a:gs>
              <a:gs pos="50000">
                <a:schemeClr val="bg1"/>
              </a:gs>
              <a:gs pos="100000">
                <a:srgbClr val="9900FF"/>
              </a:gs>
            </a:gsLst>
            <a:lin ang="5400000" scaled="1"/>
          </a:gradFill>
          <a:ln w="9525">
            <a:solidFill>
              <a:srgbClr val="6600CC"/>
            </a:solidFill>
            <a:miter lim="800000"/>
            <a:headEnd/>
            <a:tailEnd/>
          </a:ln>
          <a:effectLst/>
        </p:spPr>
        <p:txBody>
          <a:bodyPr wrap="none" anchor="ctr"/>
          <a:lstStyle/>
          <a:p>
            <a:endParaRPr lang="en-US"/>
          </a:p>
        </p:txBody>
      </p:sp>
      <p:sp>
        <p:nvSpPr>
          <p:cNvPr id="855047" name="Text Box 7"/>
          <p:cNvSpPr txBox="1">
            <a:spLocks noChangeArrowheads="1"/>
          </p:cNvSpPr>
          <p:nvPr/>
        </p:nvSpPr>
        <p:spPr bwMode="auto">
          <a:xfrm>
            <a:off x="2209800" y="2514600"/>
            <a:ext cx="1371600" cy="482600"/>
          </a:xfrm>
          <a:prstGeom prst="rect">
            <a:avLst/>
          </a:prstGeom>
          <a:noFill/>
          <a:ln w="9525">
            <a:noFill/>
            <a:miter lim="800000"/>
            <a:headEnd/>
            <a:tailEnd/>
          </a:ln>
          <a:effectLst/>
        </p:spPr>
        <p:txBody>
          <a:bodyPr>
            <a:spAutoFit/>
          </a:bodyPr>
          <a:lstStyle/>
          <a:p>
            <a:pPr>
              <a:lnSpc>
                <a:spcPct val="80000"/>
              </a:lnSpc>
            </a:pPr>
            <a:r>
              <a:rPr lang="en-US" sz="3200" b="1">
                <a:solidFill>
                  <a:schemeClr val="accent2"/>
                </a:solidFill>
              </a:rPr>
              <a:t>Growth</a:t>
            </a:r>
          </a:p>
        </p:txBody>
      </p:sp>
      <p:sp>
        <p:nvSpPr>
          <p:cNvPr id="855048" name="Text Box 8"/>
          <p:cNvSpPr txBox="1">
            <a:spLocks noChangeArrowheads="1"/>
          </p:cNvSpPr>
          <p:nvPr/>
        </p:nvSpPr>
        <p:spPr bwMode="auto">
          <a:xfrm>
            <a:off x="2209800" y="3276600"/>
            <a:ext cx="1905000" cy="482600"/>
          </a:xfrm>
          <a:prstGeom prst="rect">
            <a:avLst/>
          </a:prstGeom>
          <a:noFill/>
          <a:ln w="9525">
            <a:noFill/>
            <a:miter lim="800000"/>
            <a:headEnd/>
            <a:tailEnd/>
          </a:ln>
          <a:effectLst/>
        </p:spPr>
        <p:txBody>
          <a:bodyPr>
            <a:spAutoFit/>
          </a:bodyPr>
          <a:lstStyle/>
          <a:p>
            <a:pPr>
              <a:lnSpc>
                <a:spcPct val="80000"/>
              </a:lnSpc>
            </a:pPr>
            <a:r>
              <a:rPr lang="en-US" sz="3200" b="1">
                <a:solidFill>
                  <a:schemeClr val="accent2"/>
                </a:solidFill>
              </a:rPr>
              <a:t>Formation</a:t>
            </a:r>
          </a:p>
        </p:txBody>
      </p:sp>
      <p:sp>
        <p:nvSpPr>
          <p:cNvPr id="855049" name="Text Box 9"/>
          <p:cNvSpPr txBox="1">
            <a:spLocks noChangeArrowheads="1"/>
          </p:cNvSpPr>
          <p:nvPr/>
        </p:nvSpPr>
        <p:spPr bwMode="auto">
          <a:xfrm>
            <a:off x="2209800" y="1776413"/>
            <a:ext cx="2133600" cy="482600"/>
          </a:xfrm>
          <a:prstGeom prst="rect">
            <a:avLst/>
          </a:prstGeom>
          <a:noFill/>
          <a:ln w="9525">
            <a:noFill/>
            <a:miter lim="800000"/>
            <a:headEnd/>
            <a:tailEnd/>
          </a:ln>
          <a:effectLst/>
        </p:spPr>
        <p:txBody>
          <a:bodyPr>
            <a:spAutoFit/>
          </a:bodyPr>
          <a:lstStyle/>
          <a:p>
            <a:pPr>
              <a:lnSpc>
                <a:spcPct val="80000"/>
              </a:lnSpc>
            </a:pPr>
            <a:r>
              <a:rPr lang="en-US" sz="3200" b="1">
                <a:solidFill>
                  <a:schemeClr val="accent2"/>
                </a:solidFill>
              </a:rPr>
              <a:t>Completion</a:t>
            </a:r>
          </a:p>
        </p:txBody>
      </p:sp>
      <p:sp>
        <p:nvSpPr>
          <p:cNvPr id="855059" name="Oval 19"/>
          <p:cNvSpPr>
            <a:spLocks noChangeArrowheads="1"/>
          </p:cNvSpPr>
          <p:nvPr/>
        </p:nvSpPr>
        <p:spPr bwMode="auto">
          <a:xfrm>
            <a:off x="3886200" y="685800"/>
            <a:ext cx="2057400" cy="771525"/>
          </a:xfrm>
          <a:prstGeom prst="ellipse">
            <a:avLst/>
          </a:prstGeom>
          <a:gradFill rotWithShape="0">
            <a:gsLst>
              <a:gs pos="0">
                <a:srgbClr val="FFFFFF"/>
              </a:gs>
              <a:gs pos="100000">
                <a:srgbClr val="CCFFFF"/>
              </a:gs>
            </a:gsLst>
            <a:path path="shape">
              <a:fillToRect l="50000" t="50000" r="50000" b="50000"/>
            </a:path>
          </a:gradFill>
          <a:ln w="9525">
            <a:round/>
            <a:headEnd/>
            <a:tailEnd/>
          </a:ln>
          <a:effectLst/>
          <a:scene3d>
            <a:camera prst="legacyPerspectiveBottomLeft"/>
            <a:lightRig rig="legacyFlat3" dir="t"/>
          </a:scene3d>
          <a:sp3d extrusionH="887400" prstMaterial="legacyMatte">
            <a:bevelT w="13500" h="13500" prst="angle"/>
            <a:bevelB w="13500" h="13500" prst="angle"/>
            <a:extrusionClr>
              <a:srgbClr val="0000FF"/>
            </a:extrusionClr>
          </a:sp3d>
        </p:spPr>
        <p:txBody>
          <a:bodyPr wrap="none" anchor="ctr">
            <a:flatTx/>
          </a:bodyPr>
          <a:lstStyle/>
          <a:p>
            <a:pPr algn="ctr">
              <a:lnSpc>
                <a:spcPct val="80000"/>
              </a:lnSpc>
            </a:pPr>
            <a:endParaRPr lang="en-US" sz="600">
              <a:solidFill>
                <a:srgbClr val="0000CC"/>
              </a:solidFill>
            </a:endParaRPr>
          </a:p>
          <a:p>
            <a:pPr algn="ctr">
              <a:lnSpc>
                <a:spcPct val="80000"/>
              </a:lnSpc>
            </a:pPr>
            <a:r>
              <a:rPr lang="en-US" sz="2400">
                <a:solidFill>
                  <a:srgbClr val="0000CC"/>
                </a:solidFill>
              </a:rPr>
              <a:t>Individual</a:t>
            </a:r>
          </a:p>
          <a:p>
            <a:pPr algn="ctr">
              <a:lnSpc>
                <a:spcPct val="80000"/>
              </a:lnSpc>
            </a:pPr>
            <a:r>
              <a:rPr lang="en-US" sz="2400">
                <a:solidFill>
                  <a:srgbClr val="0000CC"/>
                </a:solidFill>
              </a:rPr>
              <a:t>Perfection</a:t>
            </a:r>
          </a:p>
        </p:txBody>
      </p:sp>
      <p:sp>
        <p:nvSpPr>
          <p:cNvPr id="855060" name="Oval 20"/>
          <p:cNvSpPr>
            <a:spLocks noChangeArrowheads="1"/>
          </p:cNvSpPr>
          <p:nvPr/>
        </p:nvSpPr>
        <p:spPr bwMode="auto">
          <a:xfrm>
            <a:off x="6400800" y="685800"/>
            <a:ext cx="2057400" cy="771525"/>
          </a:xfrm>
          <a:prstGeom prst="ellipse">
            <a:avLst/>
          </a:prstGeom>
          <a:gradFill rotWithShape="0">
            <a:gsLst>
              <a:gs pos="0">
                <a:srgbClr val="FFFFFF"/>
              </a:gs>
              <a:gs pos="100000">
                <a:srgbClr val="CCFFFF"/>
              </a:gs>
            </a:gsLst>
            <a:path path="shape">
              <a:fillToRect l="50000" t="50000" r="50000" b="50000"/>
            </a:path>
          </a:gradFill>
          <a:ln w="9525">
            <a:round/>
            <a:headEnd/>
            <a:tailEnd/>
          </a:ln>
          <a:effectLst/>
          <a:scene3d>
            <a:camera prst="legacyPerspectiveBottomLeft"/>
            <a:lightRig rig="legacyFlat3" dir="t"/>
          </a:scene3d>
          <a:sp3d extrusionH="887400" prstMaterial="legacyMatte">
            <a:bevelT w="13500" h="13500" prst="angle"/>
            <a:bevelB w="13500" h="13500" prst="angle"/>
            <a:extrusionClr>
              <a:srgbClr val="0000FF"/>
            </a:extrusionClr>
          </a:sp3d>
        </p:spPr>
        <p:txBody>
          <a:bodyPr wrap="none" anchor="ctr">
            <a:flatTx/>
          </a:bodyPr>
          <a:lstStyle/>
          <a:p>
            <a:pPr algn="ctr">
              <a:lnSpc>
                <a:spcPct val="85000"/>
              </a:lnSpc>
            </a:pPr>
            <a:endParaRPr lang="en-US" sz="600" b="1">
              <a:solidFill>
                <a:srgbClr val="FF3300"/>
              </a:solidFill>
            </a:endParaRPr>
          </a:p>
          <a:p>
            <a:pPr algn="ctr">
              <a:lnSpc>
                <a:spcPct val="80000"/>
              </a:lnSpc>
            </a:pPr>
            <a:r>
              <a:rPr lang="en-US" sz="2400">
                <a:solidFill>
                  <a:srgbClr val="0000CC"/>
                </a:solidFill>
              </a:rPr>
              <a:t>Purpose of</a:t>
            </a:r>
          </a:p>
          <a:p>
            <a:pPr algn="ctr">
              <a:lnSpc>
                <a:spcPct val="80000"/>
              </a:lnSpc>
            </a:pPr>
            <a:r>
              <a:rPr lang="en-US" sz="2400">
                <a:solidFill>
                  <a:srgbClr val="0000CC"/>
                </a:solidFill>
              </a:rPr>
              <a:t>Creation</a:t>
            </a:r>
          </a:p>
        </p:txBody>
      </p:sp>
      <p:sp>
        <p:nvSpPr>
          <p:cNvPr id="855063" name="Text Box 23"/>
          <p:cNvSpPr txBox="1">
            <a:spLocks noChangeArrowheads="1"/>
          </p:cNvSpPr>
          <p:nvPr/>
        </p:nvSpPr>
        <p:spPr bwMode="auto">
          <a:xfrm>
            <a:off x="228600" y="2133600"/>
            <a:ext cx="8915400" cy="366713"/>
          </a:xfrm>
          <a:prstGeom prst="rect">
            <a:avLst/>
          </a:prstGeom>
          <a:noFill/>
          <a:ln w="9525">
            <a:noFill/>
            <a:miter lim="800000"/>
            <a:headEnd/>
            <a:tailEnd/>
          </a:ln>
          <a:effectLst/>
        </p:spPr>
        <p:txBody>
          <a:bodyPr>
            <a:spAutoFit/>
          </a:bodyPr>
          <a:lstStyle/>
          <a:p>
            <a:pPr>
              <a:lnSpc>
                <a:spcPct val="100000"/>
              </a:lnSpc>
            </a:pPr>
            <a:r>
              <a:rPr lang="en-US" sz="1800" b="1">
                <a:solidFill>
                  <a:srgbClr val="333399"/>
                </a:solidFill>
                <a:latin typeface="Fette Engschrift" pitchFamily="2" charset="0"/>
              </a:rPr>
              <a:t>-----------------------------------------------------------------------------------</a:t>
            </a:r>
          </a:p>
        </p:txBody>
      </p:sp>
      <p:sp>
        <p:nvSpPr>
          <p:cNvPr id="855064" name="Text Box 24"/>
          <p:cNvSpPr txBox="1">
            <a:spLocks noChangeArrowheads="1"/>
          </p:cNvSpPr>
          <p:nvPr/>
        </p:nvSpPr>
        <p:spPr bwMode="auto">
          <a:xfrm>
            <a:off x="228600" y="2909888"/>
            <a:ext cx="8915400" cy="366712"/>
          </a:xfrm>
          <a:prstGeom prst="rect">
            <a:avLst/>
          </a:prstGeom>
          <a:noFill/>
          <a:ln w="9525">
            <a:noFill/>
            <a:miter lim="800000"/>
            <a:headEnd/>
            <a:tailEnd/>
          </a:ln>
          <a:effectLst/>
        </p:spPr>
        <p:txBody>
          <a:bodyPr>
            <a:spAutoFit/>
          </a:bodyPr>
          <a:lstStyle/>
          <a:p>
            <a:pPr>
              <a:lnSpc>
                <a:spcPct val="100000"/>
              </a:lnSpc>
            </a:pPr>
            <a:r>
              <a:rPr lang="en-US" sz="1800" b="1">
                <a:solidFill>
                  <a:srgbClr val="333399"/>
                </a:solidFill>
                <a:latin typeface="Fette Engschrift" pitchFamily="2" charset="0"/>
              </a:rPr>
              <a:t>-----------------------------------------------------------------------------------</a:t>
            </a:r>
          </a:p>
        </p:txBody>
      </p:sp>
      <p:sp>
        <p:nvSpPr>
          <p:cNvPr id="855051" name="Oval 11"/>
          <p:cNvSpPr>
            <a:spLocks noChangeArrowheads="1"/>
          </p:cNvSpPr>
          <p:nvPr/>
        </p:nvSpPr>
        <p:spPr bwMode="auto">
          <a:xfrm>
            <a:off x="609600" y="685800"/>
            <a:ext cx="2057400" cy="771525"/>
          </a:xfrm>
          <a:prstGeom prst="ellipse">
            <a:avLst/>
          </a:prstGeom>
          <a:gradFill rotWithShape="0">
            <a:gsLst>
              <a:gs pos="0">
                <a:srgbClr val="FFFFFF"/>
              </a:gs>
              <a:gs pos="100000">
                <a:srgbClr val="CCFFFF"/>
              </a:gs>
            </a:gsLst>
            <a:path path="shape">
              <a:fillToRect l="50000" t="50000" r="50000" b="50000"/>
            </a:path>
          </a:gradFill>
          <a:ln w="9525">
            <a:round/>
            <a:headEnd/>
            <a:tailEnd/>
          </a:ln>
          <a:effectLst/>
          <a:scene3d>
            <a:camera prst="legacyPerspectiveBottomLeft"/>
            <a:lightRig rig="legacyFlat3" dir="t"/>
          </a:scene3d>
          <a:sp3d extrusionH="887400" prstMaterial="legacyMatte">
            <a:bevelT w="13500" h="13500" prst="angle"/>
            <a:bevelB w="13500" h="13500" prst="angle"/>
            <a:extrusionClr>
              <a:srgbClr val="0000FF"/>
            </a:extrusionClr>
          </a:sp3d>
        </p:spPr>
        <p:txBody>
          <a:bodyPr wrap="none" anchor="ctr">
            <a:flatTx/>
          </a:bodyPr>
          <a:lstStyle/>
          <a:p>
            <a:pPr algn="ctr">
              <a:lnSpc>
                <a:spcPct val="100000"/>
              </a:lnSpc>
            </a:pPr>
            <a:r>
              <a:rPr lang="en-US" sz="3200">
                <a:solidFill>
                  <a:srgbClr val="0000CC"/>
                </a:solidFill>
              </a:rPr>
              <a:t>Perfection</a:t>
            </a:r>
          </a:p>
        </p:txBody>
      </p:sp>
      <p:sp>
        <p:nvSpPr>
          <p:cNvPr id="855052" name="Text Box 12"/>
          <p:cNvSpPr txBox="1">
            <a:spLocks noChangeArrowheads="1"/>
          </p:cNvSpPr>
          <p:nvPr/>
        </p:nvSpPr>
        <p:spPr bwMode="auto">
          <a:xfrm>
            <a:off x="76200" y="2362200"/>
            <a:ext cx="1447800" cy="774700"/>
          </a:xfrm>
          <a:prstGeom prst="rect">
            <a:avLst/>
          </a:prstGeom>
          <a:noFill/>
          <a:ln w="9525">
            <a:noFill/>
            <a:miter lim="800000"/>
            <a:headEnd/>
            <a:tailEnd/>
          </a:ln>
          <a:effectLst/>
        </p:spPr>
        <p:txBody>
          <a:bodyPr>
            <a:spAutoFit/>
          </a:bodyPr>
          <a:lstStyle/>
          <a:p>
            <a:pPr>
              <a:lnSpc>
                <a:spcPct val="80000"/>
              </a:lnSpc>
            </a:pPr>
            <a:r>
              <a:rPr lang="en-US" sz="2800">
                <a:solidFill>
                  <a:srgbClr val="0000CC"/>
                </a:solidFill>
              </a:rPr>
              <a:t>Growing</a:t>
            </a:r>
          </a:p>
          <a:p>
            <a:pPr>
              <a:lnSpc>
                <a:spcPct val="80000"/>
              </a:lnSpc>
            </a:pPr>
            <a:r>
              <a:rPr lang="en-US" sz="2800">
                <a:solidFill>
                  <a:srgbClr val="0000CC"/>
                </a:solidFill>
              </a:rPr>
              <a:t>period</a:t>
            </a:r>
          </a:p>
        </p:txBody>
      </p:sp>
      <p:sp>
        <p:nvSpPr>
          <p:cNvPr id="855053" name="AutoShape 13"/>
          <p:cNvSpPr>
            <a:spLocks noChangeArrowheads="1"/>
          </p:cNvSpPr>
          <p:nvPr/>
        </p:nvSpPr>
        <p:spPr bwMode="auto">
          <a:xfrm rot="10800000">
            <a:off x="1162050" y="1600200"/>
            <a:ext cx="952500" cy="2286000"/>
          </a:xfrm>
          <a:prstGeom prst="downArrow">
            <a:avLst>
              <a:gd name="adj1" fmla="val 35000"/>
              <a:gd name="adj2" fmla="val 45667"/>
            </a:avLst>
          </a:prstGeom>
          <a:gradFill rotWithShape="0">
            <a:gsLst>
              <a:gs pos="0">
                <a:srgbClr val="FFFFFF"/>
              </a:gs>
              <a:gs pos="100000">
                <a:srgbClr val="9900FF"/>
              </a:gs>
            </a:gsLst>
            <a:path path="rect">
              <a:fillToRect l="50000" t="50000" r="50000" b="50000"/>
            </a:path>
          </a:gradFill>
          <a:ln w="9525">
            <a:solidFill>
              <a:srgbClr val="6600CC"/>
            </a:solidFill>
            <a:miter lim="800000"/>
            <a:headEnd/>
            <a:tailEnd/>
          </a:ln>
          <a:effectLst/>
        </p:spPr>
        <p:txBody>
          <a:bodyPr wrap="none" anchor="ctr"/>
          <a:lstStyle/>
          <a:p>
            <a:endParaRPr lang="en-US"/>
          </a:p>
        </p:txBody>
      </p:sp>
      <p:sp>
        <p:nvSpPr>
          <p:cNvPr id="855044" name="AutoShape 4"/>
          <p:cNvSpPr>
            <a:spLocks noChangeArrowheads="1"/>
          </p:cNvSpPr>
          <p:nvPr/>
        </p:nvSpPr>
        <p:spPr bwMode="auto">
          <a:xfrm rot="10800000">
            <a:off x="6934200" y="1600200"/>
            <a:ext cx="952500" cy="2286000"/>
          </a:xfrm>
          <a:prstGeom prst="downArrow">
            <a:avLst>
              <a:gd name="adj1" fmla="val 35000"/>
              <a:gd name="adj2" fmla="val 45667"/>
            </a:avLst>
          </a:prstGeom>
          <a:gradFill rotWithShape="0">
            <a:gsLst>
              <a:gs pos="0">
                <a:srgbClr val="9900FF"/>
              </a:gs>
              <a:gs pos="50000">
                <a:srgbClr val="FFFFFF"/>
              </a:gs>
              <a:gs pos="100000">
                <a:srgbClr val="9900FF"/>
              </a:gs>
            </a:gsLst>
            <a:lin ang="5400000" scaled="1"/>
          </a:gradFill>
          <a:ln w="9525">
            <a:solidFill>
              <a:srgbClr val="6600CC"/>
            </a:solidFill>
            <a:miter lim="800000"/>
            <a:headEnd/>
            <a:tailEnd/>
          </a:ln>
          <a:effectLst/>
        </p:spPr>
        <p:txBody>
          <a:bodyPr wrap="none" anchor="ctr"/>
          <a:lstStyle/>
          <a:p>
            <a:endParaRPr lang="en-US"/>
          </a:p>
        </p:txBody>
      </p:sp>
      <p:sp>
        <p:nvSpPr>
          <p:cNvPr id="855055" name="Oval 15"/>
          <p:cNvSpPr>
            <a:spLocks noChangeArrowheads="1"/>
          </p:cNvSpPr>
          <p:nvPr/>
        </p:nvSpPr>
        <p:spPr bwMode="auto">
          <a:xfrm>
            <a:off x="6400800" y="3876675"/>
            <a:ext cx="2057400" cy="771525"/>
          </a:xfrm>
          <a:prstGeom prst="ellipse">
            <a:avLst/>
          </a:prstGeom>
          <a:gradFill rotWithShape="0">
            <a:gsLst>
              <a:gs pos="0">
                <a:srgbClr val="33CC33"/>
              </a:gs>
              <a:gs pos="100000">
                <a:srgbClr val="009900"/>
              </a:gs>
            </a:gsLst>
            <a:path path="shape">
              <a:fillToRect l="50000" t="50000" r="50000" b="50000"/>
            </a:path>
          </a:gradFill>
          <a:ln w="9525">
            <a:round/>
            <a:headEnd/>
            <a:tailEnd/>
          </a:ln>
          <a:effectLst/>
          <a:scene3d>
            <a:camera prst="legacyPerspectiveBottomLeft"/>
            <a:lightRig rig="legacyFlat3" dir="t"/>
          </a:scene3d>
          <a:sp3d extrusionH="887400" prstMaterial="legacyMatte">
            <a:bevelT w="13500" h="13500" prst="angle"/>
            <a:bevelB w="13500" h="13500" prst="angle"/>
            <a:extrusionClr>
              <a:srgbClr val="99FF66"/>
            </a:extrusionClr>
          </a:sp3d>
        </p:spPr>
        <p:txBody>
          <a:bodyPr wrap="none" anchor="ctr">
            <a:flatTx/>
          </a:bodyPr>
          <a:lstStyle/>
          <a:p>
            <a:pPr algn="ctr">
              <a:lnSpc>
                <a:spcPct val="85000"/>
              </a:lnSpc>
            </a:pPr>
            <a:r>
              <a:rPr lang="en-US" sz="2400">
                <a:solidFill>
                  <a:srgbClr val="FFFFCC"/>
                </a:solidFill>
                <a:effectLst>
                  <a:outerShdw blurRad="38100" dist="38100" dir="2700000" algn="tl">
                    <a:srgbClr val="000000"/>
                  </a:outerShdw>
                </a:effectLst>
              </a:rPr>
              <a:t>Fallen</a:t>
            </a:r>
          </a:p>
          <a:p>
            <a:pPr algn="ctr">
              <a:lnSpc>
                <a:spcPct val="85000"/>
              </a:lnSpc>
            </a:pPr>
            <a:r>
              <a:rPr lang="en-US" sz="2400">
                <a:solidFill>
                  <a:srgbClr val="FFFFCC"/>
                </a:solidFill>
                <a:effectLst>
                  <a:outerShdw blurRad="38100" dist="38100" dir="2700000" algn="tl">
                    <a:srgbClr val="000000"/>
                  </a:outerShdw>
                </a:effectLst>
              </a:rPr>
              <a:t>People</a:t>
            </a:r>
          </a:p>
        </p:txBody>
      </p:sp>
      <p:sp>
        <p:nvSpPr>
          <p:cNvPr id="855056" name="Text Box 16"/>
          <p:cNvSpPr txBox="1">
            <a:spLocks noChangeArrowheads="1"/>
          </p:cNvSpPr>
          <p:nvPr/>
        </p:nvSpPr>
        <p:spPr bwMode="auto">
          <a:xfrm>
            <a:off x="5867400" y="2590800"/>
            <a:ext cx="838200" cy="482600"/>
          </a:xfrm>
          <a:prstGeom prst="rect">
            <a:avLst/>
          </a:prstGeom>
          <a:noFill/>
          <a:ln w="9525">
            <a:noFill/>
            <a:miter lim="800000"/>
            <a:headEnd/>
            <a:tailEnd/>
          </a:ln>
          <a:effectLst/>
        </p:spPr>
        <p:txBody>
          <a:bodyPr>
            <a:spAutoFit/>
          </a:bodyPr>
          <a:lstStyle/>
          <a:p>
            <a:pPr algn="ctr">
              <a:lnSpc>
                <a:spcPct val="80000"/>
              </a:lnSpc>
            </a:pPr>
            <a:r>
              <a:rPr lang="en-US" sz="3200" b="1">
                <a:solidFill>
                  <a:schemeClr val="tx1"/>
                </a:solidFill>
              </a:rPr>
              <a:t>Fall</a:t>
            </a:r>
          </a:p>
        </p:txBody>
      </p:sp>
      <p:sp>
        <p:nvSpPr>
          <p:cNvPr id="855058" name="Oval 18"/>
          <p:cNvSpPr>
            <a:spLocks noChangeArrowheads="1"/>
          </p:cNvSpPr>
          <p:nvPr/>
        </p:nvSpPr>
        <p:spPr bwMode="auto">
          <a:xfrm>
            <a:off x="3886200" y="3876675"/>
            <a:ext cx="2057400" cy="771525"/>
          </a:xfrm>
          <a:prstGeom prst="ellipse">
            <a:avLst/>
          </a:prstGeom>
          <a:solidFill>
            <a:srgbClr val="33CC33"/>
          </a:solidFill>
          <a:ln w="9525">
            <a:round/>
            <a:headEnd/>
            <a:tailEnd/>
          </a:ln>
          <a:effectLst/>
          <a:scene3d>
            <a:camera prst="legacyPerspectiveBottomLeft"/>
            <a:lightRig rig="legacyFlat3" dir="t"/>
          </a:scene3d>
          <a:sp3d extrusionH="887400" prstMaterial="legacyMatte">
            <a:bevelT w="13500" h="13500" prst="angle"/>
            <a:bevelB w="13500" h="13500" prst="angle"/>
            <a:extrusionClr>
              <a:srgbClr val="99FF66"/>
            </a:extrusionClr>
          </a:sp3d>
        </p:spPr>
        <p:txBody>
          <a:bodyPr wrap="none" anchor="ctr">
            <a:flatTx/>
          </a:bodyPr>
          <a:lstStyle/>
          <a:p>
            <a:pPr algn="ctr">
              <a:lnSpc>
                <a:spcPct val="85000"/>
              </a:lnSpc>
            </a:pPr>
            <a:r>
              <a:rPr lang="en-US" sz="2400">
                <a:solidFill>
                  <a:srgbClr val="FFFFCC"/>
                </a:solidFill>
                <a:effectLst>
                  <a:outerShdw blurRad="38100" dist="38100" dir="2700000" algn="tl">
                    <a:srgbClr val="000000"/>
                  </a:outerShdw>
                </a:effectLst>
              </a:rPr>
              <a:t>Human</a:t>
            </a:r>
          </a:p>
          <a:p>
            <a:pPr algn="ctr">
              <a:lnSpc>
                <a:spcPct val="85000"/>
              </a:lnSpc>
            </a:pPr>
            <a:r>
              <a:rPr lang="en-US" sz="2400">
                <a:solidFill>
                  <a:srgbClr val="FFFFCC"/>
                </a:solidFill>
                <a:effectLst>
                  <a:outerShdw blurRad="38100" dist="38100" dir="2700000" algn="tl">
                    <a:srgbClr val="000000"/>
                  </a:outerShdw>
                </a:effectLst>
              </a:rPr>
              <a:t>Beings</a:t>
            </a:r>
          </a:p>
        </p:txBody>
      </p:sp>
      <p:sp>
        <p:nvSpPr>
          <p:cNvPr id="855045" name="AutoShape 5"/>
          <p:cNvSpPr>
            <a:spLocks noChangeArrowheads="1"/>
          </p:cNvSpPr>
          <p:nvPr/>
        </p:nvSpPr>
        <p:spPr bwMode="auto">
          <a:xfrm rot="10800000">
            <a:off x="4419600" y="1600200"/>
            <a:ext cx="952500" cy="2286000"/>
          </a:xfrm>
          <a:prstGeom prst="downArrow">
            <a:avLst>
              <a:gd name="adj1" fmla="val 35000"/>
              <a:gd name="adj2" fmla="val 45667"/>
            </a:avLst>
          </a:prstGeom>
          <a:noFill/>
          <a:ln w="38100">
            <a:solidFill>
              <a:srgbClr val="6600CC"/>
            </a:solidFill>
            <a:prstDash val="sysDot"/>
            <a:miter lim="800000"/>
            <a:headEnd/>
            <a:tailEnd/>
          </a:ln>
          <a:effectLst/>
        </p:spPr>
        <p:txBody>
          <a:bodyPr wrap="none" anchor="ctr"/>
          <a:lstStyle/>
          <a:p>
            <a:endParaRPr lang="en-US"/>
          </a:p>
        </p:txBody>
      </p:sp>
      <p:sp>
        <p:nvSpPr>
          <p:cNvPr id="855062" name="Text Box 22"/>
          <p:cNvSpPr txBox="1">
            <a:spLocks noChangeArrowheads="1"/>
          </p:cNvSpPr>
          <p:nvPr/>
        </p:nvSpPr>
        <p:spPr bwMode="auto">
          <a:xfrm>
            <a:off x="0" y="1416050"/>
            <a:ext cx="8991600" cy="184150"/>
          </a:xfrm>
          <a:prstGeom prst="rect">
            <a:avLst/>
          </a:prstGeom>
          <a:noFill/>
          <a:ln w="57150">
            <a:noFill/>
            <a:miter lim="800000"/>
            <a:headEnd/>
            <a:tailEnd/>
          </a:ln>
          <a:effectLst/>
        </p:spPr>
        <p:txBody>
          <a:bodyPr>
            <a:spAutoFit/>
          </a:bodyPr>
          <a:lstStyle/>
          <a:p>
            <a:pPr algn="ctr">
              <a:lnSpc>
                <a:spcPct val="25000"/>
              </a:lnSpc>
            </a:pPr>
            <a:r>
              <a:rPr lang="en-US" sz="2400" b="1">
                <a:solidFill>
                  <a:srgbClr val="333399"/>
                </a:solidFill>
                <a:latin typeface="Latin Wide" pitchFamily="2" charset="0"/>
              </a:rPr>
              <a:t>________________________________________________________</a:t>
            </a:r>
          </a:p>
        </p:txBody>
      </p:sp>
      <p:sp>
        <p:nvSpPr>
          <p:cNvPr id="855095" name="Line 55"/>
          <p:cNvSpPr>
            <a:spLocks noChangeShapeType="1"/>
          </p:cNvSpPr>
          <p:nvPr/>
        </p:nvSpPr>
        <p:spPr bwMode="auto">
          <a:xfrm rot="-652149">
            <a:off x="5200650" y="2209800"/>
            <a:ext cx="1809750" cy="1838325"/>
          </a:xfrm>
          <a:prstGeom prst="line">
            <a:avLst/>
          </a:prstGeom>
          <a:noFill/>
          <a:ln w="120650">
            <a:solidFill>
              <a:schemeClr val="tx1"/>
            </a:solidFill>
            <a:round/>
            <a:headEnd/>
            <a:tailEnd type="triangle" w="med" len="med"/>
          </a:ln>
          <a:effectLst/>
        </p:spPr>
        <p:txBody>
          <a:bodyPr/>
          <a:lstStyle/>
          <a:p>
            <a:endParaRPr lang="en-US"/>
          </a:p>
        </p:txBody>
      </p:sp>
      <p:sp>
        <p:nvSpPr>
          <p:cNvPr id="855090" name="Line 50"/>
          <p:cNvSpPr>
            <a:spLocks noChangeShapeType="1"/>
          </p:cNvSpPr>
          <p:nvPr/>
        </p:nvSpPr>
        <p:spPr bwMode="auto">
          <a:xfrm rot="-652149">
            <a:off x="5191125" y="2209800"/>
            <a:ext cx="1809750" cy="1838325"/>
          </a:xfrm>
          <a:prstGeom prst="line">
            <a:avLst/>
          </a:prstGeom>
          <a:noFill/>
          <a:ln w="120650">
            <a:solidFill>
              <a:srgbClr val="FF3300"/>
            </a:solidFill>
            <a:round/>
            <a:headEnd/>
            <a:tailEnd type="triangle" w="med" len="med"/>
          </a:ln>
          <a:effectLst/>
        </p:spPr>
        <p:txBody>
          <a:bodyPr/>
          <a:lstStyle/>
          <a:p>
            <a:endParaRPr lang="en-US"/>
          </a:p>
        </p:txBody>
      </p:sp>
      <p:sp>
        <p:nvSpPr>
          <p:cNvPr id="855089" name="Rectangle 49"/>
          <p:cNvSpPr>
            <a:spLocks noChangeArrowheads="1"/>
          </p:cNvSpPr>
          <p:nvPr/>
        </p:nvSpPr>
        <p:spPr bwMode="auto">
          <a:xfrm>
            <a:off x="4705350" y="2362200"/>
            <a:ext cx="381000" cy="1524000"/>
          </a:xfrm>
          <a:prstGeom prst="rect">
            <a:avLst/>
          </a:prstGeom>
          <a:solidFill>
            <a:srgbClr val="FF3300"/>
          </a:solidFill>
          <a:ln w="9525">
            <a:solidFill>
              <a:schemeClr val="tx1"/>
            </a:solidFill>
            <a:miter lim="800000"/>
            <a:headEnd/>
            <a:tailEnd/>
          </a:ln>
          <a:effectLst/>
        </p:spPr>
        <p:txBody>
          <a:bodyPr wrap="none" anchor="ctr"/>
          <a:lstStyle/>
          <a:p>
            <a:endParaRPr lang="en-US"/>
          </a:p>
        </p:txBody>
      </p:sp>
      <p:sp>
        <p:nvSpPr>
          <p:cNvPr id="855065" name="Text Box 25"/>
          <p:cNvSpPr txBox="1">
            <a:spLocks noChangeArrowheads="1"/>
          </p:cNvSpPr>
          <p:nvPr/>
        </p:nvSpPr>
        <p:spPr bwMode="auto">
          <a:xfrm>
            <a:off x="76200" y="3733800"/>
            <a:ext cx="8915400" cy="184150"/>
          </a:xfrm>
          <a:prstGeom prst="rect">
            <a:avLst/>
          </a:prstGeom>
          <a:noFill/>
          <a:ln w="57150">
            <a:noFill/>
            <a:miter lim="800000"/>
            <a:headEnd/>
            <a:tailEnd/>
          </a:ln>
          <a:effectLst/>
        </p:spPr>
        <p:txBody>
          <a:bodyPr>
            <a:spAutoFit/>
          </a:bodyPr>
          <a:lstStyle/>
          <a:p>
            <a:pPr algn="ctr">
              <a:lnSpc>
                <a:spcPct val="25000"/>
              </a:lnSpc>
            </a:pPr>
            <a:r>
              <a:rPr lang="en-US" sz="2400" b="1">
                <a:solidFill>
                  <a:srgbClr val="333399"/>
                </a:solidFill>
                <a:latin typeface="Latin Wide" pitchFamily="2" charset="0"/>
              </a:rPr>
              <a:t>________________________________________________________</a:t>
            </a:r>
          </a:p>
        </p:txBody>
      </p:sp>
      <p:grpSp>
        <p:nvGrpSpPr>
          <p:cNvPr id="33" name="Group 3"/>
          <p:cNvGrpSpPr>
            <a:grpSpLocks/>
          </p:cNvGrpSpPr>
          <p:nvPr/>
        </p:nvGrpSpPr>
        <p:grpSpPr bwMode="auto">
          <a:xfrm>
            <a:off x="152400" y="74613"/>
            <a:ext cx="8915400" cy="519112"/>
            <a:chOff x="96" y="47"/>
            <a:chExt cx="5616" cy="327"/>
          </a:xfrm>
        </p:grpSpPr>
        <p:sp>
          <p:nvSpPr>
            <p:cNvPr id="34" name="Text Box 4"/>
            <p:cNvSpPr txBox="1">
              <a:spLocks noChangeArrowheads="1"/>
            </p:cNvSpPr>
            <p:nvPr/>
          </p:nvSpPr>
          <p:spPr bwMode="auto">
            <a:xfrm>
              <a:off x="609" y="47"/>
              <a:ext cx="5103" cy="327"/>
            </a:xfrm>
            <a:prstGeom prst="rect">
              <a:avLst/>
            </a:prstGeom>
            <a:noFill/>
            <a:ln w="9525">
              <a:noFill/>
              <a:miter lim="800000"/>
              <a:headEnd/>
              <a:tailEnd/>
            </a:ln>
            <a:effectLst>
              <a:outerShdw dist="12700" dir="1593903" algn="ctr" rotWithShape="0">
                <a:schemeClr val="bg1"/>
              </a:outerShdw>
            </a:effectLst>
          </p:spPr>
          <p:txBody>
            <a:bodyPr>
              <a:spAutoFit/>
            </a:bodyPr>
            <a:lstStyle/>
            <a:p>
              <a:pPr>
                <a:lnSpc>
                  <a:spcPct val="100000"/>
                </a:lnSpc>
              </a:pPr>
              <a:r>
                <a:rPr lang="en-US" sz="2800" u="sng" dirty="0"/>
                <a:t>The Three Ordered Stages of the Growing Period</a:t>
              </a:r>
            </a:p>
          </p:txBody>
        </p:sp>
        <p:sp>
          <p:nvSpPr>
            <p:cNvPr id="35" name="Text Box 5"/>
            <p:cNvSpPr txBox="1">
              <a:spLocks noChangeArrowheads="1"/>
            </p:cNvSpPr>
            <p:nvPr/>
          </p:nvSpPr>
          <p:spPr bwMode="auto">
            <a:xfrm>
              <a:off x="96" y="60"/>
              <a:ext cx="528" cy="314"/>
            </a:xfrm>
            <a:prstGeom prst="rect">
              <a:avLst/>
            </a:prstGeom>
            <a:noFill/>
            <a:ln w="9525">
              <a:noFill/>
              <a:miter lim="800000"/>
              <a:headEnd/>
              <a:tailEnd/>
            </a:ln>
            <a:effectLst>
              <a:outerShdw dist="12700" dir="1593903" algn="ctr" rotWithShape="0">
                <a:schemeClr val="bg1"/>
              </a:outerShdw>
            </a:effectLst>
          </p:spPr>
          <p:txBody>
            <a:bodyPr>
              <a:spAutoFit/>
            </a:bodyPr>
            <a:lstStyle/>
            <a:p>
              <a:pPr>
                <a:lnSpc>
                  <a:spcPct val="95000"/>
                </a:lnSpc>
              </a:pPr>
              <a:r>
                <a:rPr lang="en-US" sz="2800" u="sng" dirty="0"/>
                <a:t>5.2.1</a:t>
              </a:r>
            </a:p>
          </p:txBody>
        </p:sp>
      </p:grpSp>
      <p:sp>
        <p:nvSpPr>
          <p:cNvPr id="36" name="Text Box 31"/>
          <p:cNvSpPr txBox="1">
            <a:spLocks noChangeArrowheads="1"/>
          </p:cNvSpPr>
          <p:nvPr/>
        </p:nvSpPr>
        <p:spPr bwMode="auto">
          <a:xfrm>
            <a:off x="7696200" y="2108200"/>
            <a:ext cx="1447800" cy="1244600"/>
          </a:xfrm>
          <a:prstGeom prst="rect">
            <a:avLst/>
          </a:prstGeom>
          <a:noFill/>
          <a:ln w="9525">
            <a:noFill/>
            <a:miter lim="800000"/>
            <a:headEnd/>
            <a:tailEnd/>
          </a:ln>
          <a:effectLst>
            <a:outerShdw dist="12700" dir="2700000" algn="ctr" rotWithShape="0">
              <a:schemeClr val="bg1"/>
            </a:outerShdw>
          </a:effectLst>
        </p:spPr>
        <p:txBody>
          <a:bodyPr>
            <a:spAutoFit/>
          </a:bodyPr>
          <a:lstStyle/>
          <a:p>
            <a:pPr>
              <a:lnSpc>
                <a:spcPct val="90000"/>
              </a:lnSpc>
            </a:pPr>
            <a:r>
              <a:rPr lang="en-US" sz="2800" dirty="0"/>
              <a:t>3-stage</a:t>
            </a:r>
          </a:p>
          <a:p>
            <a:pPr>
              <a:lnSpc>
                <a:spcPct val="90000"/>
              </a:lnSpc>
            </a:pPr>
            <a:r>
              <a:rPr lang="en-US" sz="2800" dirty="0" err="1"/>
              <a:t>resto</a:t>
            </a:r>
            <a:r>
              <a:rPr lang="en-US" sz="2800" dirty="0"/>
              <a:t>-</a:t>
            </a:r>
          </a:p>
          <a:p>
            <a:pPr>
              <a:lnSpc>
                <a:spcPct val="90000"/>
              </a:lnSpc>
            </a:pPr>
            <a:r>
              <a:rPr lang="en-US" sz="2800" dirty="0"/>
              <a:t>ration</a:t>
            </a: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855099"/>
                                        </p:tgtEl>
                                        <p:attrNameLst>
                                          <p:attrName>style.visibility</p:attrName>
                                        </p:attrNameLst>
                                      </p:cBhvr>
                                      <p:to>
                                        <p:strVal val="visible"/>
                                      </p:to>
                                    </p:set>
                                    <p:animEffect transition="in" filter="barn(outVertical)">
                                      <p:cBhvr>
                                        <p:cTn id="7" dur="500"/>
                                        <p:tgtEl>
                                          <p:spTgt spid="85509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55089"/>
                                        </p:tgtEl>
                                        <p:attrNameLst>
                                          <p:attrName>style.visibility</p:attrName>
                                        </p:attrNameLst>
                                      </p:cBhvr>
                                      <p:to>
                                        <p:strVal val="visible"/>
                                      </p:to>
                                    </p:set>
                                    <p:animEffect transition="in" filter="wipe(down)">
                                      <p:cBhvr>
                                        <p:cTn id="12" dur="1000"/>
                                        <p:tgtEl>
                                          <p:spTgt spid="855089"/>
                                        </p:tgtEl>
                                      </p:cBhvr>
                                    </p:animEffect>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55090"/>
                                        </p:tgtEl>
                                        <p:attrNameLst>
                                          <p:attrName>style.visibility</p:attrName>
                                        </p:attrNameLst>
                                      </p:cBhvr>
                                      <p:to>
                                        <p:strVal val="visible"/>
                                      </p:to>
                                    </p:set>
                                    <p:animEffect transition="in" filter="wipe(up)">
                                      <p:cBhvr>
                                        <p:cTn id="16" dur="1000"/>
                                        <p:tgtEl>
                                          <p:spTgt spid="8550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5090" grpId="0" animBg="1"/>
      <p:bldP spid="855089"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bg>
      <p:bgPr>
        <a:gradFill rotWithShape="0">
          <a:gsLst>
            <a:gs pos="0">
              <a:srgbClr val="CC99FF"/>
            </a:gs>
            <a:gs pos="50000">
              <a:schemeClr val="bg1"/>
            </a:gs>
            <a:gs pos="100000">
              <a:srgbClr val="CC99FF"/>
            </a:gs>
          </a:gsLst>
          <a:lin ang="5400000" scaled="1"/>
        </a:gradFill>
        <a:effectLst/>
      </p:bgPr>
    </p:bg>
    <p:spTree>
      <p:nvGrpSpPr>
        <p:cNvPr id="1" name=""/>
        <p:cNvGrpSpPr/>
        <p:nvPr/>
      </p:nvGrpSpPr>
      <p:grpSpPr>
        <a:xfrm>
          <a:off x="0" y="0"/>
          <a:ext cx="0" cy="0"/>
          <a:chOff x="0" y="0"/>
          <a:chExt cx="0" cy="0"/>
        </a:xfrm>
      </p:grpSpPr>
      <p:sp>
        <p:nvSpPr>
          <p:cNvPr id="758790" name="Rectangle 6"/>
          <p:cNvSpPr>
            <a:spLocks noChangeArrowheads="1"/>
          </p:cNvSpPr>
          <p:nvPr/>
        </p:nvSpPr>
        <p:spPr bwMode="auto">
          <a:xfrm>
            <a:off x="0" y="4953000"/>
            <a:ext cx="9144000" cy="1905000"/>
          </a:xfrm>
          <a:prstGeom prst="rect">
            <a:avLst/>
          </a:prstGeom>
          <a:solidFill>
            <a:schemeClr val="tx1"/>
          </a:solidFill>
          <a:ln w="9525">
            <a:solidFill>
              <a:schemeClr val="tx1"/>
            </a:solidFill>
            <a:miter lim="800000"/>
            <a:headEnd/>
            <a:tailEnd/>
          </a:ln>
          <a:effectLst/>
        </p:spPr>
        <p:txBody>
          <a:bodyPr wrap="none" anchor="ctr"/>
          <a:lstStyle/>
          <a:p>
            <a:endParaRPr lang="en-US"/>
          </a:p>
        </p:txBody>
      </p:sp>
      <p:grpSp>
        <p:nvGrpSpPr>
          <p:cNvPr id="758835" name="Group 51"/>
          <p:cNvGrpSpPr>
            <a:grpSpLocks/>
          </p:cNvGrpSpPr>
          <p:nvPr/>
        </p:nvGrpSpPr>
        <p:grpSpPr bwMode="auto">
          <a:xfrm>
            <a:off x="152400" y="76200"/>
            <a:ext cx="5638800" cy="523875"/>
            <a:chOff x="96" y="48"/>
            <a:chExt cx="3552" cy="330"/>
          </a:xfrm>
        </p:grpSpPr>
        <p:sp>
          <p:nvSpPr>
            <p:cNvPr id="758792" name="Text Box 8"/>
            <p:cNvSpPr txBox="1">
              <a:spLocks noChangeArrowheads="1"/>
            </p:cNvSpPr>
            <p:nvPr/>
          </p:nvSpPr>
          <p:spPr bwMode="auto">
            <a:xfrm>
              <a:off x="624" y="48"/>
              <a:ext cx="3024" cy="327"/>
            </a:xfrm>
            <a:prstGeom prst="rect">
              <a:avLst/>
            </a:prstGeom>
            <a:noFill/>
            <a:ln w="9525">
              <a:noFill/>
              <a:miter lim="800000"/>
              <a:headEnd/>
              <a:tailEnd/>
            </a:ln>
            <a:effectLst>
              <a:outerShdw dist="12700" dir="2700000" algn="ctr" rotWithShape="0">
                <a:schemeClr val="bg1"/>
              </a:outerShdw>
            </a:effectLst>
          </p:spPr>
          <p:txBody>
            <a:bodyPr>
              <a:spAutoFit/>
            </a:bodyPr>
            <a:lstStyle/>
            <a:p>
              <a:pPr>
                <a:lnSpc>
                  <a:spcPct val="100000"/>
                </a:lnSpc>
              </a:pPr>
              <a:r>
                <a:rPr lang="en-US" sz="2800" u="sng" dirty="0"/>
                <a:t>The Realm of Indirect Dominion</a:t>
              </a:r>
            </a:p>
          </p:txBody>
        </p:sp>
        <p:sp>
          <p:nvSpPr>
            <p:cNvPr id="758793" name="Text Box 9"/>
            <p:cNvSpPr txBox="1">
              <a:spLocks noChangeArrowheads="1"/>
            </p:cNvSpPr>
            <p:nvPr/>
          </p:nvSpPr>
          <p:spPr bwMode="auto">
            <a:xfrm>
              <a:off x="96" y="64"/>
              <a:ext cx="564" cy="314"/>
            </a:xfrm>
            <a:prstGeom prst="rect">
              <a:avLst/>
            </a:prstGeom>
            <a:noFill/>
            <a:ln w="9525">
              <a:noFill/>
              <a:miter lim="800000"/>
              <a:headEnd/>
              <a:tailEnd/>
            </a:ln>
            <a:effectLst>
              <a:outerShdw dist="12700" dir="2700000" algn="ctr" rotWithShape="0">
                <a:schemeClr val="bg1"/>
              </a:outerShdw>
            </a:effectLst>
          </p:spPr>
          <p:txBody>
            <a:bodyPr>
              <a:spAutoFit/>
            </a:bodyPr>
            <a:lstStyle/>
            <a:p>
              <a:pPr>
                <a:lnSpc>
                  <a:spcPct val="95000"/>
                </a:lnSpc>
              </a:pPr>
              <a:r>
                <a:rPr lang="en-US" sz="2800" u="sng" dirty="0"/>
                <a:t>5.2.2</a:t>
              </a:r>
            </a:p>
          </p:txBody>
        </p:sp>
      </p:grpSp>
      <p:grpSp>
        <p:nvGrpSpPr>
          <p:cNvPr id="758834" name="Group 50"/>
          <p:cNvGrpSpPr>
            <a:grpSpLocks/>
          </p:cNvGrpSpPr>
          <p:nvPr/>
        </p:nvGrpSpPr>
        <p:grpSpPr bwMode="auto">
          <a:xfrm>
            <a:off x="381000" y="5287963"/>
            <a:ext cx="8353425" cy="1152525"/>
            <a:chOff x="162" y="3331"/>
            <a:chExt cx="5262" cy="726"/>
          </a:xfrm>
        </p:grpSpPr>
        <p:sp>
          <p:nvSpPr>
            <p:cNvPr id="758799" name="Text Box 15"/>
            <p:cNvSpPr txBox="1">
              <a:spLocks noChangeArrowheads="1"/>
            </p:cNvSpPr>
            <p:nvPr/>
          </p:nvSpPr>
          <p:spPr bwMode="auto">
            <a:xfrm>
              <a:off x="384" y="3360"/>
              <a:ext cx="5040" cy="697"/>
            </a:xfrm>
            <a:prstGeom prst="rect">
              <a:avLst/>
            </a:prstGeom>
            <a:noFill/>
            <a:ln w="9525">
              <a:noFill/>
              <a:miter lim="800000"/>
              <a:headEnd/>
              <a:tailEnd/>
            </a:ln>
            <a:effectLst/>
          </p:spPr>
          <p:txBody>
            <a:bodyPr>
              <a:spAutoFit/>
            </a:bodyPr>
            <a:lstStyle/>
            <a:p>
              <a:pPr>
                <a:lnSpc>
                  <a:spcPct val="85000"/>
                </a:lnSpc>
              </a:pPr>
              <a:r>
                <a:rPr lang="en-US" sz="2600" b="1">
                  <a:solidFill>
                    <a:schemeClr val="bg1"/>
                  </a:solidFill>
                  <a:latin typeface="Arial Narrow" pitchFamily="34" charset="0"/>
                </a:rPr>
                <a:t>When created beings are in the growing period, God has regard only for the fruits of their growth which are based on the Principle. In this way, He governs all things indirectly.  </a:t>
              </a:r>
            </a:p>
          </p:txBody>
        </p:sp>
        <p:sp>
          <p:nvSpPr>
            <p:cNvPr id="758800" name="Text Box 16"/>
            <p:cNvSpPr txBox="1">
              <a:spLocks noChangeArrowheads="1"/>
            </p:cNvSpPr>
            <p:nvPr/>
          </p:nvSpPr>
          <p:spPr bwMode="auto">
            <a:xfrm>
              <a:off x="162" y="3331"/>
              <a:ext cx="222" cy="269"/>
            </a:xfrm>
            <a:prstGeom prst="rect">
              <a:avLst/>
            </a:prstGeom>
            <a:noFill/>
            <a:ln w="9525">
              <a:noFill/>
              <a:miter lim="800000"/>
              <a:headEnd/>
              <a:tailEnd/>
            </a:ln>
            <a:effectLst/>
          </p:spPr>
          <p:txBody>
            <a:bodyPr>
              <a:spAutoFit/>
            </a:bodyPr>
            <a:lstStyle/>
            <a:p>
              <a:pPr>
                <a:lnSpc>
                  <a:spcPct val="55000"/>
                </a:lnSpc>
              </a:pPr>
              <a:r>
                <a:rPr lang="en-US" sz="4000" b="1">
                  <a:solidFill>
                    <a:schemeClr val="bg1"/>
                  </a:solidFill>
                  <a:latin typeface="Times New Roman" pitchFamily="18" charset="0"/>
                  <a:sym typeface="CommonBullets" pitchFamily="34" charset="2"/>
                </a:rPr>
                <a:t></a:t>
              </a:r>
              <a:endParaRPr lang="en-US" sz="4000" b="1">
                <a:solidFill>
                  <a:schemeClr val="bg1"/>
                </a:solidFill>
                <a:latin typeface="Times New Roman" pitchFamily="18" charset="0"/>
              </a:endParaRPr>
            </a:p>
          </p:txBody>
        </p:sp>
      </p:grpSp>
      <p:sp>
        <p:nvSpPr>
          <p:cNvPr id="758812" name="Text Box 28"/>
          <p:cNvSpPr txBox="1">
            <a:spLocks noChangeArrowheads="1"/>
          </p:cNvSpPr>
          <p:nvPr/>
        </p:nvSpPr>
        <p:spPr bwMode="auto">
          <a:xfrm>
            <a:off x="228600" y="2133600"/>
            <a:ext cx="6248400" cy="366713"/>
          </a:xfrm>
          <a:prstGeom prst="rect">
            <a:avLst/>
          </a:prstGeom>
          <a:noFill/>
          <a:ln w="9525">
            <a:noFill/>
            <a:miter lim="800000"/>
            <a:headEnd/>
            <a:tailEnd/>
          </a:ln>
          <a:effectLst/>
        </p:spPr>
        <p:txBody>
          <a:bodyPr>
            <a:spAutoFit/>
          </a:bodyPr>
          <a:lstStyle/>
          <a:p>
            <a:pPr>
              <a:lnSpc>
                <a:spcPct val="100000"/>
              </a:lnSpc>
            </a:pPr>
            <a:r>
              <a:rPr lang="en-US" sz="1800" b="1">
                <a:solidFill>
                  <a:srgbClr val="333399"/>
                </a:solidFill>
                <a:latin typeface="Fette Engschrift" pitchFamily="2" charset="0"/>
              </a:rPr>
              <a:t>--------------------------------------------------------------------</a:t>
            </a:r>
          </a:p>
        </p:txBody>
      </p:sp>
      <p:sp>
        <p:nvSpPr>
          <p:cNvPr id="758813" name="Text Box 29"/>
          <p:cNvSpPr txBox="1">
            <a:spLocks noChangeArrowheads="1"/>
          </p:cNvSpPr>
          <p:nvPr/>
        </p:nvSpPr>
        <p:spPr bwMode="auto">
          <a:xfrm>
            <a:off x="228600" y="2909888"/>
            <a:ext cx="4495800" cy="366712"/>
          </a:xfrm>
          <a:prstGeom prst="rect">
            <a:avLst/>
          </a:prstGeom>
          <a:noFill/>
          <a:ln w="9525" algn="ctr">
            <a:noFill/>
            <a:miter lim="800000"/>
            <a:headEnd/>
            <a:tailEnd/>
          </a:ln>
          <a:effectLst/>
        </p:spPr>
        <p:txBody>
          <a:bodyPr>
            <a:spAutoFit/>
          </a:bodyPr>
          <a:lstStyle/>
          <a:p>
            <a:pPr>
              <a:lnSpc>
                <a:spcPct val="100000"/>
              </a:lnSpc>
            </a:pPr>
            <a:r>
              <a:rPr lang="en-US" sz="1800" b="1">
                <a:solidFill>
                  <a:srgbClr val="333399"/>
                </a:solidFill>
                <a:latin typeface="Fette Engschrift" pitchFamily="2" charset="0"/>
              </a:rPr>
              <a:t>------------------------------------------------</a:t>
            </a:r>
          </a:p>
        </p:txBody>
      </p:sp>
      <p:sp>
        <p:nvSpPr>
          <p:cNvPr id="758815" name="Text Box 31"/>
          <p:cNvSpPr txBox="1">
            <a:spLocks noChangeArrowheads="1"/>
          </p:cNvSpPr>
          <p:nvPr/>
        </p:nvSpPr>
        <p:spPr bwMode="auto">
          <a:xfrm>
            <a:off x="4495800" y="2909888"/>
            <a:ext cx="1981200" cy="366712"/>
          </a:xfrm>
          <a:prstGeom prst="rect">
            <a:avLst/>
          </a:prstGeom>
          <a:noFill/>
          <a:ln w="9525">
            <a:noFill/>
            <a:miter lim="800000"/>
            <a:headEnd/>
            <a:tailEnd/>
          </a:ln>
          <a:effectLst/>
        </p:spPr>
        <p:txBody>
          <a:bodyPr>
            <a:spAutoFit/>
          </a:bodyPr>
          <a:lstStyle/>
          <a:p>
            <a:pPr>
              <a:lnSpc>
                <a:spcPct val="100000"/>
              </a:lnSpc>
            </a:pPr>
            <a:r>
              <a:rPr lang="en-US" sz="1800" b="1">
                <a:solidFill>
                  <a:srgbClr val="333399"/>
                </a:solidFill>
                <a:latin typeface="Fette Engschrift" pitchFamily="2" charset="0"/>
              </a:rPr>
              <a:t>--------------------</a:t>
            </a:r>
          </a:p>
        </p:txBody>
      </p:sp>
      <p:sp>
        <p:nvSpPr>
          <p:cNvPr id="758788" name="Oval 4"/>
          <p:cNvSpPr>
            <a:spLocks noChangeArrowheads="1"/>
          </p:cNvSpPr>
          <p:nvPr/>
        </p:nvSpPr>
        <p:spPr bwMode="auto">
          <a:xfrm>
            <a:off x="609600" y="685800"/>
            <a:ext cx="2057400" cy="771525"/>
          </a:xfrm>
          <a:prstGeom prst="ellipse">
            <a:avLst/>
          </a:prstGeom>
          <a:gradFill rotWithShape="0">
            <a:gsLst>
              <a:gs pos="0">
                <a:srgbClr val="FFFFFF"/>
              </a:gs>
              <a:gs pos="100000">
                <a:srgbClr val="CCFFFF"/>
              </a:gs>
            </a:gsLst>
            <a:path path="shape">
              <a:fillToRect l="50000" t="50000" r="50000" b="50000"/>
            </a:path>
          </a:gradFill>
          <a:ln w="9525">
            <a:round/>
            <a:headEnd/>
            <a:tailEnd/>
          </a:ln>
          <a:effectLst/>
          <a:scene3d>
            <a:camera prst="legacyPerspectiveBottomLeft"/>
            <a:lightRig rig="legacyFlat3" dir="t"/>
          </a:scene3d>
          <a:sp3d extrusionH="887400" prstMaterial="legacyMatte">
            <a:bevelT w="13500" h="13500" prst="angle"/>
            <a:bevelB w="13500" h="13500" prst="angle"/>
            <a:extrusionClr>
              <a:srgbClr val="0000FF"/>
            </a:extrusionClr>
          </a:sp3d>
        </p:spPr>
        <p:txBody>
          <a:bodyPr wrap="none" anchor="ctr">
            <a:flatTx/>
          </a:bodyPr>
          <a:lstStyle/>
          <a:p>
            <a:pPr algn="ctr">
              <a:lnSpc>
                <a:spcPct val="100000"/>
              </a:lnSpc>
            </a:pPr>
            <a:r>
              <a:rPr lang="en-US" sz="3200">
                <a:solidFill>
                  <a:schemeClr val="accent2"/>
                </a:solidFill>
              </a:rPr>
              <a:t>Perfection</a:t>
            </a:r>
          </a:p>
        </p:txBody>
      </p:sp>
      <p:sp>
        <p:nvSpPr>
          <p:cNvPr id="758787" name="Text Box 3"/>
          <p:cNvSpPr txBox="1">
            <a:spLocks noChangeArrowheads="1"/>
          </p:cNvSpPr>
          <p:nvPr/>
        </p:nvSpPr>
        <p:spPr bwMode="auto">
          <a:xfrm>
            <a:off x="76200" y="2362200"/>
            <a:ext cx="1447800" cy="774700"/>
          </a:xfrm>
          <a:prstGeom prst="rect">
            <a:avLst/>
          </a:prstGeom>
          <a:noFill/>
          <a:ln w="9525">
            <a:noFill/>
            <a:miter lim="800000"/>
            <a:headEnd/>
            <a:tailEnd/>
          </a:ln>
          <a:effectLst/>
        </p:spPr>
        <p:txBody>
          <a:bodyPr>
            <a:spAutoFit/>
          </a:bodyPr>
          <a:lstStyle/>
          <a:p>
            <a:pPr>
              <a:lnSpc>
                <a:spcPct val="80000"/>
              </a:lnSpc>
            </a:pPr>
            <a:r>
              <a:rPr lang="en-US" sz="2800">
                <a:solidFill>
                  <a:srgbClr val="0000CC"/>
                </a:solidFill>
              </a:rPr>
              <a:t>Growing</a:t>
            </a:r>
          </a:p>
          <a:p>
            <a:pPr>
              <a:lnSpc>
                <a:spcPct val="80000"/>
              </a:lnSpc>
            </a:pPr>
            <a:r>
              <a:rPr lang="en-US" sz="2800">
                <a:solidFill>
                  <a:srgbClr val="0000CC"/>
                </a:solidFill>
              </a:rPr>
              <a:t>period</a:t>
            </a:r>
          </a:p>
        </p:txBody>
      </p:sp>
      <p:sp>
        <p:nvSpPr>
          <p:cNvPr id="758821" name="AutoShape 37"/>
          <p:cNvSpPr>
            <a:spLocks noChangeArrowheads="1"/>
          </p:cNvSpPr>
          <p:nvPr/>
        </p:nvSpPr>
        <p:spPr bwMode="auto">
          <a:xfrm rot="10800000">
            <a:off x="1162050" y="1600200"/>
            <a:ext cx="952500" cy="2286000"/>
          </a:xfrm>
          <a:prstGeom prst="downArrow">
            <a:avLst>
              <a:gd name="adj1" fmla="val 35000"/>
              <a:gd name="adj2" fmla="val 45667"/>
            </a:avLst>
          </a:prstGeom>
          <a:gradFill rotWithShape="0">
            <a:gsLst>
              <a:gs pos="0">
                <a:srgbClr val="FFFFFF"/>
              </a:gs>
              <a:gs pos="100000">
                <a:srgbClr val="9900FF"/>
              </a:gs>
            </a:gsLst>
            <a:path path="rect">
              <a:fillToRect l="50000" t="50000" r="50000" b="50000"/>
            </a:path>
          </a:gradFill>
          <a:ln w="9525">
            <a:solidFill>
              <a:srgbClr val="6600CC"/>
            </a:solidFill>
            <a:miter lim="800000"/>
            <a:headEnd/>
            <a:tailEnd/>
          </a:ln>
          <a:effectLst/>
        </p:spPr>
        <p:txBody>
          <a:bodyPr wrap="none" anchor="ctr"/>
          <a:lstStyle/>
          <a:p>
            <a:endParaRPr lang="en-US"/>
          </a:p>
        </p:txBody>
      </p:sp>
      <p:sp>
        <p:nvSpPr>
          <p:cNvPr id="758811" name="Text Box 27"/>
          <p:cNvSpPr txBox="1">
            <a:spLocks noChangeArrowheads="1"/>
          </p:cNvSpPr>
          <p:nvPr/>
        </p:nvSpPr>
        <p:spPr bwMode="auto">
          <a:xfrm>
            <a:off x="152400" y="1416050"/>
            <a:ext cx="6477000" cy="184150"/>
          </a:xfrm>
          <a:prstGeom prst="rect">
            <a:avLst/>
          </a:prstGeom>
          <a:noFill/>
          <a:ln w="57150">
            <a:noFill/>
            <a:miter lim="800000"/>
            <a:headEnd/>
            <a:tailEnd/>
          </a:ln>
          <a:effectLst/>
        </p:spPr>
        <p:txBody>
          <a:bodyPr>
            <a:spAutoFit/>
          </a:bodyPr>
          <a:lstStyle/>
          <a:p>
            <a:pPr>
              <a:lnSpc>
                <a:spcPct val="25000"/>
              </a:lnSpc>
            </a:pPr>
            <a:r>
              <a:rPr lang="en-US" sz="2400" b="1">
                <a:solidFill>
                  <a:srgbClr val="333399"/>
                </a:solidFill>
                <a:latin typeface="Latin Wide" pitchFamily="2" charset="0"/>
              </a:rPr>
              <a:t>________________________________________</a:t>
            </a:r>
          </a:p>
        </p:txBody>
      </p:sp>
      <p:sp>
        <p:nvSpPr>
          <p:cNvPr id="758838" name="Oval 54"/>
          <p:cNvSpPr>
            <a:spLocks noChangeArrowheads="1"/>
          </p:cNvSpPr>
          <p:nvPr/>
        </p:nvSpPr>
        <p:spPr bwMode="auto">
          <a:xfrm>
            <a:off x="609600" y="3876675"/>
            <a:ext cx="2057400" cy="771525"/>
          </a:xfrm>
          <a:prstGeom prst="ellipse">
            <a:avLst/>
          </a:prstGeom>
          <a:solidFill>
            <a:srgbClr val="33CC33"/>
          </a:solidFill>
          <a:ln w="9525">
            <a:round/>
            <a:headEnd/>
            <a:tailEnd/>
          </a:ln>
          <a:effectLst/>
          <a:scene3d>
            <a:camera prst="legacyPerspectiveBottomLeft"/>
            <a:lightRig rig="legacyFlat3" dir="t"/>
          </a:scene3d>
          <a:sp3d extrusionH="887400" prstMaterial="legacyMatte">
            <a:bevelT w="13500" h="13500" prst="angle"/>
            <a:bevelB w="13500" h="13500" prst="angle"/>
            <a:extrusionClr>
              <a:srgbClr val="99FF66"/>
            </a:extrusionClr>
          </a:sp3d>
        </p:spPr>
        <p:txBody>
          <a:bodyPr wrap="none" anchor="ctr">
            <a:flatTx/>
          </a:bodyPr>
          <a:lstStyle/>
          <a:p>
            <a:pPr algn="ctr">
              <a:lnSpc>
                <a:spcPct val="100000"/>
              </a:lnSpc>
            </a:pPr>
            <a:r>
              <a:rPr lang="en-US" sz="3200" b="1">
                <a:solidFill>
                  <a:srgbClr val="FFFFCC"/>
                </a:solidFill>
                <a:effectLst>
                  <a:outerShdw blurRad="38100" dist="38100" dir="2700000" algn="tl">
                    <a:srgbClr val="000000"/>
                  </a:outerShdw>
                </a:effectLst>
              </a:rPr>
              <a:t>Creation</a:t>
            </a:r>
          </a:p>
        </p:txBody>
      </p:sp>
      <p:sp>
        <p:nvSpPr>
          <p:cNvPr id="758814" name="Text Box 30"/>
          <p:cNvSpPr txBox="1">
            <a:spLocks noChangeArrowheads="1"/>
          </p:cNvSpPr>
          <p:nvPr/>
        </p:nvSpPr>
        <p:spPr bwMode="auto">
          <a:xfrm>
            <a:off x="152400" y="3733800"/>
            <a:ext cx="6324600" cy="184150"/>
          </a:xfrm>
          <a:prstGeom prst="rect">
            <a:avLst/>
          </a:prstGeom>
          <a:noFill/>
          <a:ln w="57150">
            <a:noFill/>
            <a:miter lim="800000"/>
            <a:headEnd/>
            <a:tailEnd/>
          </a:ln>
          <a:effectLst/>
        </p:spPr>
        <p:txBody>
          <a:bodyPr>
            <a:spAutoFit/>
          </a:bodyPr>
          <a:lstStyle/>
          <a:p>
            <a:pPr>
              <a:lnSpc>
                <a:spcPct val="25000"/>
              </a:lnSpc>
            </a:pPr>
            <a:r>
              <a:rPr lang="en-US" sz="2400" b="1">
                <a:solidFill>
                  <a:srgbClr val="333399"/>
                </a:solidFill>
                <a:latin typeface="Latin Wide" pitchFamily="2" charset="0"/>
              </a:rPr>
              <a:t>________________________________________</a:t>
            </a: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758835"/>
                                        </p:tgtEl>
                                        <p:attrNameLst>
                                          <p:attrName>style.visibility</p:attrName>
                                        </p:attrNameLst>
                                      </p:cBhvr>
                                      <p:to>
                                        <p:strVal val="visible"/>
                                      </p:to>
                                    </p:set>
                                    <p:anim calcmode="lin" valueType="num">
                                      <p:cBhvr>
                                        <p:cTn id="7" dur="2000" fill="hold"/>
                                        <p:tgtEl>
                                          <p:spTgt spid="758835"/>
                                        </p:tgtEl>
                                        <p:attrNameLst>
                                          <p:attrName>ppt_w</p:attrName>
                                        </p:attrNameLst>
                                      </p:cBhvr>
                                      <p:tavLst>
                                        <p:tav tm="0">
                                          <p:val>
                                            <p:strVal val="#ppt_w*0.70"/>
                                          </p:val>
                                        </p:tav>
                                        <p:tav tm="100000">
                                          <p:val>
                                            <p:strVal val="#ppt_w"/>
                                          </p:val>
                                        </p:tav>
                                      </p:tavLst>
                                    </p:anim>
                                    <p:anim calcmode="lin" valueType="num">
                                      <p:cBhvr>
                                        <p:cTn id="8" dur="2000" fill="hold"/>
                                        <p:tgtEl>
                                          <p:spTgt spid="758835"/>
                                        </p:tgtEl>
                                        <p:attrNameLst>
                                          <p:attrName>ppt_h</p:attrName>
                                        </p:attrNameLst>
                                      </p:cBhvr>
                                      <p:tavLst>
                                        <p:tav tm="0">
                                          <p:val>
                                            <p:strVal val="#ppt_h"/>
                                          </p:val>
                                        </p:tav>
                                        <p:tav tm="100000">
                                          <p:val>
                                            <p:strVal val="#ppt_h"/>
                                          </p:val>
                                        </p:tav>
                                      </p:tavLst>
                                    </p:anim>
                                    <p:animEffect transition="in" filter="fade">
                                      <p:cBhvr>
                                        <p:cTn id="9" dur="2000"/>
                                        <p:tgtEl>
                                          <p:spTgt spid="758835"/>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37" fill="hold" nodeType="clickEffect">
                                  <p:stCondLst>
                                    <p:cond delay="0"/>
                                  </p:stCondLst>
                                  <p:childTnLst>
                                    <p:set>
                                      <p:cBhvr>
                                        <p:cTn id="13" dur="1" fill="hold">
                                          <p:stCondLst>
                                            <p:cond delay="0"/>
                                          </p:stCondLst>
                                        </p:cTn>
                                        <p:tgtEl>
                                          <p:spTgt spid="758834"/>
                                        </p:tgtEl>
                                        <p:attrNameLst>
                                          <p:attrName>style.visibility</p:attrName>
                                        </p:attrNameLst>
                                      </p:cBhvr>
                                      <p:to>
                                        <p:strVal val="visible"/>
                                      </p:to>
                                    </p:set>
                                    <p:animEffect transition="in" filter="barn(outVertical)">
                                      <p:cBhvr>
                                        <p:cTn id="14" dur="500"/>
                                        <p:tgtEl>
                                          <p:spTgt spid="7588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gradFill rotWithShape="0">
          <a:gsLst>
            <a:gs pos="0">
              <a:srgbClr val="CC99FF"/>
            </a:gs>
            <a:gs pos="50000">
              <a:schemeClr val="bg1"/>
            </a:gs>
            <a:gs pos="100000">
              <a:srgbClr val="CC99FF"/>
            </a:gs>
          </a:gsLst>
          <a:lin ang="5400000" scaled="1"/>
        </a:gradFill>
        <a:effectLst/>
      </p:bgPr>
    </p:bg>
    <p:spTree>
      <p:nvGrpSpPr>
        <p:cNvPr id="1" name=""/>
        <p:cNvGrpSpPr/>
        <p:nvPr/>
      </p:nvGrpSpPr>
      <p:grpSpPr>
        <a:xfrm>
          <a:off x="0" y="0"/>
          <a:ext cx="0" cy="0"/>
          <a:chOff x="0" y="0"/>
          <a:chExt cx="0" cy="0"/>
        </a:xfrm>
      </p:grpSpPr>
      <p:sp>
        <p:nvSpPr>
          <p:cNvPr id="780318" name="Oval 30"/>
          <p:cNvSpPr>
            <a:spLocks noChangeArrowheads="1"/>
          </p:cNvSpPr>
          <p:nvPr/>
        </p:nvSpPr>
        <p:spPr bwMode="auto">
          <a:xfrm>
            <a:off x="609600" y="685800"/>
            <a:ext cx="2057400" cy="771525"/>
          </a:xfrm>
          <a:prstGeom prst="ellipse">
            <a:avLst/>
          </a:prstGeom>
          <a:gradFill rotWithShape="0">
            <a:gsLst>
              <a:gs pos="0">
                <a:srgbClr val="FFFFFF"/>
              </a:gs>
              <a:gs pos="100000">
                <a:srgbClr val="CCFFFF"/>
              </a:gs>
            </a:gsLst>
            <a:path path="shape">
              <a:fillToRect l="50000" t="50000" r="50000" b="50000"/>
            </a:path>
          </a:gradFill>
          <a:ln w="9525">
            <a:round/>
            <a:headEnd/>
            <a:tailEnd/>
          </a:ln>
          <a:effectLst/>
          <a:scene3d>
            <a:camera prst="legacyPerspectiveBottomLeft"/>
            <a:lightRig rig="legacyFlat3" dir="t"/>
          </a:scene3d>
          <a:sp3d extrusionH="887400" prstMaterial="legacyMatte">
            <a:bevelT w="13500" h="13500" prst="angle"/>
            <a:bevelB w="13500" h="13500" prst="angle"/>
            <a:extrusionClr>
              <a:srgbClr val="0000FF"/>
            </a:extrusionClr>
          </a:sp3d>
        </p:spPr>
        <p:txBody>
          <a:bodyPr wrap="none" anchor="ctr">
            <a:flatTx/>
          </a:bodyPr>
          <a:lstStyle/>
          <a:p>
            <a:pPr algn="ctr">
              <a:lnSpc>
                <a:spcPct val="100000"/>
              </a:lnSpc>
            </a:pPr>
            <a:r>
              <a:rPr lang="en-US" sz="3200">
                <a:solidFill>
                  <a:schemeClr val="accent2"/>
                </a:solidFill>
              </a:rPr>
              <a:t>Perfection</a:t>
            </a:r>
          </a:p>
        </p:txBody>
      </p:sp>
      <p:sp>
        <p:nvSpPr>
          <p:cNvPr id="780290" name="Rectangle 2"/>
          <p:cNvSpPr>
            <a:spLocks noChangeArrowheads="1"/>
          </p:cNvSpPr>
          <p:nvPr/>
        </p:nvSpPr>
        <p:spPr bwMode="auto">
          <a:xfrm>
            <a:off x="0" y="4953000"/>
            <a:ext cx="9144000" cy="1905000"/>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780294" name="Text Box 6"/>
          <p:cNvSpPr txBox="1">
            <a:spLocks noChangeArrowheads="1"/>
          </p:cNvSpPr>
          <p:nvPr/>
        </p:nvSpPr>
        <p:spPr bwMode="auto">
          <a:xfrm>
            <a:off x="685800" y="5246688"/>
            <a:ext cx="8077200" cy="1077912"/>
          </a:xfrm>
          <a:prstGeom prst="rect">
            <a:avLst/>
          </a:prstGeom>
          <a:noFill/>
          <a:ln w="9525">
            <a:noFill/>
            <a:miter lim="800000"/>
            <a:headEnd/>
            <a:tailEnd/>
          </a:ln>
          <a:effectLst/>
        </p:spPr>
        <p:txBody>
          <a:bodyPr>
            <a:spAutoFit/>
          </a:bodyPr>
          <a:lstStyle/>
          <a:p>
            <a:pPr>
              <a:lnSpc>
                <a:spcPct val="85000"/>
              </a:lnSpc>
            </a:pPr>
            <a:r>
              <a:rPr lang="en-US" sz="2400" b="1">
                <a:solidFill>
                  <a:schemeClr val="bg1"/>
                </a:solidFill>
                <a:latin typeface="Arial Narrow" pitchFamily="34" charset="0"/>
              </a:rPr>
              <a:t>We call this growing period the </a:t>
            </a:r>
            <a:r>
              <a:rPr lang="en-US" sz="2400" b="1" u="sng">
                <a:solidFill>
                  <a:schemeClr val="bg1"/>
                </a:solidFill>
                <a:latin typeface="Arial Narrow" pitchFamily="34" charset="0"/>
              </a:rPr>
              <a:t>realm of God’s indirect dominion</a:t>
            </a:r>
            <a:r>
              <a:rPr lang="en-US" sz="2400" b="1">
                <a:solidFill>
                  <a:schemeClr val="bg1"/>
                </a:solidFill>
                <a:latin typeface="Arial Narrow" pitchFamily="34" charset="0"/>
              </a:rPr>
              <a:t> or the </a:t>
            </a:r>
            <a:r>
              <a:rPr lang="en-US" sz="2400" b="1" u="sng">
                <a:solidFill>
                  <a:schemeClr val="bg1"/>
                </a:solidFill>
                <a:latin typeface="Arial Narrow" pitchFamily="34" charset="0"/>
              </a:rPr>
              <a:t>realm of dominion</a:t>
            </a:r>
            <a:r>
              <a:rPr lang="en-US" sz="2400" b="1">
                <a:solidFill>
                  <a:schemeClr val="bg1"/>
                </a:solidFill>
                <a:latin typeface="Arial Narrow" pitchFamily="34" charset="0"/>
              </a:rPr>
              <a:t> based on accomplishments through the Principle</a:t>
            </a:r>
            <a:r>
              <a:rPr lang="en-US" sz="2800" b="1">
                <a:solidFill>
                  <a:schemeClr val="bg1"/>
                </a:solidFill>
                <a:latin typeface="Arial Narrow" pitchFamily="34" charset="0"/>
              </a:rPr>
              <a:t> </a:t>
            </a:r>
            <a:r>
              <a:rPr lang="en-US" sz="2000">
                <a:solidFill>
                  <a:schemeClr val="bg1"/>
                </a:solidFill>
                <a:latin typeface="Arial Narrow" pitchFamily="34" charset="0"/>
              </a:rPr>
              <a:t>(p.  43).</a:t>
            </a:r>
          </a:p>
        </p:txBody>
      </p:sp>
      <p:sp>
        <p:nvSpPr>
          <p:cNvPr id="780297" name="Text Box 9"/>
          <p:cNvSpPr txBox="1">
            <a:spLocks noChangeArrowheads="1"/>
          </p:cNvSpPr>
          <p:nvPr/>
        </p:nvSpPr>
        <p:spPr bwMode="auto">
          <a:xfrm>
            <a:off x="152400" y="1416050"/>
            <a:ext cx="6477000" cy="184150"/>
          </a:xfrm>
          <a:prstGeom prst="rect">
            <a:avLst/>
          </a:prstGeom>
          <a:noFill/>
          <a:ln w="57150">
            <a:noFill/>
            <a:miter lim="800000"/>
            <a:headEnd/>
            <a:tailEnd/>
          </a:ln>
          <a:effectLst/>
        </p:spPr>
        <p:txBody>
          <a:bodyPr>
            <a:spAutoFit/>
          </a:bodyPr>
          <a:lstStyle/>
          <a:p>
            <a:pPr>
              <a:lnSpc>
                <a:spcPct val="25000"/>
              </a:lnSpc>
            </a:pPr>
            <a:r>
              <a:rPr lang="en-US" sz="2400" b="1">
                <a:solidFill>
                  <a:srgbClr val="333399"/>
                </a:solidFill>
                <a:latin typeface="Latin Wide" pitchFamily="2" charset="0"/>
              </a:rPr>
              <a:t>________________________________________</a:t>
            </a:r>
          </a:p>
        </p:txBody>
      </p:sp>
      <p:sp>
        <p:nvSpPr>
          <p:cNvPr id="780298" name="Text Box 10"/>
          <p:cNvSpPr txBox="1">
            <a:spLocks noChangeArrowheads="1"/>
          </p:cNvSpPr>
          <p:nvPr/>
        </p:nvSpPr>
        <p:spPr bwMode="auto">
          <a:xfrm>
            <a:off x="228600" y="2133600"/>
            <a:ext cx="6248400" cy="366713"/>
          </a:xfrm>
          <a:prstGeom prst="rect">
            <a:avLst/>
          </a:prstGeom>
          <a:noFill/>
          <a:ln w="9525">
            <a:noFill/>
            <a:miter lim="800000"/>
            <a:headEnd/>
            <a:tailEnd/>
          </a:ln>
          <a:effectLst/>
        </p:spPr>
        <p:txBody>
          <a:bodyPr>
            <a:spAutoFit/>
          </a:bodyPr>
          <a:lstStyle/>
          <a:p>
            <a:pPr>
              <a:lnSpc>
                <a:spcPct val="100000"/>
              </a:lnSpc>
            </a:pPr>
            <a:r>
              <a:rPr lang="en-US" sz="1800" b="1">
                <a:solidFill>
                  <a:srgbClr val="333399"/>
                </a:solidFill>
                <a:latin typeface="Fette Engschrift" pitchFamily="2" charset="0"/>
              </a:rPr>
              <a:t>--------------------------------------------------------------------</a:t>
            </a:r>
          </a:p>
        </p:txBody>
      </p:sp>
      <p:sp>
        <p:nvSpPr>
          <p:cNvPr id="780299" name="Text Box 11"/>
          <p:cNvSpPr txBox="1">
            <a:spLocks noChangeArrowheads="1"/>
          </p:cNvSpPr>
          <p:nvPr/>
        </p:nvSpPr>
        <p:spPr bwMode="auto">
          <a:xfrm>
            <a:off x="228600" y="2909888"/>
            <a:ext cx="4495800" cy="366712"/>
          </a:xfrm>
          <a:prstGeom prst="rect">
            <a:avLst/>
          </a:prstGeom>
          <a:noFill/>
          <a:ln w="9525">
            <a:noFill/>
            <a:miter lim="800000"/>
            <a:headEnd/>
            <a:tailEnd/>
          </a:ln>
          <a:effectLst/>
        </p:spPr>
        <p:txBody>
          <a:bodyPr>
            <a:spAutoFit/>
          </a:bodyPr>
          <a:lstStyle/>
          <a:p>
            <a:pPr>
              <a:lnSpc>
                <a:spcPct val="100000"/>
              </a:lnSpc>
            </a:pPr>
            <a:r>
              <a:rPr lang="en-US" sz="1800" b="1">
                <a:solidFill>
                  <a:srgbClr val="333399"/>
                </a:solidFill>
                <a:latin typeface="Fette Engschrift" pitchFamily="2" charset="0"/>
              </a:rPr>
              <a:t>------------------------------------------------</a:t>
            </a:r>
          </a:p>
        </p:txBody>
      </p:sp>
      <p:sp>
        <p:nvSpPr>
          <p:cNvPr id="780300" name="Text Box 12"/>
          <p:cNvSpPr txBox="1">
            <a:spLocks noChangeArrowheads="1"/>
          </p:cNvSpPr>
          <p:nvPr/>
        </p:nvSpPr>
        <p:spPr bwMode="auto">
          <a:xfrm>
            <a:off x="4495800" y="2909888"/>
            <a:ext cx="1981200" cy="366712"/>
          </a:xfrm>
          <a:prstGeom prst="rect">
            <a:avLst/>
          </a:prstGeom>
          <a:noFill/>
          <a:ln w="9525">
            <a:noFill/>
            <a:miter lim="800000"/>
            <a:headEnd/>
            <a:tailEnd/>
          </a:ln>
          <a:effectLst/>
        </p:spPr>
        <p:txBody>
          <a:bodyPr>
            <a:spAutoFit/>
          </a:bodyPr>
          <a:lstStyle/>
          <a:p>
            <a:pPr>
              <a:lnSpc>
                <a:spcPct val="100000"/>
              </a:lnSpc>
            </a:pPr>
            <a:r>
              <a:rPr lang="en-US" sz="1800" b="1">
                <a:solidFill>
                  <a:srgbClr val="333399"/>
                </a:solidFill>
                <a:latin typeface="Fette Engschrift" pitchFamily="2" charset="0"/>
              </a:rPr>
              <a:t>--------------------</a:t>
            </a:r>
          </a:p>
        </p:txBody>
      </p:sp>
      <p:sp>
        <p:nvSpPr>
          <p:cNvPr id="780301" name="Text Box 13"/>
          <p:cNvSpPr txBox="1">
            <a:spLocks noChangeArrowheads="1"/>
          </p:cNvSpPr>
          <p:nvPr/>
        </p:nvSpPr>
        <p:spPr bwMode="auto">
          <a:xfrm>
            <a:off x="6934200" y="1905000"/>
            <a:ext cx="1524000" cy="641350"/>
          </a:xfrm>
          <a:prstGeom prst="rect">
            <a:avLst/>
          </a:prstGeom>
          <a:noFill/>
          <a:ln w="9525">
            <a:noFill/>
            <a:miter lim="800000"/>
            <a:headEnd/>
            <a:tailEnd/>
          </a:ln>
          <a:effectLst/>
        </p:spPr>
        <p:txBody>
          <a:bodyPr>
            <a:spAutoFit/>
          </a:bodyPr>
          <a:lstStyle/>
          <a:p>
            <a:r>
              <a:rPr lang="en-US" sz="2400" b="1">
                <a:ln>
                  <a:solidFill>
                    <a:srgbClr val="3333CC"/>
                  </a:solidFill>
                </a:ln>
                <a:solidFill>
                  <a:srgbClr val="0000CC"/>
                </a:solidFill>
                <a:latin typeface="Arial Narrow" pitchFamily="34" charset="0"/>
              </a:rPr>
              <a:t>Indirect</a:t>
            </a:r>
          </a:p>
          <a:p>
            <a:r>
              <a:rPr lang="en-US" sz="2400" b="1">
                <a:ln>
                  <a:solidFill>
                    <a:srgbClr val="3333CC"/>
                  </a:solidFill>
                </a:ln>
                <a:solidFill>
                  <a:srgbClr val="0000CC"/>
                </a:solidFill>
                <a:latin typeface="Arial Narrow" pitchFamily="34" charset="0"/>
              </a:rPr>
              <a:t>Dominion</a:t>
            </a:r>
          </a:p>
        </p:txBody>
      </p:sp>
      <p:grpSp>
        <p:nvGrpSpPr>
          <p:cNvPr id="780302" name="Group 14"/>
          <p:cNvGrpSpPr>
            <a:grpSpLocks/>
          </p:cNvGrpSpPr>
          <p:nvPr/>
        </p:nvGrpSpPr>
        <p:grpSpPr bwMode="auto">
          <a:xfrm>
            <a:off x="6553200" y="1533525"/>
            <a:ext cx="381000" cy="2343150"/>
            <a:chOff x="4128" y="966"/>
            <a:chExt cx="192" cy="1476"/>
          </a:xfrm>
        </p:grpSpPr>
        <p:sp>
          <p:nvSpPr>
            <p:cNvPr id="780303" name="WordArt 15"/>
            <p:cNvSpPr>
              <a:spLocks noChangeArrowheads="1" noChangeShapeType="1" noTextEdit="1"/>
            </p:cNvSpPr>
            <p:nvPr/>
          </p:nvSpPr>
          <p:spPr bwMode="auto">
            <a:xfrm rot="4809987">
              <a:off x="3844" y="1251"/>
              <a:ext cx="762" cy="191"/>
            </a:xfrm>
            <a:prstGeom prst="rect">
              <a:avLst/>
            </a:prstGeom>
          </p:spPr>
          <p:txBody>
            <a:bodyPr wrap="none" fromWordArt="1">
              <a:prstTxWarp prst="textPlain">
                <a:avLst>
                  <a:gd name="adj" fmla="val 50000"/>
                </a:avLst>
              </a:prstTxWarp>
            </a:bodyPr>
            <a:lstStyle/>
            <a:p>
              <a:pPr algn="ctr"/>
              <a:r>
                <a:rPr lang="en-US" sz="3600" kern="10">
                  <a:ln w="9525">
                    <a:noFill/>
                    <a:round/>
                    <a:headEnd/>
                    <a:tailEnd/>
                  </a:ln>
                  <a:gradFill rotWithShape="0">
                    <a:gsLst>
                      <a:gs pos="0">
                        <a:srgbClr val="0000FF"/>
                      </a:gs>
                      <a:gs pos="50000">
                        <a:srgbClr val="66FFFF"/>
                      </a:gs>
                      <a:gs pos="100000">
                        <a:srgbClr val="0000FF"/>
                      </a:gs>
                    </a:gsLst>
                    <a:lin ang="590013" scaled="1"/>
                  </a:gradFill>
                  <a:effectLst>
                    <a:outerShdw dist="35921" dir="2700000" algn="ctr" rotWithShape="0">
                      <a:srgbClr val="C0C0C0"/>
                    </a:outerShdw>
                  </a:effectLst>
                  <a:latin typeface="Impact"/>
                </a:rPr>
                <a:t>~</a:t>
              </a:r>
            </a:p>
          </p:txBody>
        </p:sp>
        <p:sp>
          <p:nvSpPr>
            <p:cNvPr id="780304" name="WordArt 16"/>
            <p:cNvSpPr>
              <a:spLocks noChangeArrowheads="1" noChangeShapeType="1" noTextEdit="1"/>
            </p:cNvSpPr>
            <p:nvPr/>
          </p:nvSpPr>
          <p:spPr bwMode="auto">
            <a:xfrm rot="5778064" flipH="1">
              <a:off x="3843" y="1965"/>
              <a:ext cx="762" cy="191"/>
            </a:xfrm>
            <a:prstGeom prst="rect">
              <a:avLst/>
            </a:prstGeom>
          </p:spPr>
          <p:txBody>
            <a:bodyPr wrap="none" fromWordArt="1">
              <a:prstTxWarp prst="textPlain">
                <a:avLst>
                  <a:gd name="adj" fmla="val 50000"/>
                </a:avLst>
              </a:prstTxWarp>
            </a:bodyPr>
            <a:lstStyle/>
            <a:p>
              <a:pPr algn="ctr"/>
              <a:r>
                <a:rPr lang="en-US" sz="3600" kern="10">
                  <a:ln w="9525">
                    <a:noFill/>
                    <a:round/>
                    <a:headEnd/>
                    <a:tailEnd/>
                  </a:ln>
                  <a:gradFill rotWithShape="0">
                    <a:gsLst>
                      <a:gs pos="0">
                        <a:srgbClr val="0000FF"/>
                      </a:gs>
                      <a:gs pos="50000">
                        <a:srgbClr val="66FFFF"/>
                      </a:gs>
                      <a:gs pos="100000">
                        <a:srgbClr val="0000FF"/>
                      </a:gs>
                    </a:gsLst>
                    <a:lin ang="21221936" scaled="1"/>
                  </a:gradFill>
                  <a:effectLst>
                    <a:outerShdw dist="35921" dir="2700000" algn="ctr" rotWithShape="0">
                      <a:srgbClr val="C0C0C0"/>
                    </a:outerShdw>
                  </a:effectLst>
                  <a:latin typeface="Impact"/>
                </a:rPr>
                <a:t>~</a:t>
              </a:r>
            </a:p>
          </p:txBody>
        </p:sp>
      </p:grpSp>
      <p:sp>
        <p:nvSpPr>
          <p:cNvPr id="780305" name="Text Box 17"/>
          <p:cNvSpPr txBox="1">
            <a:spLocks noChangeArrowheads="1"/>
          </p:cNvSpPr>
          <p:nvPr/>
        </p:nvSpPr>
        <p:spPr bwMode="auto">
          <a:xfrm>
            <a:off x="6934200" y="2847975"/>
            <a:ext cx="1981200" cy="1126462"/>
          </a:xfrm>
          <a:prstGeom prst="rect">
            <a:avLst/>
          </a:prstGeom>
          <a:noFill/>
          <a:ln w="9525">
            <a:noFill/>
            <a:miter lim="800000"/>
            <a:headEnd/>
            <a:tailEnd/>
          </a:ln>
          <a:effectLst/>
        </p:spPr>
        <p:txBody>
          <a:bodyPr>
            <a:spAutoFit/>
          </a:bodyPr>
          <a:lstStyle/>
          <a:p>
            <a:pPr>
              <a:lnSpc>
                <a:spcPct val="70000"/>
              </a:lnSpc>
            </a:pPr>
            <a:r>
              <a:rPr lang="en-US" sz="2400" b="1">
                <a:ln>
                  <a:solidFill>
                    <a:srgbClr val="3333CC"/>
                  </a:solidFill>
                </a:ln>
                <a:solidFill>
                  <a:srgbClr val="0000CC"/>
                </a:solidFill>
                <a:latin typeface="Arial Narrow" pitchFamily="34" charset="0"/>
              </a:rPr>
              <a:t>Dominion by</a:t>
            </a:r>
          </a:p>
          <a:p>
            <a:pPr>
              <a:lnSpc>
                <a:spcPct val="70000"/>
              </a:lnSpc>
            </a:pPr>
            <a:r>
              <a:rPr lang="en-US" sz="2400" b="1">
                <a:ln>
                  <a:solidFill>
                    <a:srgbClr val="3333CC"/>
                  </a:solidFill>
                </a:ln>
                <a:solidFill>
                  <a:srgbClr val="0000CC"/>
                </a:solidFill>
                <a:latin typeface="Arial Narrow" pitchFamily="34" charset="0"/>
              </a:rPr>
              <a:t>Principle</a:t>
            </a:r>
          </a:p>
          <a:p>
            <a:pPr>
              <a:lnSpc>
                <a:spcPct val="70000"/>
              </a:lnSpc>
            </a:pPr>
            <a:r>
              <a:rPr lang="en-US" sz="2400" b="1">
                <a:ln>
                  <a:solidFill>
                    <a:srgbClr val="3333CC"/>
                  </a:solidFill>
                </a:ln>
                <a:solidFill>
                  <a:srgbClr val="0000CC"/>
                </a:solidFill>
                <a:latin typeface="Arial Narrow" pitchFamily="34" charset="0"/>
              </a:rPr>
              <a:t>Accomplish-</a:t>
            </a:r>
          </a:p>
          <a:p>
            <a:pPr>
              <a:lnSpc>
                <a:spcPct val="70000"/>
              </a:lnSpc>
            </a:pPr>
            <a:r>
              <a:rPr lang="en-US" sz="2400" b="1">
                <a:ln>
                  <a:solidFill>
                    <a:srgbClr val="3333CC"/>
                  </a:solidFill>
                </a:ln>
                <a:solidFill>
                  <a:srgbClr val="0000CC"/>
                </a:solidFill>
                <a:latin typeface="Arial Narrow" pitchFamily="34" charset="0"/>
              </a:rPr>
              <a:t>ments</a:t>
            </a:r>
          </a:p>
        </p:txBody>
      </p:sp>
      <p:sp>
        <p:nvSpPr>
          <p:cNvPr id="780319" name="Text Box 31"/>
          <p:cNvSpPr txBox="1">
            <a:spLocks noChangeArrowheads="1"/>
          </p:cNvSpPr>
          <p:nvPr/>
        </p:nvSpPr>
        <p:spPr bwMode="auto">
          <a:xfrm>
            <a:off x="76200" y="2362200"/>
            <a:ext cx="1447800" cy="774700"/>
          </a:xfrm>
          <a:prstGeom prst="rect">
            <a:avLst/>
          </a:prstGeom>
          <a:noFill/>
          <a:ln w="9525">
            <a:noFill/>
            <a:miter lim="800000"/>
            <a:headEnd/>
            <a:tailEnd/>
          </a:ln>
          <a:effectLst/>
        </p:spPr>
        <p:txBody>
          <a:bodyPr>
            <a:spAutoFit/>
          </a:bodyPr>
          <a:lstStyle/>
          <a:p>
            <a:pPr>
              <a:lnSpc>
                <a:spcPct val="80000"/>
              </a:lnSpc>
            </a:pPr>
            <a:r>
              <a:rPr lang="en-US" sz="2800">
                <a:solidFill>
                  <a:srgbClr val="0000CC"/>
                </a:solidFill>
              </a:rPr>
              <a:t>Growing</a:t>
            </a:r>
          </a:p>
          <a:p>
            <a:pPr>
              <a:lnSpc>
                <a:spcPct val="80000"/>
              </a:lnSpc>
            </a:pPr>
            <a:r>
              <a:rPr lang="en-US" sz="2800">
                <a:solidFill>
                  <a:srgbClr val="0000CC"/>
                </a:solidFill>
              </a:rPr>
              <a:t>period</a:t>
            </a:r>
          </a:p>
        </p:txBody>
      </p:sp>
      <p:sp>
        <p:nvSpPr>
          <p:cNvPr id="780320" name="Oval 32"/>
          <p:cNvSpPr>
            <a:spLocks noChangeArrowheads="1"/>
          </p:cNvSpPr>
          <p:nvPr/>
        </p:nvSpPr>
        <p:spPr bwMode="auto">
          <a:xfrm>
            <a:off x="609600" y="3876675"/>
            <a:ext cx="2057400" cy="771525"/>
          </a:xfrm>
          <a:prstGeom prst="ellipse">
            <a:avLst/>
          </a:prstGeom>
          <a:gradFill rotWithShape="0">
            <a:gsLst>
              <a:gs pos="0">
                <a:srgbClr val="00CC00"/>
              </a:gs>
              <a:gs pos="100000">
                <a:srgbClr val="009900"/>
              </a:gs>
            </a:gsLst>
            <a:path path="shape">
              <a:fillToRect l="50000" t="50000" r="50000" b="50000"/>
            </a:path>
          </a:gradFill>
          <a:ln w="9525">
            <a:round/>
            <a:headEnd/>
            <a:tailEnd/>
          </a:ln>
          <a:effectLst/>
          <a:scene3d>
            <a:camera prst="legacyPerspectiveBottomLeft"/>
            <a:lightRig rig="legacyFlat3" dir="t"/>
          </a:scene3d>
          <a:sp3d extrusionH="887400" prstMaterial="legacyMatte">
            <a:bevelT w="13500" h="13500" prst="angle"/>
            <a:bevelB w="13500" h="13500" prst="angle"/>
            <a:extrusionClr>
              <a:srgbClr val="99FF66"/>
            </a:extrusionClr>
          </a:sp3d>
        </p:spPr>
        <p:txBody>
          <a:bodyPr wrap="none" anchor="ctr">
            <a:flatTx/>
          </a:bodyPr>
          <a:lstStyle/>
          <a:p>
            <a:pPr algn="ctr">
              <a:lnSpc>
                <a:spcPct val="100000"/>
              </a:lnSpc>
            </a:pPr>
            <a:r>
              <a:rPr lang="en-US" sz="3200" b="1">
                <a:solidFill>
                  <a:srgbClr val="FFFFCC"/>
                </a:solidFill>
                <a:effectLst>
                  <a:outerShdw blurRad="38100" dist="38100" dir="2700000" algn="tl">
                    <a:srgbClr val="000000"/>
                  </a:outerShdw>
                </a:effectLst>
              </a:rPr>
              <a:t>Creation</a:t>
            </a:r>
          </a:p>
        </p:txBody>
      </p:sp>
      <p:sp>
        <p:nvSpPr>
          <p:cNvPr id="780321" name="AutoShape 33"/>
          <p:cNvSpPr>
            <a:spLocks noChangeArrowheads="1"/>
          </p:cNvSpPr>
          <p:nvPr/>
        </p:nvSpPr>
        <p:spPr bwMode="auto">
          <a:xfrm rot="10800000">
            <a:off x="1162050" y="1600200"/>
            <a:ext cx="952500" cy="2286000"/>
          </a:xfrm>
          <a:prstGeom prst="downArrow">
            <a:avLst>
              <a:gd name="adj1" fmla="val 35000"/>
              <a:gd name="adj2" fmla="val 45667"/>
            </a:avLst>
          </a:prstGeom>
          <a:gradFill rotWithShape="0">
            <a:gsLst>
              <a:gs pos="0">
                <a:srgbClr val="FFFFFF"/>
              </a:gs>
              <a:gs pos="100000">
                <a:srgbClr val="9900FF"/>
              </a:gs>
            </a:gsLst>
            <a:path path="rect">
              <a:fillToRect l="50000" t="50000" r="50000" b="50000"/>
            </a:path>
          </a:gradFill>
          <a:ln w="9525">
            <a:solidFill>
              <a:srgbClr val="6600CC"/>
            </a:solidFill>
            <a:miter lim="800000"/>
            <a:headEnd/>
            <a:tailEnd/>
          </a:ln>
          <a:effectLst/>
        </p:spPr>
        <p:txBody>
          <a:bodyPr wrap="none" anchor="ctr"/>
          <a:lstStyle/>
          <a:p>
            <a:endParaRPr lang="en-US"/>
          </a:p>
        </p:txBody>
      </p:sp>
      <p:sp>
        <p:nvSpPr>
          <p:cNvPr id="780311" name="Text Box 23"/>
          <p:cNvSpPr txBox="1">
            <a:spLocks noChangeArrowheads="1"/>
          </p:cNvSpPr>
          <p:nvPr/>
        </p:nvSpPr>
        <p:spPr bwMode="auto">
          <a:xfrm>
            <a:off x="152400" y="3733800"/>
            <a:ext cx="6324600" cy="184150"/>
          </a:xfrm>
          <a:prstGeom prst="rect">
            <a:avLst/>
          </a:prstGeom>
          <a:noFill/>
          <a:ln w="57150">
            <a:noFill/>
            <a:miter lim="800000"/>
            <a:headEnd/>
            <a:tailEnd/>
          </a:ln>
          <a:effectLst/>
        </p:spPr>
        <p:txBody>
          <a:bodyPr>
            <a:spAutoFit/>
          </a:bodyPr>
          <a:lstStyle/>
          <a:p>
            <a:pPr>
              <a:lnSpc>
                <a:spcPct val="25000"/>
              </a:lnSpc>
            </a:pPr>
            <a:r>
              <a:rPr lang="en-US" sz="2400" b="1">
                <a:solidFill>
                  <a:srgbClr val="333399"/>
                </a:solidFill>
                <a:latin typeface="Latin Wide" pitchFamily="2" charset="0"/>
              </a:rPr>
              <a:t>________________________________________</a:t>
            </a:r>
          </a:p>
        </p:txBody>
      </p:sp>
      <p:grpSp>
        <p:nvGrpSpPr>
          <p:cNvPr id="21" name="Group 51"/>
          <p:cNvGrpSpPr>
            <a:grpSpLocks/>
          </p:cNvGrpSpPr>
          <p:nvPr/>
        </p:nvGrpSpPr>
        <p:grpSpPr bwMode="auto">
          <a:xfrm>
            <a:off x="152400" y="76200"/>
            <a:ext cx="5638800" cy="523875"/>
            <a:chOff x="96" y="48"/>
            <a:chExt cx="3552" cy="330"/>
          </a:xfrm>
        </p:grpSpPr>
        <p:sp>
          <p:nvSpPr>
            <p:cNvPr id="22" name="Text Box 8"/>
            <p:cNvSpPr txBox="1">
              <a:spLocks noChangeArrowheads="1"/>
            </p:cNvSpPr>
            <p:nvPr/>
          </p:nvSpPr>
          <p:spPr bwMode="auto">
            <a:xfrm>
              <a:off x="624" y="48"/>
              <a:ext cx="3024" cy="327"/>
            </a:xfrm>
            <a:prstGeom prst="rect">
              <a:avLst/>
            </a:prstGeom>
            <a:noFill/>
            <a:ln w="9525">
              <a:noFill/>
              <a:miter lim="800000"/>
              <a:headEnd/>
              <a:tailEnd/>
            </a:ln>
            <a:effectLst>
              <a:outerShdw dist="12700" dir="2700000" algn="ctr" rotWithShape="0">
                <a:schemeClr val="bg1"/>
              </a:outerShdw>
            </a:effectLst>
          </p:spPr>
          <p:txBody>
            <a:bodyPr>
              <a:spAutoFit/>
            </a:bodyPr>
            <a:lstStyle/>
            <a:p>
              <a:pPr>
                <a:lnSpc>
                  <a:spcPct val="100000"/>
                </a:lnSpc>
              </a:pPr>
              <a:r>
                <a:rPr lang="en-US" sz="2800" u="sng" dirty="0"/>
                <a:t>The Realm of Indirect Dominion</a:t>
              </a:r>
            </a:p>
          </p:txBody>
        </p:sp>
        <p:sp>
          <p:nvSpPr>
            <p:cNvPr id="23" name="Text Box 9"/>
            <p:cNvSpPr txBox="1">
              <a:spLocks noChangeArrowheads="1"/>
            </p:cNvSpPr>
            <p:nvPr/>
          </p:nvSpPr>
          <p:spPr bwMode="auto">
            <a:xfrm>
              <a:off x="96" y="64"/>
              <a:ext cx="564" cy="314"/>
            </a:xfrm>
            <a:prstGeom prst="rect">
              <a:avLst/>
            </a:prstGeom>
            <a:noFill/>
            <a:ln w="9525">
              <a:noFill/>
              <a:miter lim="800000"/>
              <a:headEnd/>
              <a:tailEnd/>
            </a:ln>
            <a:effectLst>
              <a:outerShdw dist="12700" dir="2700000" algn="ctr" rotWithShape="0">
                <a:schemeClr val="bg1"/>
              </a:outerShdw>
            </a:effectLst>
          </p:spPr>
          <p:txBody>
            <a:bodyPr>
              <a:spAutoFit/>
            </a:bodyPr>
            <a:lstStyle/>
            <a:p>
              <a:pPr>
                <a:lnSpc>
                  <a:spcPct val="95000"/>
                </a:lnSpc>
              </a:pPr>
              <a:r>
                <a:rPr lang="en-US" sz="2800" u="sng" dirty="0"/>
                <a:t>5.2.2</a:t>
              </a:r>
            </a:p>
          </p:txBody>
        </p:sp>
      </p:gr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780294"/>
                                        </p:tgtEl>
                                        <p:attrNameLst>
                                          <p:attrName>style.visibility</p:attrName>
                                        </p:attrNameLst>
                                      </p:cBhvr>
                                      <p:to>
                                        <p:strVal val="visible"/>
                                      </p:to>
                                    </p:set>
                                    <p:animEffect transition="in" filter="barn(outVertical)">
                                      <p:cBhvr>
                                        <p:cTn id="7" dur="500"/>
                                        <p:tgtEl>
                                          <p:spTgt spid="780294"/>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10" fill="hold" grpId="0" nodeType="clickEffect">
                                  <p:stCondLst>
                                    <p:cond delay="0"/>
                                  </p:stCondLst>
                                  <p:iterate type="wd">
                                    <p:tmPct val="30000"/>
                                  </p:iterate>
                                  <p:childTnLst>
                                    <p:set>
                                      <p:cBhvr>
                                        <p:cTn id="11" dur="1" fill="hold">
                                          <p:stCondLst>
                                            <p:cond delay="0"/>
                                          </p:stCondLst>
                                        </p:cTn>
                                        <p:tgtEl>
                                          <p:spTgt spid="780301"/>
                                        </p:tgtEl>
                                        <p:attrNameLst>
                                          <p:attrName>style.visibility</p:attrName>
                                        </p:attrNameLst>
                                      </p:cBhvr>
                                      <p:to>
                                        <p:strVal val="visible"/>
                                      </p:to>
                                    </p:set>
                                    <p:anim calcmode="lin" valueType="num">
                                      <p:cBhvr>
                                        <p:cTn id="12" dur="500" fill="hold"/>
                                        <p:tgtEl>
                                          <p:spTgt spid="780301"/>
                                        </p:tgtEl>
                                        <p:attrNameLst>
                                          <p:attrName>ppt_w</p:attrName>
                                        </p:attrNameLst>
                                      </p:cBhvr>
                                      <p:tavLst>
                                        <p:tav tm="0">
                                          <p:val>
                                            <p:fltVal val="0"/>
                                          </p:val>
                                        </p:tav>
                                        <p:tav tm="100000">
                                          <p:val>
                                            <p:strVal val="#ppt_w"/>
                                          </p:val>
                                        </p:tav>
                                      </p:tavLst>
                                    </p:anim>
                                    <p:anim calcmode="lin" valueType="num">
                                      <p:cBhvr>
                                        <p:cTn id="13" dur="500" fill="hold"/>
                                        <p:tgtEl>
                                          <p:spTgt spid="780301"/>
                                        </p:tgtEl>
                                        <p:attrNameLst>
                                          <p:attrName>ppt_h</p:attrName>
                                        </p:attrNameLst>
                                      </p:cBhvr>
                                      <p:tavLst>
                                        <p:tav tm="0">
                                          <p:val>
                                            <p:strVal val="#ppt_h"/>
                                          </p:val>
                                        </p:tav>
                                        <p:tav tm="100000">
                                          <p:val>
                                            <p:strVal val="#ppt_h"/>
                                          </p:val>
                                        </p:tav>
                                      </p:tavLst>
                                    </p:anim>
                                  </p:childTnLst>
                                </p:cTn>
                              </p:par>
                              <p:par>
                                <p:cTn id="14" presetID="10" presetClass="entr" presetSubtype="0" fill="hold" nodeType="withEffect">
                                  <p:stCondLst>
                                    <p:cond delay="0"/>
                                  </p:stCondLst>
                                  <p:childTnLst>
                                    <p:set>
                                      <p:cBhvr>
                                        <p:cTn id="15" dur="1" fill="hold">
                                          <p:stCondLst>
                                            <p:cond delay="0"/>
                                          </p:stCondLst>
                                        </p:cTn>
                                        <p:tgtEl>
                                          <p:spTgt spid="780302"/>
                                        </p:tgtEl>
                                        <p:attrNameLst>
                                          <p:attrName>style.visibility</p:attrName>
                                        </p:attrNameLst>
                                      </p:cBhvr>
                                      <p:to>
                                        <p:strVal val="visible"/>
                                      </p:to>
                                    </p:set>
                                    <p:animEffect transition="in" filter="fade">
                                      <p:cBhvr>
                                        <p:cTn id="16" dur="1000"/>
                                        <p:tgtEl>
                                          <p:spTgt spid="780302"/>
                                        </p:tgtEl>
                                      </p:cBhvr>
                                    </p:animEffect>
                                  </p:childTnLst>
                                </p:cTn>
                              </p:par>
                            </p:childTnLst>
                          </p:cTn>
                        </p:par>
                      </p:childTnLst>
                    </p:cTn>
                  </p:par>
                  <p:par>
                    <p:cTn id="17" fill="hold">
                      <p:stCondLst>
                        <p:cond delay="indefinite"/>
                      </p:stCondLst>
                      <p:childTnLst>
                        <p:par>
                          <p:cTn id="18" fill="hold">
                            <p:stCondLst>
                              <p:cond delay="0"/>
                            </p:stCondLst>
                            <p:childTnLst>
                              <p:par>
                                <p:cTn id="19" presetID="17" presetClass="entr" presetSubtype="10" fill="hold" grpId="0" nodeType="clickEffect">
                                  <p:stCondLst>
                                    <p:cond delay="0"/>
                                  </p:stCondLst>
                                  <p:iterate type="wd">
                                    <p:tmPct val="30000"/>
                                  </p:iterate>
                                  <p:childTnLst>
                                    <p:set>
                                      <p:cBhvr>
                                        <p:cTn id="20" dur="1" fill="hold">
                                          <p:stCondLst>
                                            <p:cond delay="0"/>
                                          </p:stCondLst>
                                        </p:cTn>
                                        <p:tgtEl>
                                          <p:spTgt spid="780305"/>
                                        </p:tgtEl>
                                        <p:attrNameLst>
                                          <p:attrName>style.visibility</p:attrName>
                                        </p:attrNameLst>
                                      </p:cBhvr>
                                      <p:to>
                                        <p:strVal val="visible"/>
                                      </p:to>
                                    </p:set>
                                    <p:anim calcmode="lin" valueType="num">
                                      <p:cBhvr>
                                        <p:cTn id="21" dur="500" fill="hold"/>
                                        <p:tgtEl>
                                          <p:spTgt spid="780305"/>
                                        </p:tgtEl>
                                        <p:attrNameLst>
                                          <p:attrName>ppt_w</p:attrName>
                                        </p:attrNameLst>
                                      </p:cBhvr>
                                      <p:tavLst>
                                        <p:tav tm="0">
                                          <p:val>
                                            <p:fltVal val="0"/>
                                          </p:val>
                                        </p:tav>
                                        <p:tav tm="100000">
                                          <p:val>
                                            <p:strVal val="#ppt_w"/>
                                          </p:val>
                                        </p:tav>
                                      </p:tavLst>
                                    </p:anim>
                                    <p:anim calcmode="lin" valueType="num">
                                      <p:cBhvr>
                                        <p:cTn id="22" dur="500" fill="hold"/>
                                        <p:tgtEl>
                                          <p:spTgt spid="78030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0294" grpId="0" autoUpdateAnimBg="0"/>
      <p:bldP spid="780301" grpId="0" autoUpdateAnimBg="0"/>
      <p:bldP spid="780305" grpId="0" autoUpdateAnimBg="0"/>
    </p:bldLst>
  </p:timing>
</p:sld>
</file>

<file path=ppt/slides/slide76.xml><?xml version="1.0" encoding="utf-8"?>
<p:sld xmlns:a="http://schemas.openxmlformats.org/drawingml/2006/main" xmlns:r="http://schemas.openxmlformats.org/officeDocument/2006/relationships" xmlns:p="http://schemas.openxmlformats.org/presentationml/2006/main">
  <p:cSld>
    <p:bg>
      <p:bgPr>
        <a:gradFill rotWithShape="0">
          <a:gsLst>
            <a:gs pos="0">
              <a:srgbClr val="CC99FF"/>
            </a:gs>
            <a:gs pos="50000">
              <a:schemeClr val="bg1"/>
            </a:gs>
            <a:gs pos="100000">
              <a:srgbClr val="CC99FF"/>
            </a:gs>
          </a:gsLst>
          <a:lin ang="5400000" scaled="1"/>
        </a:gradFill>
        <a:effectLst/>
      </p:bgPr>
    </p:bg>
    <p:spTree>
      <p:nvGrpSpPr>
        <p:cNvPr id="1" name=""/>
        <p:cNvGrpSpPr/>
        <p:nvPr/>
      </p:nvGrpSpPr>
      <p:grpSpPr>
        <a:xfrm>
          <a:off x="0" y="0"/>
          <a:ext cx="0" cy="0"/>
          <a:chOff x="0" y="0"/>
          <a:chExt cx="0" cy="0"/>
        </a:xfrm>
      </p:grpSpPr>
      <p:sp>
        <p:nvSpPr>
          <p:cNvPr id="759839" name="Oval 31"/>
          <p:cNvSpPr>
            <a:spLocks noChangeArrowheads="1"/>
          </p:cNvSpPr>
          <p:nvPr/>
        </p:nvSpPr>
        <p:spPr bwMode="auto">
          <a:xfrm>
            <a:off x="609600" y="685800"/>
            <a:ext cx="2057400" cy="771525"/>
          </a:xfrm>
          <a:prstGeom prst="ellipse">
            <a:avLst/>
          </a:prstGeom>
          <a:gradFill rotWithShape="0">
            <a:gsLst>
              <a:gs pos="0">
                <a:srgbClr val="FFFFFF"/>
              </a:gs>
              <a:gs pos="100000">
                <a:srgbClr val="CCFFFF"/>
              </a:gs>
            </a:gsLst>
            <a:path path="shape">
              <a:fillToRect l="50000" t="50000" r="50000" b="50000"/>
            </a:path>
          </a:gradFill>
          <a:ln w="9525">
            <a:round/>
            <a:headEnd/>
            <a:tailEnd/>
          </a:ln>
          <a:effectLst/>
          <a:scene3d>
            <a:camera prst="legacyPerspectiveBottomLeft"/>
            <a:lightRig rig="legacyFlat3" dir="t"/>
          </a:scene3d>
          <a:sp3d extrusionH="887400" prstMaterial="legacyMatte">
            <a:bevelT w="13500" h="13500" prst="angle"/>
            <a:bevelB w="13500" h="13500" prst="angle"/>
            <a:extrusionClr>
              <a:srgbClr val="0000FF"/>
            </a:extrusionClr>
          </a:sp3d>
        </p:spPr>
        <p:txBody>
          <a:bodyPr wrap="none" anchor="ctr">
            <a:flatTx/>
          </a:bodyPr>
          <a:lstStyle/>
          <a:p>
            <a:pPr algn="ctr">
              <a:lnSpc>
                <a:spcPct val="100000"/>
              </a:lnSpc>
            </a:pPr>
            <a:r>
              <a:rPr lang="en-US" sz="3200">
                <a:solidFill>
                  <a:srgbClr val="0000CC"/>
                </a:solidFill>
              </a:rPr>
              <a:t>Perfection</a:t>
            </a:r>
          </a:p>
        </p:txBody>
      </p:sp>
      <p:sp>
        <p:nvSpPr>
          <p:cNvPr id="759847" name="Oval 39"/>
          <p:cNvSpPr>
            <a:spLocks noChangeArrowheads="1"/>
          </p:cNvSpPr>
          <p:nvPr/>
        </p:nvSpPr>
        <p:spPr bwMode="auto">
          <a:xfrm>
            <a:off x="609600" y="685800"/>
            <a:ext cx="2057400" cy="771525"/>
          </a:xfrm>
          <a:prstGeom prst="ellipse">
            <a:avLst/>
          </a:prstGeom>
          <a:gradFill rotWithShape="0">
            <a:gsLst>
              <a:gs pos="0">
                <a:srgbClr val="FFFFFF"/>
              </a:gs>
              <a:gs pos="100000">
                <a:srgbClr val="CCFFFF"/>
              </a:gs>
            </a:gsLst>
            <a:path path="shape">
              <a:fillToRect l="50000" t="50000" r="50000" b="50000"/>
            </a:path>
          </a:gradFill>
          <a:ln w="9525">
            <a:noFill/>
            <a:round/>
            <a:headEnd/>
            <a:tailEnd/>
          </a:ln>
          <a:effectLst/>
          <a:scene3d>
            <a:camera prst="legacyPerspectiveBottomLeft"/>
            <a:lightRig rig="legacyFlat3" dir="t"/>
          </a:scene3d>
          <a:sp3d extrusionH="887400" prstMaterial="legacyMatte">
            <a:bevelT w="13500" h="13500" prst="angle"/>
            <a:bevelB w="13500" h="13500" prst="angle"/>
            <a:extrusionClr>
              <a:srgbClr val="0000FF"/>
            </a:extrusionClr>
          </a:sp3d>
        </p:spPr>
        <p:txBody>
          <a:bodyPr wrap="none" anchor="ctr">
            <a:flatTx/>
          </a:bodyPr>
          <a:lstStyle/>
          <a:p>
            <a:pPr algn="ctr">
              <a:lnSpc>
                <a:spcPct val="100000"/>
              </a:lnSpc>
            </a:pPr>
            <a:r>
              <a:rPr lang="en-US" sz="3200">
                <a:solidFill>
                  <a:srgbClr val="CC0000"/>
                </a:solidFill>
              </a:rPr>
              <a:t>Perfection</a:t>
            </a:r>
          </a:p>
        </p:txBody>
      </p:sp>
      <p:sp>
        <p:nvSpPr>
          <p:cNvPr id="759810" name="Rectangle 2"/>
          <p:cNvSpPr>
            <a:spLocks noChangeArrowheads="1"/>
          </p:cNvSpPr>
          <p:nvPr/>
        </p:nvSpPr>
        <p:spPr bwMode="auto">
          <a:xfrm>
            <a:off x="0" y="4953000"/>
            <a:ext cx="9144000" cy="1905000"/>
          </a:xfrm>
          <a:prstGeom prst="rect">
            <a:avLst/>
          </a:prstGeom>
          <a:solidFill>
            <a:schemeClr val="tx1"/>
          </a:solidFill>
          <a:ln w="9525">
            <a:solidFill>
              <a:schemeClr val="tx1"/>
            </a:solidFill>
            <a:miter lim="800000"/>
            <a:headEnd/>
            <a:tailEnd/>
          </a:ln>
          <a:effectLst/>
        </p:spPr>
        <p:txBody>
          <a:bodyPr wrap="none" anchor="ctr"/>
          <a:lstStyle/>
          <a:p>
            <a:endParaRPr lang="en-US"/>
          </a:p>
        </p:txBody>
      </p:sp>
      <p:grpSp>
        <p:nvGrpSpPr>
          <p:cNvPr id="759874" name="Group 66"/>
          <p:cNvGrpSpPr>
            <a:grpSpLocks/>
          </p:cNvGrpSpPr>
          <p:nvPr/>
        </p:nvGrpSpPr>
        <p:grpSpPr bwMode="auto">
          <a:xfrm>
            <a:off x="914400" y="5181600"/>
            <a:ext cx="7086600" cy="1116013"/>
            <a:chOff x="480" y="3331"/>
            <a:chExt cx="4464" cy="703"/>
          </a:xfrm>
        </p:grpSpPr>
        <p:sp>
          <p:nvSpPr>
            <p:cNvPr id="759849" name="Text Box 41"/>
            <p:cNvSpPr txBox="1">
              <a:spLocks noChangeArrowheads="1"/>
            </p:cNvSpPr>
            <p:nvPr/>
          </p:nvSpPr>
          <p:spPr bwMode="auto">
            <a:xfrm>
              <a:off x="720" y="3337"/>
              <a:ext cx="4224" cy="697"/>
            </a:xfrm>
            <a:prstGeom prst="rect">
              <a:avLst/>
            </a:prstGeom>
            <a:noFill/>
            <a:ln w="9525">
              <a:noFill/>
              <a:miter lim="800000"/>
              <a:headEnd/>
              <a:tailEnd/>
            </a:ln>
            <a:effectLst/>
          </p:spPr>
          <p:txBody>
            <a:bodyPr>
              <a:spAutoFit/>
            </a:bodyPr>
            <a:lstStyle/>
            <a:p>
              <a:pPr>
                <a:lnSpc>
                  <a:spcPct val="85000"/>
                </a:lnSpc>
              </a:pPr>
              <a:r>
                <a:rPr lang="en-US" sz="2600" b="1" u="sng">
                  <a:solidFill>
                    <a:schemeClr val="bg1"/>
                  </a:solidFill>
                  <a:latin typeface="Arial Narrow" pitchFamily="34" charset="0"/>
                </a:rPr>
                <a:t>All things</a:t>
              </a:r>
              <a:r>
                <a:rPr lang="en-US" sz="2600" b="1">
                  <a:solidFill>
                    <a:schemeClr val="bg1"/>
                  </a:solidFill>
                  <a:latin typeface="Arial Narrow" pitchFamily="34" charset="0"/>
                </a:rPr>
                <a:t> reach </a:t>
              </a:r>
              <a:r>
                <a:rPr lang="en-US" sz="2600" b="1" u="sng">
                  <a:solidFill>
                    <a:schemeClr val="bg1"/>
                  </a:solidFill>
                  <a:latin typeface="Arial Narrow" pitchFamily="34" charset="0"/>
                </a:rPr>
                <a:t>perfection</a:t>
              </a:r>
              <a:r>
                <a:rPr lang="en-US" sz="2600" b="1">
                  <a:solidFill>
                    <a:schemeClr val="bg1"/>
                  </a:solidFill>
                  <a:latin typeface="Arial Narrow" pitchFamily="34" charset="0"/>
                </a:rPr>
                <a:t> after passing through the growing period by virtue of the autonomy and governance given by God’s </a:t>
              </a:r>
              <a:r>
                <a:rPr lang="en-US" sz="2600" b="1" u="sng">
                  <a:solidFill>
                    <a:schemeClr val="bg1"/>
                  </a:solidFill>
                  <a:latin typeface="Arial Narrow" pitchFamily="34" charset="0"/>
                </a:rPr>
                <a:t>Principle</a:t>
              </a:r>
              <a:r>
                <a:rPr lang="en-US" sz="2600" b="1">
                  <a:solidFill>
                    <a:schemeClr val="bg1"/>
                  </a:solidFill>
                  <a:latin typeface="Arial Narrow" pitchFamily="34" charset="0"/>
                </a:rPr>
                <a:t>.</a:t>
              </a:r>
              <a:endParaRPr lang="en-US" sz="2600" b="1" u="sng">
                <a:solidFill>
                  <a:schemeClr val="bg1"/>
                </a:solidFill>
                <a:latin typeface="Arial Narrow" pitchFamily="34" charset="0"/>
              </a:endParaRPr>
            </a:p>
          </p:txBody>
        </p:sp>
        <p:sp>
          <p:nvSpPr>
            <p:cNvPr id="759850" name="Text Box 42"/>
            <p:cNvSpPr txBox="1">
              <a:spLocks noChangeArrowheads="1"/>
            </p:cNvSpPr>
            <p:nvPr/>
          </p:nvSpPr>
          <p:spPr bwMode="auto">
            <a:xfrm>
              <a:off x="480" y="3331"/>
              <a:ext cx="222" cy="269"/>
            </a:xfrm>
            <a:prstGeom prst="rect">
              <a:avLst/>
            </a:prstGeom>
            <a:noFill/>
            <a:ln w="9525">
              <a:noFill/>
              <a:miter lim="800000"/>
              <a:headEnd/>
              <a:tailEnd/>
            </a:ln>
            <a:effectLst/>
          </p:spPr>
          <p:txBody>
            <a:bodyPr>
              <a:spAutoFit/>
            </a:bodyPr>
            <a:lstStyle/>
            <a:p>
              <a:pPr>
                <a:lnSpc>
                  <a:spcPct val="50000"/>
                </a:lnSpc>
              </a:pPr>
              <a:r>
                <a:rPr lang="en-US" sz="4400" b="1">
                  <a:solidFill>
                    <a:schemeClr val="bg1"/>
                  </a:solidFill>
                  <a:latin typeface="Times New Roman" pitchFamily="18" charset="0"/>
                  <a:sym typeface="CommonBullets" pitchFamily="34" charset="2"/>
                </a:rPr>
                <a:t></a:t>
              </a:r>
              <a:endParaRPr lang="en-US" sz="4400" b="1">
                <a:solidFill>
                  <a:schemeClr val="bg1"/>
                </a:solidFill>
                <a:latin typeface="Times New Roman" pitchFamily="18" charset="0"/>
              </a:endParaRPr>
            </a:p>
          </p:txBody>
        </p:sp>
      </p:grpSp>
      <p:sp>
        <p:nvSpPr>
          <p:cNvPr id="759827" name="Text Box 19"/>
          <p:cNvSpPr txBox="1">
            <a:spLocks noChangeArrowheads="1"/>
          </p:cNvSpPr>
          <p:nvPr/>
        </p:nvSpPr>
        <p:spPr bwMode="auto">
          <a:xfrm>
            <a:off x="152400" y="1416050"/>
            <a:ext cx="6477000" cy="184150"/>
          </a:xfrm>
          <a:prstGeom prst="rect">
            <a:avLst/>
          </a:prstGeom>
          <a:noFill/>
          <a:ln w="57150">
            <a:noFill/>
            <a:miter lim="800000"/>
            <a:headEnd/>
            <a:tailEnd/>
          </a:ln>
          <a:effectLst/>
        </p:spPr>
        <p:txBody>
          <a:bodyPr>
            <a:spAutoFit/>
          </a:bodyPr>
          <a:lstStyle/>
          <a:p>
            <a:pPr>
              <a:lnSpc>
                <a:spcPct val="25000"/>
              </a:lnSpc>
            </a:pPr>
            <a:r>
              <a:rPr lang="en-US" sz="2400" b="1">
                <a:solidFill>
                  <a:srgbClr val="333399"/>
                </a:solidFill>
                <a:latin typeface="Latin Wide" pitchFamily="2" charset="0"/>
              </a:rPr>
              <a:t>________________________________________</a:t>
            </a:r>
          </a:p>
        </p:txBody>
      </p:sp>
      <p:sp>
        <p:nvSpPr>
          <p:cNvPr id="759828" name="Text Box 20"/>
          <p:cNvSpPr txBox="1">
            <a:spLocks noChangeArrowheads="1"/>
          </p:cNvSpPr>
          <p:nvPr/>
        </p:nvSpPr>
        <p:spPr bwMode="auto">
          <a:xfrm>
            <a:off x="228600" y="2133600"/>
            <a:ext cx="6248400" cy="366713"/>
          </a:xfrm>
          <a:prstGeom prst="rect">
            <a:avLst/>
          </a:prstGeom>
          <a:noFill/>
          <a:ln w="9525">
            <a:noFill/>
            <a:miter lim="800000"/>
            <a:headEnd/>
            <a:tailEnd/>
          </a:ln>
          <a:effectLst/>
        </p:spPr>
        <p:txBody>
          <a:bodyPr>
            <a:spAutoFit/>
          </a:bodyPr>
          <a:lstStyle/>
          <a:p>
            <a:pPr>
              <a:lnSpc>
                <a:spcPct val="100000"/>
              </a:lnSpc>
            </a:pPr>
            <a:r>
              <a:rPr lang="en-US" sz="1800" b="1">
                <a:solidFill>
                  <a:srgbClr val="333399"/>
                </a:solidFill>
                <a:latin typeface="Fette Engschrift" pitchFamily="2" charset="0"/>
              </a:rPr>
              <a:t>--------------------------------------------------------------------</a:t>
            </a:r>
          </a:p>
        </p:txBody>
      </p:sp>
      <p:sp>
        <p:nvSpPr>
          <p:cNvPr id="759829" name="Text Box 21"/>
          <p:cNvSpPr txBox="1">
            <a:spLocks noChangeArrowheads="1"/>
          </p:cNvSpPr>
          <p:nvPr/>
        </p:nvSpPr>
        <p:spPr bwMode="auto">
          <a:xfrm>
            <a:off x="228600" y="2909888"/>
            <a:ext cx="4495800" cy="366712"/>
          </a:xfrm>
          <a:prstGeom prst="rect">
            <a:avLst/>
          </a:prstGeom>
          <a:noFill/>
          <a:ln w="9525">
            <a:noFill/>
            <a:miter lim="800000"/>
            <a:headEnd/>
            <a:tailEnd/>
          </a:ln>
          <a:effectLst/>
        </p:spPr>
        <p:txBody>
          <a:bodyPr>
            <a:spAutoFit/>
          </a:bodyPr>
          <a:lstStyle/>
          <a:p>
            <a:pPr>
              <a:lnSpc>
                <a:spcPct val="100000"/>
              </a:lnSpc>
            </a:pPr>
            <a:r>
              <a:rPr lang="en-US" sz="1800" b="1">
                <a:solidFill>
                  <a:srgbClr val="333399"/>
                </a:solidFill>
                <a:latin typeface="Fette Engschrift" pitchFamily="2" charset="0"/>
              </a:rPr>
              <a:t>------------------------------------------------</a:t>
            </a:r>
          </a:p>
        </p:txBody>
      </p:sp>
      <p:sp>
        <p:nvSpPr>
          <p:cNvPr id="759831" name="Text Box 23"/>
          <p:cNvSpPr txBox="1">
            <a:spLocks noChangeArrowheads="1"/>
          </p:cNvSpPr>
          <p:nvPr/>
        </p:nvSpPr>
        <p:spPr bwMode="auto">
          <a:xfrm>
            <a:off x="4495800" y="2909888"/>
            <a:ext cx="1981200" cy="366712"/>
          </a:xfrm>
          <a:prstGeom prst="rect">
            <a:avLst/>
          </a:prstGeom>
          <a:noFill/>
          <a:ln w="9525">
            <a:noFill/>
            <a:miter lim="800000"/>
            <a:headEnd/>
            <a:tailEnd/>
          </a:ln>
          <a:effectLst/>
        </p:spPr>
        <p:txBody>
          <a:bodyPr>
            <a:spAutoFit/>
          </a:bodyPr>
          <a:lstStyle/>
          <a:p>
            <a:pPr>
              <a:lnSpc>
                <a:spcPct val="100000"/>
              </a:lnSpc>
            </a:pPr>
            <a:r>
              <a:rPr lang="en-US" sz="1800" b="1">
                <a:solidFill>
                  <a:srgbClr val="333399"/>
                </a:solidFill>
                <a:latin typeface="Fette Engschrift" pitchFamily="2" charset="0"/>
              </a:rPr>
              <a:t>--------------------</a:t>
            </a:r>
          </a:p>
        </p:txBody>
      </p:sp>
      <p:sp>
        <p:nvSpPr>
          <p:cNvPr id="759838" name="Text Box 30"/>
          <p:cNvSpPr txBox="1">
            <a:spLocks noChangeArrowheads="1"/>
          </p:cNvSpPr>
          <p:nvPr/>
        </p:nvSpPr>
        <p:spPr bwMode="auto">
          <a:xfrm>
            <a:off x="76200" y="2362200"/>
            <a:ext cx="1447800" cy="774700"/>
          </a:xfrm>
          <a:prstGeom prst="rect">
            <a:avLst/>
          </a:prstGeom>
          <a:noFill/>
          <a:ln w="9525">
            <a:noFill/>
            <a:miter lim="800000"/>
            <a:headEnd/>
            <a:tailEnd/>
          </a:ln>
          <a:effectLst/>
        </p:spPr>
        <p:txBody>
          <a:bodyPr>
            <a:spAutoFit/>
          </a:bodyPr>
          <a:lstStyle/>
          <a:p>
            <a:pPr>
              <a:lnSpc>
                <a:spcPct val="80000"/>
              </a:lnSpc>
            </a:pPr>
            <a:r>
              <a:rPr lang="en-US" sz="2800">
                <a:solidFill>
                  <a:srgbClr val="0000CC"/>
                </a:solidFill>
              </a:rPr>
              <a:t>Growing</a:t>
            </a:r>
          </a:p>
          <a:p>
            <a:pPr>
              <a:lnSpc>
                <a:spcPct val="80000"/>
              </a:lnSpc>
            </a:pPr>
            <a:r>
              <a:rPr lang="en-US" sz="2800">
                <a:solidFill>
                  <a:srgbClr val="0000CC"/>
                </a:solidFill>
              </a:rPr>
              <a:t>period</a:t>
            </a:r>
          </a:p>
        </p:txBody>
      </p:sp>
      <p:sp>
        <p:nvSpPr>
          <p:cNvPr id="759840" name="Oval 32"/>
          <p:cNvSpPr>
            <a:spLocks noChangeArrowheads="1"/>
          </p:cNvSpPr>
          <p:nvPr/>
        </p:nvSpPr>
        <p:spPr bwMode="auto">
          <a:xfrm>
            <a:off x="609600" y="3876675"/>
            <a:ext cx="2057400" cy="771525"/>
          </a:xfrm>
          <a:prstGeom prst="ellipse">
            <a:avLst/>
          </a:prstGeom>
          <a:gradFill rotWithShape="0">
            <a:gsLst>
              <a:gs pos="0">
                <a:srgbClr val="00CC00"/>
              </a:gs>
              <a:gs pos="100000">
                <a:srgbClr val="009900"/>
              </a:gs>
            </a:gsLst>
            <a:path path="shape">
              <a:fillToRect l="50000" t="50000" r="50000" b="50000"/>
            </a:path>
          </a:gradFill>
          <a:ln w="9525">
            <a:round/>
            <a:headEnd/>
            <a:tailEnd/>
          </a:ln>
          <a:effectLst/>
          <a:scene3d>
            <a:camera prst="legacyPerspectiveBottomLeft"/>
            <a:lightRig rig="legacyFlat3" dir="t"/>
          </a:scene3d>
          <a:sp3d extrusionH="887400" prstMaterial="legacyMatte">
            <a:bevelT w="13500" h="13500" prst="angle"/>
            <a:bevelB w="13500" h="13500" prst="angle"/>
            <a:extrusionClr>
              <a:srgbClr val="99FF66"/>
            </a:extrusionClr>
          </a:sp3d>
        </p:spPr>
        <p:txBody>
          <a:bodyPr wrap="none" anchor="ctr">
            <a:flatTx/>
          </a:bodyPr>
          <a:lstStyle/>
          <a:p>
            <a:pPr algn="ctr">
              <a:lnSpc>
                <a:spcPct val="100000"/>
              </a:lnSpc>
            </a:pPr>
            <a:r>
              <a:rPr lang="en-US" sz="3200" b="1">
                <a:solidFill>
                  <a:srgbClr val="FFFFCC"/>
                </a:solidFill>
                <a:effectLst>
                  <a:outerShdw blurRad="38100" dist="38100" dir="2700000" algn="tl">
                    <a:srgbClr val="000000"/>
                  </a:outerShdw>
                </a:effectLst>
              </a:rPr>
              <a:t>Creation</a:t>
            </a:r>
          </a:p>
        </p:txBody>
      </p:sp>
      <p:grpSp>
        <p:nvGrpSpPr>
          <p:cNvPr id="759833" name="Group 25"/>
          <p:cNvGrpSpPr>
            <a:grpSpLocks/>
          </p:cNvGrpSpPr>
          <p:nvPr/>
        </p:nvGrpSpPr>
        <p:grpSpPr bwMode="auto">
          <a:xfrm>
            <a:off x="6553200" y="1533525"/>
            <a:ext cx="381000" cy="2343150"/>
            <a:chOff x="4128" y="966"/>
            <a:chExt cx="192" cy="1476"/>
          </a:xfrm>
        </p:grpSpPr>
        <p:sp>
          <p:nvSpPr>
            <p:cNvPr id="759834" name="WordArt 26"/>
            <p:cNvSpPr>
              <a:spLocks noChangeArrowheads="1" noChangeShapeType="1" noTextEdit="1"/>
            </p:cNvSpPr>
            <p:nvPr/>
          </p:nvSpPr>
          <p:spPr bwMode="auto">
            <a:xfrm rot="4809987">
              <a:off x="3844" y="1251"/>
              <a:ext cx="762" cy="191"/>
            </a:xfrm>
            <a:prstGeom prst="rect">
              <a:avLst/>
            </a:prstGeom>
          </p:spPr>
          <p:txBody>
            <a:bodyPr wrap="none" fromWordArt="1">
              <a:prstTxWarp prst="textPlain">
                <a:avLst>
                  <a:gd name="adj" fmla="val 50000"/>
                </a:avLst>
              </a:prstTxWarp>
            </a:bodyPr>
            <a:lstStyle/>
            <a:p>
              <a:pPr algn="ctr"/>
              <a:r>
                <a:rPr lang="en-US" sz="3600" kern="10">
                  <a:ln w="9525">
                    <a:noFill/>
                    <a:round/>
                    <a:headEnd/>
                    <a:tailEnd/>
                  </a:ln>
                  <a:gradFill rotWithShape="0">
                    <a:gsLst>
                      <a:gs pos="0">
                        <a:srgbClr val="0000FF"/>
                      </a:gs>
                      <a:gs pos="50000">
                        <a:srgbClr val="66FFFF"/>
                      </a:gs>
                      <a:gs pos="100000">
                        <a:srgbClr val="0000FF"/>
                      </a:gs>
                    </a:gsLst>
                    <a:lin ang="590013" scaled="1"/>
                  </a:gradFill>
                  <a:effectLst>
                    <a:outerShdw dist="35921" dir="2700000" algn="ctr" rotWithShape="0">
                      <a:srgbClr val="C0C0C0"/>
                    </a:outerShdw>
                  </a:effectLst>
                  <a:latin typeface="Impact"/>
                </a:rPr>
                <a:t>~</a:t>
              </a:r>
            </a:p>
          </p:txBody>
        </p:sp>
        <p:sp>
          <p:nvSpPr>
            <p:cNvPr id="759835" name="WordArt 27"/>
            <p:cNvSpPr>
              <a:spLocks noChangeArrowheads="1" noChangeShapeType="1" noTextEdit="1"/>
            </p:cNvSpPr>
            <p:nvPr/>
          </p:nvSpPr>
          <p:spPr bwMode="auto">
            <a:xfrm rot="5778064" flipH="1">
              <a:off x="3843" y="1965"/>
              <a:ext cx="762" cy="191"/>
            </a:xfrm>
            <a:prstGeom prst="rect">
              <a:avLst/>
            </a:prstGeom>
          </p:spPr>
          <p:txBody>
            <a:bodyPr wrap="none" fromWordArt="1">
              <a:prstTxWarp prst="textPlain">
                <a:avLst>
                  <a:gd name="adj" fmla="val 50000"/>
                </a:avLst>
              </a:prstTxWarp>
            </a:bodyPr>
            <a:lstStyle/>
            <a:p>
              <a:pPr algn="ctr"/>
              <a:r>
                <a:rPr lang="en-US" sz="3600" kern="10">
                  <a:ln w="9525">
                    <a:noFill/>
                    <a:round/>
                    <a:headEnd/>
                    <a:tailEnd/>
                  </a:ln>
                  <a:gradFill rotWithShape="0">
                    <a:gsLst>
                      <a:gs pos="0">
                        <a:srgbClr val="0000FF"/>
                      </a:gs>
                      <a:gs pos="50000">
                        <a:srgbClr val="66FFFF"/>
                      </a:gs>
                      <a:gs pos="100000">
                        <a:srgbClr val="0000FF"/>
                      </a:gs>
                    </a:gsLst>
                    <a:lin ang="21221936" scaled="1"/>
                  </a:gradFill>
                  <a:effectLst>
                    <a:outerShdw dist="35921" dir="2700000" algn="ctr" rotWithShape="0">
                      <a:srgbClr val="C0C0C0"/>
                    </a:outerShdw>
                  </a:effectLst>
                  <a:latin typeface="Impact"/>
                </a:rPr>
                <a:t>~</a:t>
              </a:r>
            </a:p>
          </p:txBody>
        </p:sp>
      </p:grpSp>
      <p:sp>
        <p:nvSpPr>
          <p:cNvPr id="759846" name="Oval 38"/>
          <p:cNvSpPr>
            <a:spLocks noChangeArrowheads="1"/>
          </p:cNvSpPr>
          <p:nvPr/>
        </p:nvSpPr>
        <p:spPr bwMode="auto">
          <a:xfrm>
            <a:off x="609600" y="3886200"/>
            <a:ext cx="2057400" cy="771525"/>
          </a:xfrm>
          <a:prstGeom prst="ellipse">
            <a:avLst/>
          </a:prstGeom>
          <a:gradFill rotWithShape="0">
            <a:gsLst>
              <a:gs pos="0">
                <a:srgbClr val="008000"/>
              </a:gs>
              <a:gs pos="100000">
                <a:srgbClr val="006600"/>
              </a:gs>
            </a:gsLst>
            <a:path path="shape">
              <a:fillToRect l="50000" t="50000" r="50000" b="50000"/>
            </a:path>
          </a:gradFill>
          <a:ln w="9525">
            <a:noFill/>
            <a:round/>
            <a:headEnd/>
            <a:tailEnd/>
          </a:ln>
          <a:effectLst/>
          <a:scene3d>
            <a:camera prst="legacyPerspectiveBottomLeft"/>
            <a:lightRig rig="legacyFlat3" dir="t"/>
          </a:scene3d>
          <a:sp3d extrusionH="887400" prstMaterial="legacyMatte">
            <a:bevelT w="13500" h="13500" prst="angle"/>
            <a:bevelB w="13500" h="13500" prst="angle"/>
            <a:extrusionClr>
              <a:srgbClr val="99FF66"/>
            </a:extrusionClr>
          </a:sp3d>
        </p:spPr>
        <p:txBody>
          <a:bodyPr wrap="none" anchor="ctr">
            <a:flatTx/>
          </a:bodyPr>
          <a:lstStyle/>
          <a:p>
            <a:pPr algn="ctr">
              <a:lnSpc>
                <a:spcPct val="100000"/>
              </a:lnSpc>
            </a:pPr>
            <a:r>
              <a:rPr lang="en-US" sz="3200">
                <a:solidFill>
                  <a:srgbClr val="FFFF00"/>
                </a:solidFill>
              </a:rPr>
              <a:t>All things</a:t>
            </a:r>
          </a:p>
        </p:txBody>
      </p:sp>
      <p:sp>
        <p:nvSpPr>
          <p:cNvPr id="759863" name="Text Box 55"/>
          <p:cNvSpPr txBox="1">
            <a:spLocks noChangeArrowheads="1"/>
          </p:cNvSpPr>
          <p:nvPr/>
        </p:nvSpPr>
        <p:spPr bwMode="auto">
          <a:xfrm>
            <a:off x="6934200" y="1905000"/>
            <a:ext cx="1447800" cy="641350"/>
          </a:xfrm>
          <a:prstGeom prst="rect">
            <a:avLst/>
          </a:prstGeom>
          <a:noFill/>
          <a:ln w="9525">
            <a:noFill/>
            <a:miter lim="800000"/>
            <a:headEnd/>
            <a:tailEnd/>
          </a:ln>
          <a:effectLst/>
        </p:spPr>
        <p:txBody>
          <a:bodyPr>
            <a:spAutoFit/>
          </a:bodyPr>
          <a:lstStyle/>
          <a:p>
            <a:r>
              <a:rPr lang="en-US" sz="2400" b="1">
                <a:ln>
                  <a:solidFill>
                    <a:srgbClr val="3333CC"/>
                  </a:solidFill>
                </a:ln>
                <a:solidFill>
                  <a:srgbClr val="0000CC"/>
                </a:solidFill>
                <a:latin typeface="Arial Narrow" pitchFamily="34" charset="0"/>
              </a:rPr>
              <a:t>Indirect</a:t>
            </a:r>
          </a:p>
          <a:p>
            <a:r>
              <a:rPr lang="en-US" sz="2400" b="1">
                <a:ln>
                  <a:solidFill>
                    <a:srgbClr val="3333CC"/>
                  </a:solidFill>
                </a:ln>
                <a:solidFill>
                  <a:srgbClr val="0000CC"/>
                </a:solidFill>
                <a:latin typeface="Arial Narrow" pitchFamily="34" charset="0"/>
              </a:rPr>
              <a:t>Dominion</a:t>
            </a:r>
          </a:p>
        </p:txBody>
      </p:sp>
      <p:sp>
        <p:nvSpPr>
          <p:cNvPr id="759864" name="Text Box 56"/>
          <p:cNvSpPr txBox="1">
            <a:spLocks noChangeArrowheads="1"/>
          </p:cNvSpPr>
          <p:nvPr/>
        </p:nvSpPr>
        <p:spPr bwMode="auto">
          <a:xfrm>
            <a:off x="6934200" y="2847975"/>
            <a:ext cx="1752600" cy="1126462"/>
          </a:xfrm>
          <a:prstGeom prst="rect">
            <a:avLst/>
          </a:prstGeom>
          <a:noFill/>
          <a:ln w="9525">
            <a:noFill/>
            <a:miter lim="800000"/>
            <a:headEnd/>
            <a:tailEnd/>
          </a:ln>
          <a:effectLst/>
        </p:spPr>
        <p:txBody>
          <a:bodyPr>
            <a:spAutoFit/>
          </a:bodyPr>
          <a:lstStyle/>
          <a:p>
            <a:pPr>
              <a:lnSpc>
                <a:spcPct val="70000"/>
              </a:lnSpc>
            </a:pPr>
            <a:r>
              <a:rPr lang="en-US" sz="2400" b="1">
                <a:ln>
                  <a:solidFill>
                    <a:srgbClr val="3333CC"/>
                  </a:solidFill>
                </a:ln>
                <a:solidFill>
                  <a:srgbClr val="0000CC"/>
                </a:solidFill>
                <a:latin typeface="Arial Narrow" pitchFamily="34" charset="0"/>
              </a:rPr>
              <a:t>Dominion by</a:t>
            </a:r>
          </a:p>
          <a:p>
            <a:pPr>
              <a:lnSpc>
                <a:spcPct val="70000"/>
              </a:lnSpc>
            </a:pPr>
            <a:r>
              <a:rPr lang="en-US" sz="2400" b="1">
                <a:ln>
                  <a:solidFill>
                    <a:srgbClr val="3333CC"/>
                  </a:solidFill>
                </a:ln>
                <a:solidFill>
                  <a:srgbClr val="0000CC"/>
                </a:solidFill>
                <a:latin typeface="Arial Narrow" pitchFamily="34" charset="0"/>
              </a:rPr>
              <a:t>Principle</a:t>
            </a:r>
          </a:p>
          <a:p>
            <a:pPr>
              <a:lnSpc>
                <a:spcPct val="70000"/>
              </a:lnSpc>
            </a:pPr>
            <a:r>
              <a:rPr lang="en-US" sz="2400" b="1">
                <a:ln>
                  <a:solidFill>
                    <a:srgbClr val="3333CC"/>
                  </a:solidFill>
                </a:ln>
                <a:solidFill>
                  <a:srgbClr val="0000CC"/>
                </a:solidFill>
                <a:latin typeface="Arial Narrow" pitchFamily="34" charset="0"/>
              </a:rPr>
              <a:t>Accomplish-</a:t>
            </a:r>
          </a:p>
          <a:p>
            <a:pPr>
              <a:lnSpc>
                <a:spcPct val="70000"/>
              </a:lnSpc>
            </a:pPr>
            <a:r>
              <a:rPr lang="en-US" sz="2400" b="1">
                <a:ln>
                  <a:solidFill>
                    <a:srgbClr val="3333CC"/>
                  </a:solidFill>
                </a:ln>
                <a:solidFill>
                  <a:srgbClr val="0000CC"/>
                </a:solidFill>
                <a:latin typeface="Arial Narrow" pitchFamily="34" charset="0"/>
              </a:rPr>
              <a:t>ments</a:t>
            </a:r>
          </a:p>
        </p:txBody>
      </p:sp>
      <p:sp>
        <p:nvSpPr>
          <p:cNvPr id="759841" name="AutoShape 33"/>
          <p:cNvSpPr>
            <a:spLocks noChangeArrowheads="1"/>
          </p:cNvSpPr>
          <p:nvPr/>
        </p:nvSpPr>
        <p:spPr bwMode="auto">
          <a:xfrm rot="10800000">
            <a:off x="1162050" y="1600200"/>
            <a:ext cx="952500" cy="2286000"/>
          </a:xfrm>
          <a:prstGeom prst="downArrow">
            <a:avLst>
              <a:gd name="adj1" fmla="val 35000"/>
              <a:gd name="adj2" fmla="val 45667"/>
            </a:avLst>
          </a:prstGeom>
          <a:gradFill rotWithShape="0">
            <a:gsLst>
              <a:gs pos="0">
                <a:srgbClr val="FFFFFF"/>
              </a:gs>
              <a:gs pos="100000">
                <a:srgbClr val="9900FF"/>
              </a:gs>
            </a:gsLst>
            <a:path path="rect">
              <a:fillToRect l="50000" t="50000" r="50000" b="50000"/>
            </a:path>
          </a:gradFill>
          <a:ln w="9525">
            <a:solidFill>
              <a:srgbClr val="6600CC"/>
            </a:solidFill>
            <a:miter lim="800000"/>
            <a:headEnd/>
            <a:tailEnd/>
          </a:ln>
          <a:effectLst/>
        </p:spPr>
        <p:txBody>
          <a:bodyPr wrap="none" anchor="ctr"/>
          <a:lstStyle/>
          <a:p>
            <a:endParaRPr lang="en-US"/>
          </a:p>
        </p:txBody>
      </p:sp>
      <p:sp>
        <p:nvSpPr>
          <p:cNvPr id="759842" name="AutoShape 34"/>
          <p:cNvSpPr>
            <a:spLocks noChangeArrowheads="1"/>
          </p:cNvSpPr>
          <p:nvPr/>
        </p:nvSpPr>
        <p:spPr bwMode="auto">
          <a:xfrm rot="10800000">
            <a:off x="1181100" y="1600200"/>
            <a:ext cx="952500" cy="2286000"/>
          </a:xfrm>
          <a:prstGeom prst="downArrow">
            <a:avLst>
              <a:gd name="adj1" fmla="val 35000"/>
              <a:gd name="adj2" fmla="val 45667"/>
            </a:avLst>
          </a:prstGeom>
          <a:solidFill>
            <a:srgbClr val="FF3300"/>
          </a:solidFill>
          <a:ln w="9525">
            <a:solidFill>
              <a:srgbClr val="FF3300"/>
            </a:solidFill>
            <a:miter lim="800000"/>
            <a:headEnd/>
            <a:tailEnd/>
          </a:ln>
          <a:effectLst/>
        </p:spPr>
        <p:txBody>
          <a:bodyPr wrap="none" anchor="ctr"/>
          <a:lstStyle/>
          <a:p>
            <a:endParaRPr lang="en-US"/>
          </a:p>
        </p:txBody>
      </p:sp>
      <p:sp>
        <p:nvSpPr>
          <p:cNvPr id="759830" name="Text Box 22"/>
          <p:cNvSpPr txBox="1">
            <a:spLocks noChangeArrowheads="1"/>
          </p:cNvSpPr>
          <p:nvPr/>
        </p:nvSpPr>
        <p:spPr bwMode="auto">
          <a:xfrm>
            <a:off x="152400" y="3733800"/>
            <a:ext cx="6324600" cy="184150"/>
          </a:xfrm>
          <a:prstGeom prst="rect">
            <a:avLst/>
          </a:prstGeom>
          <a:noFill/>
          <a:ln w="57150">
            <a:noFill/>
            <a:miter lim="800000"/>
            <a:headEnd/>
            <a:tailEnd/>
          </a:ln>
          <a:effectLst/>
        </p:spPr>
        <p:txBody>
          <a:bodyPr>
            <a:spAutoFit/>
          </a:bodyPr>
          <a:lstStyle/>
          <a:p>
            <a:pPr>
              <a:lnSpc>
                <a:spcPct val="25000"/>
              </a:lnSpc>
            </a:pPr>
            <a:r>
              <a:rPr lang="en-US" sz="2400" b="1">
                <a:solidFill>
                  <a:srgbClr val="333399"/>
                </a:solidFill>
                <a:latin typeface="Latin Wide" pitchFamily="2" charset="0"/>
              </a:rPr>
              <a:t>________________________________________</a:t>
            </a:r>
          </a:p>
        </p:txBody>
      </p:sp>
      <p:sp>
        <p:nvSpPr>
          <p:cNvPr id="759814" name="Rectangle 6"/>
          <p:cNvSpPr>
            <a:spLocks noChangeArrowheads="1"/>
          </p:cNvSpPr>
          <p:nvPr/>
        </p:nvSpPr>
        <p:spPr bwMode="auto">
          <a:xfrm>
            <a:off x="1981200" y="2514600"/>
            <a:ext cx="1524000" cy="533400"/>
          </a:xfrm>
          <a:prstGeom prst="rect">
            <a:avLst/>
          </a:prstGeom>
          <a:gradFill rotWithShape="0">
            <a:gsLst>
              <a:gs pos="0">
                <a:srgbClr val="FFFFFF"/>
              </a:gs>
              <a:gs pos="100000">
                <a:srgbClr val="FFCCCC"/>
              </a:gs>
            </a:gsLst>
            <a:path path="shape">
              <a:fillToRect l="50000" t="50000" r="50000" b="50000"/>
            </a:path>
          </a:gradFill>
          <a:ln w="9525">
            <a:solidFill>
              <a:srgbClr val="FF3300"/>
            </a:solidFill>
            <a:miter lim="800000"/>
            <a:headEnd/>
            <a:tailEnd/>
          </a:ln>
          <a:effectLst/>
        </p:spPr>
        <p:txBody>
          <a:bodyPr wrap="none" anchor="ctr"/>
          <a:lstStyle/>
          <a:p>
            <a:pPr algn="ctr">
              <a:lnSpc>
                <a:spcPct val="100000"/>
              </a:lnSpc>
            </a:pPr>
            <a:r>
              <a:rPr lang="en-US" sz="3600">
                <a:solidFill>
                  <a:srgbClr val="0000CC"/>
                </a:solidFill>
                <a:latin typeface="Fette Engschrift" pitchFamily="2" charset="0"/>
              </a:rPr>
              <a:t>Principle</a:t>
            </a:r>
          </a:p>
        </p:txBody>
      </p:sp>
      <p:grpSp>
        <p:nvGrpSpPr>
          <p:cNvPr id="27" name="Group 51"/>
          <p:cNvGrpSpPr>
            <a:grpSpLocks/>
          </p:cNvGrpSpPr>
          <p:nvPr/>
        </p:nvGrpSpPr>
        <p:grpSpPr bwMode="auto">
          <a:xfrm>
            <a:off x="152400" y="76200"/>
            <a:ext cx="5638800" cy="523875"/>
            <a:chOff x="96" y="48"/>
            <a:chExt cx="3552" cy="330"/>
          </a:xfrm>
        </p:grpSpPr>
        <p:sp>
          <p:nvSpPr>
            <p:cNvPr id="28" name="Text Box 8"/>
            <p:cNvSpPr txBox="1">
              <a:spLocks noChangeArrowheads="1"/>
            </p:cNvSpPr>
            <p:nvPr/>
          </p:nvSpPr>
          <p:spPr bwMode="auto">
            <a:xfrm>
              <a:off x="624" y="48"/>
              <a:ext cx="3024" cy="327"/>
            </a:xfrm>
            <a:prstGeom prst="rect">
              <a:avLst/>
            </a:prstGeom>
            <a:noFill/>
            <a:ln w="9525">
              <a:noFill/>
              <a:miter lim="800000"/>
              <a:headEnd/>
              <a:tailEnd/>
            </a:ln>
            <a:effectLst>
              <a:outerShdw dist="12700" dir="2700000" algn="ctr" rotWithShape="0">
                <a:schemeClr val="bg1"/>
              </a:outerShdw>
            </a:effectLst>
          </p:spPr>
          <p:txBody>
            <a:bodyPr>
              <a:spAutoFit/>
            </a:bodyPr>
            <a:lstStyle/>
            <a:p>
              <a:pPr>
                <a:lnSpc>
                  <a:spcPct val="100000"/>
                </a:lnSpc>
              </a:pPr>
              <a:r>
                <a:rPr lang="en-US" sz="2800" u="sng" dirty="0"/>
                <a:t>The Realm of Indirect Dominion</a:t>
              </a:r>
            </a:p>
          </p:txBody>
        </p:sp>
        <p:sp>
          <p:nvSpPr>
            <p:cNvPr id="29" name="Text Box 9"/>
            <p:cNvSpPr txBox="1">
              <a:spLocks noChangeArrowheads="1"/>
            </p:cNvSpPr>
            <p:nvPr/>
          </p:nvSpPr>
          <p:spPr bwMode="auto">
            <a:xfrm>
              <a:off x="96" y="64"/>
              <a:ext cx="564" cy="314"/>
            </a:xfrm>
            <a:prstGeom prst="rect">
              <a:avLst/>
            </a:prstGeom>
            <a:noFill/>
            <a:ln w="9525">
              <a:noFill/>
              <a:miter lim="800000"/>
              <a:headEnd/>
              <a:tailEnd/>
            </a:ln>
            <a:effectLst>
              <a:outerShdw dist="12700" dir="2700000" algn="ctr" rotWithShape="0">
                <a:schemeClr val="bg1"/>
              </a:outerShdw>
            </a:effectLst>
          </p:spPr>
          <p:txBody>
            <a:bodyPr>
              <a:spAutoFit/>
            </a:bodyPr>
            <a:lstStyle/>
            <a:p>
              <a:pPr>
                <a:lnSpc>
                  <a:spcPct val="95000"/>
                </a:lnSpc>
              </a:pPr>
              <a:r>
                <a:rPr lang="en-US" sz="2800" u="sng" dirty="0"/>
                <a:t>5.2.2</a:t>
              </a:r>
            </a:p>
          </p:txBody>
        </p:sp>
      </p:gr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759874"/>
                                        </p:tgtEl>
                                        <p:attrNameLst>
                                          <p:attrName>style.visibility</p:attrName>
                                        </p:attrNameLst>
                                      </p:cBhvr>
                                      <p:to>
                                        <p:strVal val="visible"/>
                                      </p:to>
                                    </p:set>
                                    <p:animEffect transition="in" filter="barn(outVertical)">
                                      <p:cBhvr>
                                        <p:cTn id="7" dur="500"/>
                                        <p:tgtEl>
                                          <p:spTgt spid="759874"/>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759846"/>
                                        </p:tgtEl>
                                        <p:attrNameLst>
                                          <p:attrName>style.visibility</p:attrName>
                                        </p:attrNameLst>
                                      </p:cBhvr>
                                      <p:to>
                                        <p:strVal val="visible"/>
                                      </p:to>
                                    </p:set>
                                    <p:anim calcmode="lin" valueType="num">
                                      <p:cBhvr>
                                        <p:cTn id="12" dur="1000" fill="hold"/>
                                        <p:tgtEl>
                                          <p:spTgt spid="759846"/>
                                        </p:tgtEl>
                                        <p:attrNameLst>
                                          <p:attrName>ppt_w</p:attrName>
                                        </p:attrNameLst>
                                      </p:cBhvr>
                                      <p:tavLst>
                                        <p:tav tm="0">
                                          <p:val>
                                            <p:strVal val="#ppt_w*0.70"/>
                                          </p:val>
                                        </p:tav>
                                        <p:tav tm="100000">
                                          <p:val>
                                            <p:strVal val="#ppt_w"/>
                                          </p:val>
                                        </p:tav>
                                      </p:tavLst>
                                    </p:anim>
                                    <p:anim calcmode="lin" valueType="num">
                                      <p:cBhvr>
                                        <p:cTn id="13" dur="1000" fill="hold"/>
                                        <p:tgtEl>
                                          <p:spTgt spid="759846"/>
                                        </p:tgtEl>
                                        <p:attrNameLst>
                                          <p:attrName>ppt_h</p:attrName>
                                        </p:attrNameLst>
                                      </p:cBhvr>
                                      <p:tavLst>
                                        <p:tav tm="0">
                                          <p:val>
                                            <p:strVal val="#ppt_h"/>
                                          </p:val>
                                        </p:tav>
                                        <p:tav tm="100000">
                                          <p:val>
                                            <p:strVal val="#ppt_h"/>
                                          </p:val>
                                        </p:tav>
                                      </p:tavLst>
                                    </p:anim>
                                    <p:animEffect transition="in" filter="fade">
                                      <p:cBhvr>
                                        <p:cTn id="14" dur="1000"/>
                                        <p:tgtEl>
                                          <p:spTgt spid="759846"/>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759847"/>
                                        </p:tgtEl>
                                        <p:attrNameLst>
                                          <p:attrName>style.visibility</p:attrName>
                                        </p:attrNameLst>
                                      </p:cBhvr>
                                      <p:to>
                                        <p:strVal val="visible"/>
                                      </p:to>
                                    </p:set>
                                    <p:anim calcmode="lin" valueType="num">
                                      <p:cBhvr>
                                        <p:cTn id="19" dur="1000" fill="hold"/>
                                        <p:tgtEl>
                                          <p:spTgt spid="759847"/>
                                        </p:tgtEl>
                                        <p:attrNameLst>
                                          <p:attrName>ppt_w</p:attrName>
                                        </p:attrNameLst>
                                      </p:cBhvr>
                                      <p:tavLst>
                                        <p:tav tm="0">
                                          <p:val>
                                            <p:strVal val="#ppt_w*0.70"/>
                                          </p:val>
                                        </p:tav>
                                        <p:tav tm="100000">
                                          <p:val>
                                            <p:strVal val="#ppt_w"/>
                                          </p:val>
                                        </p:tav>
                                      </p:tavLst>
                                    </p:anim>
                                    <p:anim calcmode="lin" valueType="num">
                                      <p:cBhvr>
                                        <p:cTn id="20" dur="1000" fill="hold"/>
                                        <p:tgtEl>
                                          <p:spTgt spid="759847"/>
                                        </p:tgtEl>
                                        <p:attrNameLst>
                                          <p:attrName>ppt_h</p:attrName>
                                        </p:attrNameLst>
                                      </p:cBhvr>
                                      <p:tavLst>
                                        <p:tav tm="0">
                                          <p:val>
                                            <p:strVal val="#ppt_h"/>
                                          </p:val>
                                        </p:tav>
                                        <p:tav tm="100000">
                                          <p:val>
                                            <p:strVal val="#ppt_h"/>
                                          </p:val>
                                        </p:tav>
                                      </p:tavLst>
                                    </p:anim>
                                    <p:animEffect transition="in" filter="fade">
                                      <p:cBhvr>
                                        <p:cTn id="21" dur="1000"/>
                                        <p:tgtEl>
                                          <p:spTgt spid="759847"/>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759842"/>
                                        </p:tgtEl>
                                        <p:attrNameLst>
                                          <p:attrName>style.visibility</p:attrName>
                                        </p:attrNameLst>
                                      </p:cBhvr>
                                      <p:to>
                                        <p:strVal val="visible"/>
                                      </p:to>
                                    </p:set>
                                    <p:animEffect transition="in" filter="wipe(down)">
                                      <p:cBhvr>
                                        <p:cTn id="24" dur="1000"/>
                                        <p:tgtEl>
                                          <p:spTgt spid="759842"/>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0" fill="hold" grpId="1" nodeType="clickEffect">
                                  <p:stCondLst>
                                    <p:cond delay="0"/>
                                  </p:stCondLst>
                                  <p:childTnLst>
                                    <p:set>
                                      <p:cBhvr>
                                        <p:cTn id="28" dur="1" fill="hold">
                                          <p:stCondLst>
                                            <p:cond delay="0"/>
                                          </p:stCondLst>
                                        </p:cTn>
                                        <p:tgtEl>
                                          <p:spTgt spid="759814"/>
                                        </p:tgtEl>
                                        <p:attrNameLst>
                                          <p:attrName>style.visibility</p:attrName>
                                        </p:attrNameLst>
                                      </p:cBhvr>
                                      <p:to>
                                        <p:strVal val="visible"/>
                                      </p:to>
                                    </p:set>
                                    <p:anim calcmode="lin" valueType="num">
                                      <p:cBhvr>
                                        <p:cTn id="29" dur="2000" fill="hold"/>
                                        <p:tgtEl>
                                          <p:spTgt spid="759814"/>
                                        </p:tgtEl>
                                        <p:attrNameLst>
                                          <p:attrName>ppt_w</p:attrName>
                                        </p:attrNameLst>
                                      </p:cBhvr>
                                      <p:tavLst>
                                        <p:tav tm="0">
                                          <p:val>
                                            <p:fltVal val="0"/>
                                          </p:val>
                                        </p:tav>
                                        <p:tav tm="100000">
                                          <p:val>
                                            <p:strVal val="#ppt_w"/>
                                          </p:val>
                                        </p:tav>
                                      </p:tavLst>
                                    </p:anim>
                                    <p:anim calcmode="lin" valueType="num">
                                      <p:cBhvr>
                                        <p:cTn id="30" dur="2000" fill="hold"/>
                                        <p:tgtEl>
                                          <p:spTgt spid="759814"/>
                                        </p:tgtEl>
                                        <p:attrNameLst>
                                          <p:attrName>ppt_h</p:attrName>
                                        </p:attrNameLst>
                                      </p:cBhvr>
                                      <p:tavLst>
                                        <p:tav tm="0">
                                          <p:val>
                                            <p:fltVal val="0"/>
                                          </p:val>
                                        </p:tav>
                                        <p:tav tm="100000">
                                          <p:val>
                                            <p:strVal val="#ppt_h"/>
                                          </p:val>
                                        </p:tav>
                                      </p:tavLst>
                                    </p:anim>
                                    <p:animEffect transition="in" filter="fade">
                                      <p:cBhvr>
                                        <p:cTn id="31" dur="2000"/>
                                        <p:tgtEl>
                                          <p:spTgt spid="759814"/>
                                        </p:tgtEl>
                                      </p:cBhvr>
                                    </p:animEffect>
                                  </p:childTnLst>
                                </p:cTn>
                              </p:par>
                              <p:par>
                                <p:cTn id="32" presetID="10" presetClass="exit" presetSubtype="0" fill="hold" grpId="1" nodeType="withEffect">
                                  <p:stCondLst>
                                    <p:cond delay="0"/>
                                  </p:stCondLst>
                                  <p:childTnLst>
                                    <p:animEffect transition="out" filter="fade">
                                      <p:cBhvr>
                                        <p:cTn id="33" dur="2000"/>
                                        <p:tgtEl>
                                          <p:spTgt spid="759842"/>
                                        </p:tgtEl>
                                      </p:cBhvr>
                                    </p:animEffect>
                                    <p:set>
                                      <p:cBhvr>
                                        <p:cTn id="34" dur="1" fill="hold">
                                          <p:stCondLst>
                                            <p:cond delay="1999"/>
                                          </p:stCondLst>
                                        </p:cTn>
                                        <p:tgtEl>
                                          <p:spTgt spid="759842"/>
                                        </p:tgtEl>
                                        <p:attrNameLst>
                                          <p:attrName>style.visibility</p:attrName>
                                        </p:attrNameLst>
                                      </p:cBhvr>
                                      <p:to>
                                        <p:strVal val="hidden"/>
                                      </p:to>
                                    </p:set>
                                  </p:childTnLst>
                                </p:cTn>
                              </p:par>
                              <p:par>
                                <p:cTn id="35" presetID="10" presetClass="exit" presetSubtype="0" fill="hold" grpId="1" nodeType="withEffect">
                                  <p:stCondLst>
                                    <p:cond delay="0"/>
                                  </p:stCondLst>
                                  <p:childTnLst>
                                    <p:animEffect transition="out" filter="fade">
                                      <p:cBhvr>
                                        <p:cTn id="36" dur="2000"/>
                                        <p:tgtEl>
                                          <p:spTgt spid="759847"/>
                                        </p:tgtEl>
                                      </p:cBhvr>
                                    </p:animEffect>
                                    <p:set>
                                      <p:cBhvr>
                                        <p:cTn id="37" dur="1" fill="hold">
                                          <p:stCondLst>
                                            <p:cond delay="1999"/>
                                          </p:stCondLst>
                                        </p:cTn>
                                        <p:tgtEl>
                                          <p:spTgt spid="75984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9847" grpId="0" animBg="1" autoUpdateAnimBg="0"/>
      <p:bldP spid="759847" grpId="1" animBg="1"/>
      <p:bldP spid="759846" grpId="0" animBg="1" autoUpdateAnimBg="0"/>
      <p:bldP spid="759842" grpId="0" animBg="1"/>
      <p:bldP spid="759842" grpId="1" animBg="1"/>
      <p:bldP spid="759814" grpId="1" animBg="1"/>
    </p:bldLst>
  </p:timing>
</p:sld>
</file>

<file path=ppt/slides/slide77.xml><?xml version="1.0" encoding="utf-8"?>
<p:sld xmlns:a="http://schemas.openxmlformats.org/drawingml/2006/main" xmlns:r="http://schemas.openxmlformats.org/officeDocument/2006/relationships" xmlns:p="http://schemas.openxmlformats.org/presentationml/2006/main">
  <p:cSld>
    <p:bg>
      <p:bgPr>
        <a:gradFill rotWithShape="0">
          <a:gsLst>
            <a:gs pos="0">
              <a:srgbClr val="CC99FF"/>
            </a:gs>
            <a:gs pos="50000">
              <a:schemeClr val="bg1"/>
            </a:gs>
            <a:gs pos="100000">
              <a:srgbClr val="CC99FF"/>
            </a:gs>
          </a:gsLst>
          <a:lin ang="5400000" scaled="1"/>
        </a:gradFill>
        <a:effectLst/>
      </p:bgPr>
    </p:bg>
    <p:spTree>
      <p:nvGrpSpPr>
        <p:cNvPr id="1" name=""/>
        <p:cNvGrpSpPr/>
        <p:nvPr/>
      </p:nvGrpSpPr>
      <p:grpSpPr>
        <a:xfrm>
          <a:off x="0" y="0"/>
          <a:ext cx="0" cy="0"/>
          <a:chOff x="0" y="0"/>
          <a:chExt cx="0" cy="0"/>
        </a:xfrm>
      </p:grpSpPr>
      <p:sp>
        <p:nvSpPr>
          <p:cNvPr id="760853" name="Oval 21"/>
          <p:cNvSpPr>
            <a:spLocks noChangeArrowheads="1"/>
          </p:cNvSpPr>
          <p:nvPr/>
        </p:nvSpPr>
        <p:spPr bwMode="auto">
          <a:xfrm>
            <a:off x="609600" y="3876675"/>
            <a:ext cx="2057400" cy="771525"/>
          </a:xfrm>
          <a:prstGeom prst="ellipse">
            <a:avLst/>
          </a:prstGeom>
          <a:gradFill rotWithShape="0">
            <a:gsLst>
              <a:gs pos="0">
                <a:srgbClr val="00CC00"/>
              </a:gs>
              <a:gs pos="100000">
                <a:srgbClr val="009900"/>
              </a:gs>
            </a:gsLst>
            <a:path path="shape">
              <a:fillToRect l="50000" t="50000" r="50000" b="50000"/>
            </a:path>
          </a:gradFill>
          <a:ln w="9525">
            <a:round/>
            <a:headEnd/>
            <a:tailEnd/>
          </a:ln>
          <a:effectLst/>
          <a:scene3d>
            <a:camera prst="legacyPerspectiveBottomLeft"/>
            <a:lightRig rig="legacyFlat3" dir="t"/>
          </a:scene3d>
          <a:sp3d extrusionH="887400" prstMaterial="legacyMatte">
            <a:bevelT w="13500" h="13500" prst="angle"/>
            <a:bevelB w="13500" h="13500" prst="angle"/>
            <a:extrusionClr>
              <a:srgbClr val="99FF66"/>
            </a:extrusionClr>
          </a:sp3d>
        </p:spPr>
        <p:txBody>
          <a:bodyPr wrap="none" anchor="ctr">
            <a:flatTx/>
          </a:bodyPr>
          <a:lstStyle/>
          <a:p>
            <a:pPr algn="ctr">
              <a:lnSpc>
                <a:spcPct val="100000"/>
              </a:lnSpc>
            </a:pPr>
            <a:r>
              <a:rPr lang="en-US" sz="3200" b="1" dirty="0">
                <a:solidFill>
                  <a:srgbClr val="FFFFCC"/>
                </a:solidFill>
                <a:effectLst>
                  <a:outerShdw blurRad="38100" dist="38100" dir="2700000" algn="tl">
                    <a:srgbClr val="000000"/>
                  </a:outerShdw>
                </a:effectLst>
              </a:rPr>
              <a:t>Creation</a:t>
            </a:r>
          </a:p>
        </p:txBody>
      </p:sp>
      <p:sp>
        <p:nvSpPr>
          <p:cNvPr id="760896" name="Oval 64"/>
          <p:cNvSpPr>
            <a:spLocks noChangeArrowheads="1"/>
          </p:cNvSpPr>
          <p:nvPr/>
        </p:nvSpPr>
        <p:spPr bwMode="auto">
          <a:xfrm>
            <a:off x="609600" y="3886200"/>
            <a:ext cx="2057400" cy="771525"/>
          </a:xfrm>
          <a:prstGeom prst="ellipse">
            <a:avLst/>
          </a:prstGeom>
          <a:gradFill rotWithShape="0">
            <a:gsLst>
              <a:gs pos="0">
                <a:srgbClr val="008000"/>
              </a:gs>
              <a:gs pos="100000">
                <a:srgbClr val="006600"/>
              </a:gs>
            </a:gsLst>
            <a:path path="shape">
              <a:fillToRect l="50000" t="50000" r="50000" b="50000"/>
            </a:path>
          </a:gradFill>
          <a:ln w="9525">
            <a:noFill/>
            <a:round/>
            <a:headEnd/>
            <a:tailEnd/>
          </a:ln>
          <a:effectLst/>
          <a:scene3d>
            <a:camera prst="legacyPerspectiveBottomLeft"/>
            <a:lightRig rig="legacyFlat3" dir="t"/>
          </a:scene3d>
          <a:sp3d extrusionH="887400" prstMaterial="legacyMatte">
            <a:bevelT w="13500" h="13500" prst="angle"/>
            <a:bevelB w="13500" h="13500" prst="angle"/>
            <a:extrusionClr>
              <a:srgbClr val="99FF66"/>
            </a:extrusionClr>
          </a:sp3d>
        </p:spPr>
        <p:txBody>
          <a:bodyPr wrap="none" anchor="ctr">
            <a:flatTx/>
          </a:bodyPr>
          <a:lstStyle/>
          <a:p>
            <a:pPr algn="ctr">
              <a:lnSpc>
                <a:spcPct val="100000"/>
              </a:lnSpc>
            </a:pPr>
            <a:r>
              <a:rPr lang="en-US" sz="3200" dirty="0">
                <a:solidFill>
                  <a:srgbClr val="FFFF00"/>
                </a:solidFill>
              </a:rPr>
              <a:t>All things</a:t>
            </a:r>
          </a:p>
        </p:txBody>
      </p:sp>
      <p:sp>
        <p:nvSpPr>
          <p:cNvPr id="760852" name="Oval 20"/>
          <p:cNvSpPr>
            <a:spLocks noChangeArrowheads="1"/>
          </p:cNvSpPr>
          <p:nvPr/>
        </p:nvSpPr>
        <p:spPr bwMode="auto">
          <a:xfrm>
            <a:off x="609600" y="685800"/>
            <a:ext cx="2057400" cy="771525"/>
          </a:xfrm>
          <a:prstGeom prst="ellipse">
            <a:avLst/>
          </a:prstGeom>
          <a:gradFill rotWithShape="0">
            <a:gsLst>
              <a:gs pos="0">
                <a:srgbClr val="FFFFFF"/>
              </a:gs>
              <a:gs pos="100000">
                <a:srgbClr val="CCFFFF"/>
              </a:gs>
            </a:gsLst>
            <a:path path="shape">
              <a:fillToRect l="50000" t="50000" r="50000" b="50000"/>
            </a:path>
          </a:gradFill>
          <a:ln w="9525">
            <a:round/>
            <a:headEnd/>
            <a:tailEnd/>
          </a:ln>
          <a:effectLst/>
          <a:scene3d>
            <a:camera prst="legacyPerspectiveBottomLeft"/>
            <a:lightRig rig="legacyFlat3" dir="t"/>
          </a:scene3d>
          <a:sp3d extrusionH="887400" prstMaterial="legacyMatte">
            <a:bevelT w="13500" h="13500" prst="angle"/>
            <a:bevelB w="13500" h="13500" prst="angle"/>
            <a:extrusionClr>
              <a:srgbClr val="0000FF"/>
            </a:extrusionClr>
          </a:sp3d>
        </p:spPr>
        <p:txBody>
          <a:bodyPr wrap="none" anchor="ctr">
            <a:flatTx/>
          </a:bodyPr>
          <a:lstStyle/>
          <a:p>
            <a:pPr algn="ctr">
              <a:lnSpc>
                <a:spcPct val="100000"/>
              </a:lnSpc>
            </a:pPr>
            <a:r>
              <a:rPr lang="en-US" sz="3200">
                <a:solidFill>
                  <a:srgbClr val="0000CC"/>
                </a:solidFill>
              </a:rPr>
              <a:t>Perfection</a:t>
            </a:r>
          </a:p>
        </p:txBody>
      </p:sp>
      <p:sp>
        <p:nvSpPr>
          <p:cNvPr id="760869" name="Oval 37"/>
          <p:cNvSpPr>
            <a:spLocks noChangeArrowheads="1"/>
          </p:cNvSpPr>
          <p:nvPr/>
        </p:nvSpPr>
        <p:spPr bwMode="auto">
          <a:xfrm>
            <a:off x="2895600" y="685800"/>
            <a:ext cx="2057400" cy="771525"/>
          </a:xfrm>
          <a:prstGeom prst="ellipse">
            <a:avLst/>
          </a:prstGeom>
          <a:gradFill rotWithShape="0">
            <a:gsLst>
              <a:gs pos="0">
                <a:srgbClr val="FFFFFF"/>
              </a:gs>
              <a:gs pos="100000">
                <a:srgbClr val="CCFFFF"/>
              </a:gs>
            </a:gsLst>
            <a:path path="shape">
              <a:fillToRect l="50000" t="50000" r="50000" b="50000"/>
            </a:path>
          </a:gradFill>
          <a:ln w="9525">
            <a:round/>
            <a:headEnd/>
            <a:tailEnd/>
          </a:ln>
          <a:effectLst/>
          <a:scene3d>
            <a:camera prst="legacyPerspectiveBottomLeft"/>
            <a:lightRig rig="legacyFlat3" dir="t"/>
          </a:scene3d>
          <a:sp3d extrusionH="887400" prstMaterial="legacyMatte">
            <a:bevelT w="13500" h="13500" prst="angle"/>
            <a:bevelB w="13500" h="13500" prst="angle"/>
            <a:extrusionClr>
              <a:srgbClr val="0000FF"/>
            </a:extrusionClr>
          </a:sp3d>
        </p:spPr>
        <p:txBody>
          <a:bodyPr wrap="none" anchor="ctr">
            <a:flatTx/>
          </a:bodyPr>
          <a:lstStyle/>
          <a:p>
            <a:pPr algn="ctr">
              <a:lnSpc>
                <a:spcPct val="85000"/>
              </a:lnSpc>
            </a:pPr>
            <a:endParaRPr lang="en-US" sz="600" b="1">
              <a:solidFill>
                <a:schemeClr val="accent2"/>
              </a:solidFill>
            </a:endParaRPr>
          </a:p>
          <a:p>
            <a:pPr algn="ctr">
              <a:lnSpc>
                <a:spcPct val="85000"/>
              </a:lnSpc>
            </a:pPr>
            <a:r>
              <a:rPr lang="en-US" sz="2400">
                <a:solidFill>
                  <a:srgbClr val="0000CC"/>
                </a:solidFill>
              </a:rPr>
              <a:t>Individual</a:t>
            </a:r>
          </a:p>
          <a:p>
            <a:pPr algn="ctr">
              <a:lnSpc>
                <a:spcPct val="85000"/>
              </a:lnSpc>
            </a:pPr>
            <a:r>
              <a:rPr lang="en-US" sz="2400">
                <a:solidFill>
                  <a:srgbClr val="0000CC"/>
                </a:solidFill>
              </a:rPr>
              <a:t>Perfection</a:t>
            </a:r>
          </a:p>
        </p:txBody>
      </p:sp>
      <p:sp>
        <p:nvSpPr>
          <p:cNvPr id="760868" name="Oval 36"/>
          <p:cNvSpPr>
            <a:spLocks noChangeArrowheads="1"/>
          </p:cNvSpPr>
          <p:nvPr/>
        </p:nvSpPr>
        <p:spPr bwMode="auto">
          <a:xfrm>
            <a:off x="2895600" y="3876675"/>
            <a:ext cx="2057400" cy="771525"/>
          </a:xfrm>
          <a:prstGeom prst="ellipse">
            <a:avLst/>
          </a:prstGeom>
          <a:gradFill rotWithShape="0">
            <a:gsLst>
              <a:gs pos="0">
                <a:srgbClr val="33CC33"/>
              </a:gs>
              <a:gs pos="100000">
                <a:srgbClr val="009900"/>
              </a:gs>
            </a:gsLst>
            <a:path path="shape">
              <a:fillToRect l="50000" t="50000" r="50000" b="50000"/>
            </a:path>
          </a:gradFill>
          <a:ln w="9525">
            <a:round/>
            <a:headEnd/>
            <a:tailEnd/>
          </a:ln>
          <a:effectLst/>
          <a:scene3d>
            <a:camera prst="legacyPerspectiveBottomLeft"/>
            <a:lightRig rig="legacyFlat3" dir="t"/>
          </a:scene3d>
          <a:sp3d extrusionH="887400" prstMaterial="legacyMatte">
            <a:bevelT w="13500" h="13500" prst="angle"/>
            <a:bevelB w="13500" h="13500" prst="angle"/>
            <a:extrusionClr>
              <a:srgbClr val="99FF66"/>
            </a:extrusionClr>
          </a:sp3d>
        </p:spPr>
        <p:txBody>
          <a:bodyPr wrap="none" anchor="ctr">
            <a:flatTx/>
          </a:bodyPr>
          <a:lstStyle/>
          <a:p>
            <a:pPr algn="ctr"/>
            <a:endParaRPr lang="en-US" sz="800">
              <a:solidFill>
                <a:schemeClr val="bg1"/>
              </a:solidFill>
              <a:effectLst>
                <a:outerShdw blurRad="38100" dist="38100" dir="2700000" algn="tl">
                  <a:srgbClr val="000000"/>
                </a:outerShdw>
              </a:effectLst>
            </a:endParaRPr>
          </a:p>
          <a:p>
            <a:pPr algn="ctr"/>
            <a:r>
              <a:rPr lang="en-US" sz="2800">
                <a:solidFill>
                  <a:srgbClr val="FFFFCC"/>
                </a:solidFill>
                <a:effectLst>
                  <a:outerShdw blurRad="38100" dist="38100" dir="2700000" algn="tl">
                    <a:srgbClr val="000000"/>
                  </a:outerShdw>
                </a:effectLst>
              </a:rPr>
              <a:t>Human</a:t>
            </a:r>
          </a:p>
          <a:p>
            <a:pPr algn="ctr"/>
            <a:r>
              <a:rPr lang="en-US" sz="2800">
                <a:solidFill>
                  <a:srgbClr val="FFFFCC"/>
                </a:solidFill>
                <a:effectLst>
                  <a:outerShdw blurRad="38100" dist="38100" dir="2700000" algn="tl">
                    <a:srgbClr val="000000"/>
                  </a:outerShdw>
                </a:effectLst>
              </a:rPr>
              <a:t>Beings</a:t>
            </a:r>
          </a:p>
        </p:txBody>
      </p:sp>
      <p:sp>
        <p:nvSpPr>
          <p:cNvPr id="760834" name="Rectangle 2"/>
          <p:cNvSpPr>
            <a:spLocks noChangeArrowheads="1"/>
          </p:cNvSpPr>
          <p:nvPr/>
        </p:nvSpPr>
        <p:spPr bwMode="auto">
          <a:xfrm>
            <a:off x="0" y="4953000"/>
            <a:ext cx="9144000" cy="1905000"/>
          </a:xfrm>
          <a:prstGeom prst="rect">
            <a:avLst/>
          </a:prstGeom>
          <a:solidFill>
            <a:schemeClr val="tx1"/>
          </a:solidFill>
          <a:ln w="9525">
            <a:solidFill>
              <a:schemeClr val="tx1"/>
            </a:solidFill>
            <a:miter lim="800000"/>
            <a:headEnd/>
            <a:tailEnd/>
          </a:ln>
          <a:effectLst/>
        </p:spPr>
        <p:txBody>
          <a:bodyPr wrap="none" anchor="ctr"/>
          <a:lstStyle/>
          <a:p>
            <a:endParaRPr lang="en-US"/>
          </a:p>
        </p:txBody>
      </p:sp>
      <p:grpSp>
        <p:nvGrpSpPr>
          <p:cNvPr id="760895" name="Group 63"/>
          <p:cNvGrpSpPr>
            <a:grpSpLocks/>
          </p:cNvGrpSpPr>
          <p:nvPr/>
        </p:nvGrpSpPr>
        <p:grpSpPr bwMode="auto">
          <a:xfrm>
            <a:off x="381000" y="5154613"/>
            <a:ext cx="8153400" cy="1093787"/>
            <a:chOff x="240" y="3240"/>
            <a:chExt cx="5136" cy="689"/>
          </a:xfrm>
        </p:grpSpPr>
        <p:sp>
          <p:nvSpPr>
            <p:cNvPr id="760875" name="Text Box 43"/>
            <p:cNvSpPr txBox="1">
              <a:spLocks noChangeArrowheads="1"/>
            </p:cNvSpPr>
            <p:nvPr/>
          </p:nvSpPr>
          <p:spPr bwMode="auto">
            <a:xfrm>
              <a:off x="444" y="3250"/>
              <a:ext cx="4932" cy="679"/>
            </a:xfrm>
            <a:prstGeom prst="rect">
              <a:avLst/>
            </a:prstGeom>
            <a:noFill/>
            <a:ln w="9525">
              <a:noFill/>
              <a:miter lim="800000"/>
              <a:headEnd/>
              <a:tailEnd/>
            </a:ln>
            <a:effectLst/>
          </p:spPr>
          <p:txBody>
            <a:bodyPr>
              <a:spAutoFit/>
            </a:bodyPr>
            <a:lstStyle/>
            <a:p>
              <a:pPr>
                <a:lnSpc>
                  <a:spcPct val="90000"/>
                </a:lnSpc>
              </a:pPr>
              <a:r>
                <a:rPr lang="en-US" sz="2400" b="1" u="sng">
                  <a:solidFill>
                    <a:schemeClr val="bg1"/>
                  </a:solidFill>
                  <a:latin typeface="Arial Narrow" pitchFamily="34" charset="0"/>
                </a:rPr>
                <a:t>Human beings</a:t>
              </a:r>
              <a:r>
                <a:rPr lang="en-US" sz="2400" b="1">
                  <a:solidFill>
                    <a:schemeClr val="bg1"/>
                  </a:solidFill>
                  <a:latin typeface="Arial Narrow" pitchFamily="34" charset="0"/>
                </a:rPr>
                <a:t>, however,  pass through the growing period and reach </a:t>
              </a:r>
              <a:r>
                <a:rPr lang="en-US" sz="2400" b="1" u="sng">
                  <a:solidFill>
                    <a:schemeClr val="bg1"/>
                  </a:solidFill>
                  <a:latin typeface="Arial Narrow" pitchFamily="34" charset="0"/>
                </a:rPr>
                <a:t>perfection</a:t>
              </a:r>
              <a:r>
                <a:rPr lang="en-US" sz="2400" b="1">
                  <a:solidFill>
                    <a:schemeClr val="bg1"/>
                  </a:solidFill>
                  <a:latin typeface="Arial Narrow" pitchFamily="34" charset="0"/>
                </a:rPr>
                <a:t> by fulfilling their own portion of </a:t>
              </a:r>
              <a:r>
                <a:rPr lang="en-US" sz="2400" b="1" u="sng">
                  <a:solidFill>
                    <a:schemeClr val="bg1"/>
                  </a:solidFill>
                  <a:latin typeface="Arial Narrow" pitchFamily="34" charset="0"/>
                </a:rPr>
                <a:t>responsibility</a:t>
              </a:r>
              <a:r>
                <a:rPr lang="en-US" sz="2400" b="1">
                  <a:solidFill>
                    <a:schemeClr val="bg1"/>
                  </a:solidFill>
                  <a:latin typeface="Arial Narrow" pitchFamily="34" charset="0"/>
                </a:rPr>
                <a:t>, in addition to the guidance provided by the </a:t>
              </a:r>
              <a:r>
                <a:rPr lang="en-US" sz="2400" b="1" u="sng">
                  <a:solidFill>
                    <a:schemeClr val="bg1"/>
                  </a:solidFill>
                  <a:latin typeface="Arial Narrow" pitchFamily="34" charset="0"/>
                </a:rPr>
                <a:t>Principle</a:t>
              </a:r>
              <a:r>
                <a:rPr lang="en-US" sz="2400" b="1">
                  <a:solidFill>
                    <a:schemeClr val="bg1"/>
                  </a:solidFill>
                  <a:latin typeface="Arial Narrow" pitchFamily="34" charset="0"/>
                </a:rPr>
                <a:t>.</a:t>
              </a:r>
              <a:endParaRPr lang="en-US" sz="2400" b="1" u="sng">
                <a:solidFill>
                  <a:schemeClr val="bg1"/>
                </a:solidFill>
                <a:latin typeface="Arial Narrow" pitchFamily="34" charset="0"/>
              </a:endParaRPr>
            </a:p>
          </p:txBody>
        </p:sp>
        <p:sp>
          <p:nvSpPr>
            <p:cNvPr id="760876" name="Text Box 44"/>
            <p:cNvSpPr txBox="1">
              <a:spLocks noChangeArrowheads="1"/>
            </p:cNvSpPr>
            <p:nvPr/>
          </p:nvSpPr>
          <p:spPr bwMode="auto">
            <a:xfrm>
              <a:off x="240" y="3240"/>
              <a:ext cx="222" cy="269"/>
            </a:xfrm>
            <a:prstGeom prst="rect">
              <a:avLst/>
            </a:prstGeom>
            <a:noFill/>
            <a:ln w="9525">
              <a:noFill/>
              <a:miter lim="800000"/>
              <a:headEnd/>
              <a:tailEnd/>
            </a:ln>
            <a:effectLst/>
          </p:spPr>
          <p:txBody>
            <a:bodyPr>
              <a:spAutoFit/>
            </a:bodyPr>
            <a:lstStyle/>
            <a:p>
              <a:pPr>
                <a:lnSpc>
                  <a:spcPct val="50000"/>
                </a:lnSpc>
              </a:pPr>
              <a:r>
                <a:rPr lang="en-US" sz="4400" b="1">
                  <a:solidFill>
                    <a:schemeClr val="bg1"/>
                  </a:solidFill>
                  <a:latin typeface="Times New Roman" pitchFamily="18" charset="0"/>
                  <a:sym typeface="CommonBullets" pitchFamily="34" charset="2"/>
                </a:rPr>
                <a:t></a:t>
              </a:r>
              <a:endParaRPr lang="en-US" sz="4400" b="1">
                <a:solidFill>
                  <a:schemeClr val="bg1"/>
                </a:solidFill>
                <a:latin typeface="Times New Roman" pitchFamily="18" charset="0"/>
              </a:endParaRPr>
            </a:p>
          </p:txBody>
        </p:sp>
      </p:grpSp>
      <p:sp>
        <p:nvSpPr>
          <p:cNvPr id="760838" name="Rectangle 6"/>
          <p:cNvSpPr>
            <a:spLocks noChangeArrowheads="1"/>
          </p:cNvSpPr>
          <p:nvPr/>
        </p:nvSpPr>
        <p:spPr bwMode="auto">
          <a:xfrm>
            <a:off x="1981200" y="2514600"/>
            <a:ext cx="1524000" cy="533400"/>
          </a:xfrm>
          <a:prstGeom prst="rect">
            <a:avLst/>
          </a:prstGeom>
          <a:gradFill rotWithShape="0">
            <a:gsLst>
              <a:gs pos="0">
                <a:srgbClr val="FFFFFF"/>
              </a:gs>
              <a:gs pos="100000">
                <a:srgbClr val="FFCCCC"/>
              </a:gs>
            </a:gsLst>
            <a:path path="shape">
              <a:fillToRect l="50000" t="50000" r="50000" b="50000"/>
            </a:path>
          </a:gradFill>
          <a:ln w="9525">
            <a:solidFill>
              <a:srgbClr val="FF3300"/>
            </a:solidFill>
            <a:miter lim="800000"/>
            <a:headEnd/>
            <a:tailEnd/>
          </a:ln>
          <a:effectLst/>
        </p:spPr>
        <p:txBody>
          <a:bodyPr wrap="none" anchor="ctr"/>
          <a:lstStyle/>
          <a:p>
            <a:pPr algn="ctr">
              <a:lnSpc>
                <a:spcPct val="100000"/>
              </a:lnSpc>
            </a:pPr>
            <a:r>
              <a:rPr lang="en-US" sz="3600">
                <a:solidFill>
                  <a:srgbClr val="0000CC"/>
                </a:solidFill>
                <a:latin typeface="Fette Engschrift" pitchFamily="2" charset="0"/>
              </a:rPr>
              <a:t>Principle</a:t>
            </a:r>
          </a:p>
        </p:txBody>
      </p:sp>
      <p:sp>
        <p:nvSpPr>
          <p:cNvPr id="760840" name="Text Box 8"/>
          <p:cNvSpPr txBox="1">
            <a:spLocks noChangeArrowheads="1"/>
          </p:cNvSpPr>
          <p:nvPr/>
        </p:nvSpPr>
        <p:spPr bwMode="auto">
          <a:xfrm>
            <a:off x="152400" y="1416050"/>
            <a:ext cx="6477000" cy="184150"/>
          </a:xfrm>
          <a:prstGeom prst="rect">
            <a:avLst/>
          </a:prstGeom>
          <a:noFill/>
          <a:ln w="57150">
            <a:noFill/>
            <a:miter lim="800000"/>
            <a:headEnd/>
            <a:tailEnd/>
          </a:ln>
          <a:effectLst/>
        </p:spPr>
        <p:txBody>
          <a:bodyPr>
            <a:spAutoFit/>
          </a:bodyPr>
          <a:lstStyle/>
          <a:p>
            <a:pPr>
              <a:lnSpc>
                <a:spcPct val="25000"/>
              </a:lnSpc>
            </a:pPr>
            <a:r>
              <a:rPr lang="en-US" sz="2400" b="1">
                <a:solidFill>
                  <a:srgbClr val="333399"/>
                </a:solidFill>
                <a:latin typeface="Latin Wide" pitchFamily="2" charset="0"/>
              </a:rPr>
              <a:t>________________________________________</a:t>
            </a:r>
          </a:p>
        </p:txBody>
      </p:sp>
      <p:sp>
        <p:nvSpPr>
          <p:cNvPr id="760841" name="Text Box 9"/>
          <p:cNvSpPr txBox="1">
            <a:spLocks noChangeArrowheads="1"/>
          </p:cNvSpPr>
          <p:nvPr/>
        </p:nvSpPr>
        <p:spPr bwMode="auto">
          <a:xfrm>
            <a:off x="228600" y="2133600"/>
            <a:ext cx="6248400" cy="366713"/>
          </a:xfrm>
          <a:prstGeom prst="rect">
            <a:avLst/>
          </a:prstGeom>
          <a:noFill/>
          <a:ln w="9525">
            <a:noFill/>
            <a:miter lim="800000"/>
            <a:headEnd/>
            <a:tailEnd/>
          </a:ln>
          <a:effectLst/>
        </p:spPr>
        <p:txBody>
          <a:bodyPr>
            <a:spAutoFit/>
          </a:bodyPr>
          <a:lstStyle/>
          <a:p>
            <a:pPr>
              <a:lnSpc>
                <a:spcPct val="100000"/>
              </a:lnSpc>
            </a:pPr>
            <a:r>
              <a:rPr lang="en-US" sz="1800" b="1">
                <a:solidFill>
                  <a:srgbClr val="333399"/>
                </a:solidFill>
                <a:latin typeface="Fette Engschrift" pitchFamily="2" charset="0"/>
              </a:rPr>
              <a:t>--------------------------------------------------------------------</a:t>
            </a:r>
          </a:p>
        </p:txBody>
      </p:sp>
      <p:sp>
        <p:nvSpPr>
          <p:cNvPr id="760842" name="Text Box 10"/>
          <p:cNvSpPr txBox="1">
            <a:spLocks noChangeArrowheads="1"/>
          </p:cNvSpPr>
          <p:nvPr/>
        </p:nvSpPr>
        <p:spPr bwMode="auto">
          <a:xfrm>
            <a:off x="228600" y="2909888"/>
            <a:ext cx="4495800" cy="366712"/>
          </a:xfrm>
          <a:prstGeom prst="rect">
            <a:avLst/>
          </a:prstGeom>
          <a:noFill/>
          <a:ln w="9525">
            <a:noFill/>
            <a:miter lim="800000"/>
            <a:headEnd/>
            <a:tailEnd/>
          </a:ln>
          <a:effectLst/>
        </p:spPr>
        <p:txBody>
          <a:bodyPr>
            <a:spAutoFit/>
          </a:bodyPr>
          <a:lstStyle/>
          <a:p>
            <a:pPr>
              <a:lnSpc>
                <a:spcPct val="100000"/>
              </a:lnSpc>
            </a:pPr>
            <a:r>
              <a:rPr lang="en-US" sz="1800" b="1">
                <a:solidFill>
                  <a:srgbClr val="333399"/>
                </a:solidFill>
                <a:latin typeface="Fette Engschrift" pitchFamily="2" charset="0"/>
              </a:rPr>
              <a:t>------------------------------------------------</a:t>
            </a:r>
          </a:p>
        </p:txBody>
      </p:sp>
      <p:sp>
        <p:nvSpPr>
          <p:cNvPr id="760844" name="Text Box 12"/>
          <p:cNvSpPr txBox="1">
            <a:spLocks noChangeArrowheads="1"/>
          </p:cNvSpPr>
          <p:nvPr/>
        </p:nvSpPr>
        <p:spPr bwMode="auto">
          <a:xfrm>
            <a:off x="4495800" y="2909888"/>
            <a:ext cx="1981200" cy="366712"/>
          </a:xfrm>
          <a:prstGeom prst="rect">
            <a:avLst/>
          </a:prstGeom>
          <a:noFill/>
          <a:ln w="9525">
            <a:noFill/>
            <a:miter lim="800000"/>
            <a:headEnd/>
            <a:tailEnd/>
          </a:ln>
          <a:effectLst/>
        </p:spPr>
        <p:txBody>
          <a:bodyPr>
            <a:spAutoFit/>
          </a:bodyPr>
          <a:lstStyle/>
          <a:p>
            <a:pPr>
              <a:lnSpc>
                <a:spcPct val="100000"/>
              </a:lnSpc>
            </a:pPr>
            <a:r>
              <a:rPr lang="en-US" sz="1800" b="1">
                <a:solidFill>
                  <a:srgbClr val="333399"/>
                </a:solidFill>
                <a:latin typeface="Fette Engschrift" pitchFamily="2" charset="0"/>
              </a:rPr>
              <a:t>--------------------</a:t>
            </a:r>
          </a:p>
        </p:txBody>
      </p:sp>
      <p:sp>
        <p:nvSpPr>
          <p:cNvPr id="760845" name="Text Box 13"/>
          <p:cNvSpPr txBox="1">
            <a:spLocks noChangeArrowheads="1"/>
          </p:cNvSpPr>
          <p:nvPr/>
        </p:nvSpPr>
        <p:spPr bwMode="auto">
          <a:xfrm>
            <a:off x="6934200" y="1905000"/>
            <a:ext cx="1524000" cy="641350"/>
          </a:xfrm>
          <a:prstGeom prst="rect">
            <a:avLst/>
          </a:prstGeom>
          <a:noFill/>
          <a:ln w="9525">
            <a:noFill/>
            <a:miter lim="800000"/>
            <a:headEnd/>
            <a:tailEnd/>
          </a:ln>
          <a:effectLst/>
        </p:spPr>
        <p:txBody>
          <a:bodyPr>
            <a:spAutoFit/>
          </a:bodyPr>
          <a:lstStyle/>
          <a:p>
            <a:r>
              <a:rPr lang="en-US" sz="2400" b="1" dirty="0">
                <a:ln>
                  <a:solidFill>
                    <a:srgbClr val="3333CC"/>
                  </a:solidFill>
                </a:ln>
                <a:solidFill>
                  <a:srgbClr val="0000CC"/>
                </a:solidFill>
                <a:latin typeface="Arial Narrow" pitchFamily="34" charset="0"/>
              </a:rPr>
              <a:t>Indirect</a:t>
            </a:r>
          </a:p>
          <a:p>
            <a:r>
              <a:rPr lang="en-US" sz="2400" b="1" dirty="0">
                <a:ln>
                  <a:solidFill>
                    <a:srgbClr val="3333CC"/>
                  </a:solidFill>
                </a:ln>
                <a:solidFill>
                  <a:srgbClr val="0000CC"/>
                </a:solidFill>
                <a:latin typeface="Arial Narrow" pitchFamily="34" charset="0"/>
              </a:rPr>
              <a:t>Dominion</a:t>
            </a:r>
          </a:p>
        </p:txBody>
      </p:sp>
      <p:grpSp>
        <p:nvGrpSpPr>
          <p:cNvPr id="760846" name="Group 14"/>
          <p:cNvGrpSpPr>
            <a:grpSpLocks/>
          </p:cNvGrpSpPr>
          <p:nvPr/>
        </p:nvGrpSpPr>
        <p:grpSpPr bwMode="auto">
          <a:xfrm>
            <a:off x="6553200" y="1533525"/>
            <a:ext cx="381000" cy="2343150"/>
            <a:chOff x="4128" y="966"/>
            <a:chExt cx="192" cy="1476"/>
          </a:xfrm>
        </p:grpSpPr>
        <p:sp>
          <p:nvSpPr>
            <p:cNvPr id="760847" name="WordArt 15"/>
            <p:cNvSpPr>
              <a:spLocks noChangeArrowheads="1" noChangeShapeType="1" noTextEdit="1"/>
            </p:cNvSpPr>
            <p:nvPr/>
          </p:nvSpPr>
          <p:spPr bwMode="auto">
            <a:xfrm rot="4809987">
              <a:off x="3844" y="1251"/>
              <a:ext cx="762" cy="191"/>
            </a:xfrm>
            <a:prstGeom prst="rect">
              <a:avLst/>
            </a:prstGeom>
          </p:spPr>
          <p:txBody>
            <a:bodyPr wrap="none" fromWordArt="1">
              <a:prstTxWarp prst="textPlain">
                <a:avLst>
                  <a:gd name="adj" fmla="val 50000"/>
                </a:avLst>
              </a:prstTxWarp>
            </a:bodyPr>
            <a:lstStyle/>
            <a:p>
              <a:pPr algn="ctr"/>
              <a:r>
                <a:rPr lang="en-US" sz="3600" kern="10">
                  <a:ln w="9525">
                    <a:noFill/>
                    <a:round/>
                    <a:headEnd/>
                    <a:tailEnd/>
                  </a:ln>
                  <a:gradFill rotWithShape="0">
                    <a:gsLst>
                      <a:gs pos="0">
                        <a:srgbClr val="0000FF"/>
                      </a:gs>
                      <a:gs pos="50000">
                        <a:srgbClr val="66FFFF"/>
                      </a:gs>
                      <a:gs pos="100000">
                        <a:srgbClr val="0000FF"/>
                      </a:gs>
                    </a:gsLst>
                    <a:lin ang="590013" scaled="1"/>
                  </a:gradFill>
                  <a:effectLst>
                    <a:outerShdw dist="35921" dir="2700000" algn="ctr" rotWithShape="0">
                      <a:srgbClr val="C0C0C0"/>
                    </a:outerShdw>
                  </a:effectLst>
                  <a:latin typeface="Impact"/>
                </a:rPr>
                <a:t>~</a:t>
              </a:r>
            </a:p>
          </p:txBody>
        </p:sp>
        <p:sp>
          <p:nvSpPr>
            <p:cNvPr id="760848" name="WordArt 16"/>
            <p:cNvSpPr>
              <a:spLocks noChangeArrowheads="1" noChangeShapeType="1" noTextEdit="1"/>
            </p:cNvSpPr>
            <p:nvPr/>
          </p:nvSpPr>
          <p:spPr bwMode="auto">
            <a:xfrm rot="5778064" flipH="1">
              <a:off x="3843" y="1965"/>
              <a:ext cx="762" cy="191"/>
            </a:xfrm>
            <a:prstGeom prst="rect">
              <a:avLst/>
            </a:prstGeom>
          </p:spPr>
          <p:txBody>
            <a:bodyPr wrap="none" fromWordArt="1">
              <a:prstTxWarp prst="textPlain">
                <a:avLst>
                  <a:gd name="adj" fmla="val 50000"/>
                </a:avLst>
              </a:prstTxWarp>
            </a:bodyPr>
            <a:lstStyle/>
            <a:p>
              <a:pPr algn="ctr"/>
              <a:r>
                <a:rPr lang="en-US" sz="3600" kern="10">
                  <a:ln w="9525">
                    <a:noFill/>
                    <a:round/>
                    <a:headEnd/>
                    <a:tailEnd/>
                  </a:ln>
                  <a:gradFill rotWithShape="0">
                    <a:gsLst>
                      <a:gs pos="0">
                        <a:srgbClr val="0000FF"/>
                      </a:gs>
                      <a:gs pos="50000">
                        <a:srgbClr val="66FFFF"/>
                      </a:gs>
                      <a:gs pos="100000">
                        <a:srgbClr val="0000FF"/>
                      </a:gs>
                    </a:gsLst>
                    <a:lin ang="21221936" scaled="1"/>
                  </a:gradFill>
                  <a:effectLst>
                    <a:outerShdw dist="35921" dir="2700000" algn="ctr" rotWithShape="0">
                      <a:srgbClr val="C0C0C0"/>
                    </a:outerShdw>
                  </a:effectLst>
                  <a:latin typeface="Impact"/>
                </a:rPr>
                <a:t>~</a:t>
              </a:r>
            </a:p>
          </p:txBody>
        </p:sp>
      </p:grpSp>
      <p:sp>
        <p:nvSpPr>
          <p:cNvPr id="760851" name="Text Box 19"/>
          <p:cNvSpPr txBox="1">
            <a:spLocks noChangeArrowheads="1"/>
          </p:cNvSpPr>
          <p:nvPr/>
        </p:nvSpPr>
        <p:spPr bwMode="auto">
          <a:xfrm>
            <a:off x="76200" y="2362200"/>
            <a:ext cx="1447800" cy="774700"/>
          </a:xfrm>
          <a:prstGeom prst="rect">
            <a:avLst/>
          </a:prstGeom>
          <a:noFill/>
          <a:ln w="9525">
            <a:noFill/>
            <a:miter lim="800000"/>
            <a:headEnd/>
            <a:tailEnd/>
          </a:ln>
          <a:effectLst/>
        </p:spPr>
        <p:txBody>
          <a:bodyPr>
            <a:spAutoFit/>
          </a:bodyPr>
          <a:lstStyle/>
          <a:p>
            <a:pPr>
              <a:lnSpc>
                <a:spcPct val="80000"/>
              </a:lnSpc>
            </a:pPr>
            <a:r>
              <a:rPr lang="en-US" sz="2800">
                <a:solidFill>
                  <a:srgbClr val="0000CC"/>
                </a:solidFill>
              </a:rPr>
              <a:t>Growing</a:t>
            </a:r>
          </a:p>
          <a:p>
            <a:pPr>
              <a:lnSpc>
                <a:spcPct val="80000"/>
              </a:lnSpc>
            </a:pPr>
            <a:r>
              <a:rPr lang="en-US" sz="2800">
                <a:solidFill>
                  <a:srgbClr val="0000CC"/>
                </a:solidFill>
              </a:rPr>
              <a:t>period</a:t>
            </a:r>
          </a:p>
        </p:txBody>
      </p:sp>
      <p:sp>
        <p:nvSpPr>
          <p:cNvPr id="760854" name="AutoShape 22"/>
          <p:cNvSpPr>
            <a:spLocks noChangeArrowheads="1"/>
          </p:cNvSpPr>
          <p:nvPr/>
        </p:nvSpPr>
        <p:spPr bwMode="auto">
          <a:xfrm rot="10800000">
            <a:off x="1162050" y="1600200"/>
            <a:ext cx="952500" cy="2286000"/>
          </a:xfrm>
          <a:prstGeom prst="downArrow">
            <a:avLst>
              <a:gd name="adj1" fmla="val 35000"/>
              <a:gd name="adj2" fmla="val 45667"/>
            </a:avLst>
          </a:prstGeom>
          <a:gradFill rotWithShape="0">
            <a:gsLst>
              <a:gs pos="0">
                <a:srgbClr val="FFFFFF"/>
              </a:gs>
              <a:gs pos="100000">
                <a:srgbClr val="9900FF"/>
              </a:gs>
            </a:gsLst>
            <a:path path="rect">
              <a:fillToRect l="50000" t="50000" r="50000" b="50000"/>
            </a:path>
          </a:gradFill>
          <a:ln w="9525">
            <a:solidFill>
              <a:srgbClr val="6600CC"/>
            </a:solidFill>
            <a:miter lim="800000"/>
            <a:headEnd/>
            <a:tailEnd/>
          </a:ln>
          <a:effectLst/>
        </p:spPr>
        <p:txBody>
          <a:bodyPr wrap="none" anchor="ctr"/>
          <a:lstStyle/>
          <a:p>
            <a:endParaRPr lang="en-US"/>
          </a:p>
        </p:txBody>
      </p:sp>
      <p:sp>
        <p:nvSpPr>
          <p:cNvPr id="760870" name="Text Box 38"/>
          <p:cNvSpPr txBox="1">
            <a:spLocks noChangeArrowheads="1"/>
          </p:cNvSpPr>
          <p:nvPr/>
        </p:nvSpPr>
        <p:spPr bwMode="auto">
          <a:xfrm>
            <a:off x="5078413" y="2133600"/>
            <a:ext cx="587375" cy="996950"/>
          </a:xfrm>
          <a:prstGeom prst="rect">
            <a:avLst/>
          </a:prstGeom>
          <a:noFill/>
          <a:ln w="9525">
            <a:noFill/>
            <a:miter lim="800000"/>
            <a:headEnd/>
            <a:tailEnd/>
          </a:ln>
          <a:effectLst/>
        </p:spPr>
        <p:txBody>
          <a:bodyPr>
            <a:spAutoFit/>
          </a:bodyPr>
          <a:lstStyle/>
          <a:p>
            <a:pPr algn="ctr">
              <a:lnSpc>
                <a:spcPct val="110000"/>
              </a:lnSpc>
            </a:pPr>
            <a:r>
              <a:rPr lang="en-US" sz="5400" b="1">
                <a:solidFill>
                  <a:srgbClr val="FF3300"/>
                </a:solidFill>
                <a:effectLst>
                  <a:outerShdw blurRad="38100" dist="38100" dir="2700000" algn="tl">
                    <a:srgbClr val="000000"/>
                  </a:outerShdw>
                </a:effectLst>
                <a:latin typeface="Arial Black" pitchFamily="34" charset="0"/>
              </a:rPr>
              <a:t>+</a:t>
            </a:r>
          </a:p>
        </p:txBody>
      </p:sp>
      <p:sp>
        <p:nvSpPr>
          <p:cNvPr id="760893" name="Text Box 61"/>
          <p:cNvSpPr txBox="1">
            <a:spLocks noChangeArrowheads="1"/>
          </p:cNvSpPr>
          <p:nvPr/>
        </p:nvSpPr>
        <p:spPr bwMode="auto">
          <a:xfrm>
            <a:off x="6934200" y="2847975"/>
            <a:ext cx="1752600" cy="1126462"/>
          </a:xfrm>
          <a:prstGeom prst="rect">
            <a:avLst/>
          </a:prstGeom>
          <a:noFill/>
          <a:ln w="9525">
            <a:noFill/>
            <a:miter lim="800000"/>
            <a:headEnd/>
            <a:tailEnd/>
          </a:ln>
          <a:effectLst/>
        </p:spPr>
        <p:txBody>
          <a:bodyPr>
            <a:spAutoFit/>
          </a:bodyPr>
          <a:lstStyle/>
          <a:p>
            <a:pPr>
              <a:lnSpc>
                <a:spcPct val="70000"/>
              </a:lnSpc>
            </a:pPr>
            <a:r>
              <a:rPr lang="en-US" sz="2400" b="1">
                <a:ln>
                  <a:solidFill>
                    <a:srgbClr val="3333CC"/>
                  </a:solidFill>
                </a:ln>
                <a:solidFill>
                  <a:srgbClr val="0000CC"/>
                </a:solidFill>
                <a:latin typeface="Arial Narrow" pitchFamily="34" charset="0"/>
              </a:rPr>
              <a:t>Dominion by</a:t>
            </a:r>
          </a:p>
          <a:p>
            <a:pPr>
              <a:lnSpc>
                <a:spcPct val="70000"/>
              </a:lnSpc>
            </a:pPr>
            <a:r>
              <a:rPr lang="en-US" sz="2400" b="1">
                <a:ln>
                  <a:solidFill>
                    <a:srgbClr val="3333CC"/>
                  </a:solidFill>
                </a:ln>
                <a:solidFill>
                  <a:srgbClr val="0000CC"/>
                </a:solidFill>
                <a:latin typeface="Arial Narrow" pitchFamily="34" charset="0"/>
              </a:rPr>
              <a:t>Principle</a:t>
            </a:r>
          </a:p>
          <a:p>
            <a:pPr>
              <a:lnSpc>
                <a:spcPct val="70000"/>
              </a:lnSpc>
            </a:pPr>
            <a:r>
              <a:rPr lang="en-US" sz="2400" b="1">
                <a:ln>
                  <a:solidFill>
                    <a:srgbClr val="3333CC"/>
                  </a:solidFill>
                </a:ln>
                <a:solidFill>
                  <a:srgbClr val="0000CC"/>
                </a:solidFill>
                <a:latin typeface="Arial Narrow" pitchFamily="34" charset="0"/>
              </a:rPr>
              <a:t>Accomplish-</a:t>
            </a:r>
          </a:p>
          <a:p>
            <a:pPr>
              <a:lnSpc>
                <a:spcPct val="70000"/>
              </a:lnSpc>
            </a:pPr>
            <a:r>
              <a:rPr lang="en-US" sz="2400" b="1">
                <a:ln>
                  <a:solidFill>
                    <a:srgbClr val="3333CC"/>
                  </a:solidFill>
                </a:ln>
                <a:solidFill>
                  <a:srgbClr val="0000CC"/>
                </a:solidFill>
                <a:latin typeface="Arial Narrow" pitchFamily="34" charset="0"/>
              </a:rPr>
              <a:t>ments</a:t>
            </a:r>
          </a:p>
        </p:txBody>
      </p:sp>
      <p:sp>
        <p:nvSpPr>
          <p:cNvPr id="760872" name="Rectangle 40"/>
          <p:cNvSpPr>
            <a:spLocks noChangeArrowheads="1"/>
          </p:cNvSpPr>
          <p:nvPr/>
        </p:nvSpPr>
        <p:spPr bwMode="auto">
          <a:xfrm>
            <a:off x="4667250" y="1828800"/>
            <a:ext cx="1409700" cy="533400"/>
          </a:xfrm>
          <a:prstGeom prst="rect">
            <a:avLst/>
          </a:prstGeom>
          <a:gradFill rotWithShape="0">
            <a:gsLst>
              <a:gs pos="0">
                <a:srgbClr val="FFFFFF"/>
              </a:gs>
              <a:gs pos="100000">
                <a:srgbClr val="FFCCCC"/>
              </a:gs>
            </a:gsLst>
            <a:path path="shape">
              <a:fillToRect l="50000" t="50000" r="50000" b="50000"/>
            </a:path>
          </a:gradFill>
          <a:ln w="9525">
            <a:solidFill>
              <a:srgbClr val="FF3300"/>
            </a:solidFill>
            <a:miter lim="800000"/>
            <a:headEnd/>
            <a:tailEnd/>
          </a:ln>
          <a:effectLst/>
        </p:spPr>
        <p:txBody>
          <a:bodyPr wrap="none" anchor="ctr"/>
          <a:lstStyle/>
          <a:p>
            <a:pPr algn="ctr">
              <a:lnSpc>
                <a:spcPct val="100000"/>
              </a:lnSpc>
            </a:pPr>
            <a:r>
              <a:rPr lang="en-US" sz="3600" b="1" dirty="0">
                <a:solidFill>
                  <a:srgbClr val="0000CC"/>
                </a:solidFill>
                <a:latin typeface="Fette Engschrift" pitchFamily="2" charset="0"/>
              </a:rPr>
              <a:t>Principle</a:t>
            </a:r>
          </a:p>
        </p:txBody>
      </p:sp>
      <p:sp>
        <p:nvSpPr>
          <p:cNvPr id="760871" name="Rectangle 39"/>
          <p:cNvSpPr>
            <a:spLocks noChangeArrowheads="1"/>
          </p:cNvSpPr>
          <p:nvPr/>
        </p:nvSpPr>
        <p:spPr bwMode="auto">
          <a:xfrm>
            <a:off x="4419600" y="2895600"/>
            <a:ext cx="1905000" cy="762000"/>
          </a:xfrm>
          <a:prstGeom prst="rect">
            <a:avLst/>
          </a:prstGeom>
          <a:solidFill>
            <a:srgbClr val="66FFFF"/>
          </a:solidFill>
          <a:ln w="9525">
            <a:solidFill>
              <a:srgbClr val="0000FF"/>
            </a:solidFill>
            <a:miter lim="800000"/>
            <a:headEnd/>
            <a:tailEnd/>
          </a:ln>
          <a:effectLst/>
        </p:spPr>
        <p:txBody>
          <a:bodyPr wrap="none" anchor="ctr"/>
          <a:lstStyle/>
          <a:p>
            <a:pPr algn="ctr">
              <a:lnSpc>
                <a:spcPct val="60000"/>
              </a:lnSpc>
            </a:pPr>
            <a:endParaRPr lang="en-US" sz="600" b="1" dirty="0">
              <a:solidFill>
                <a:schemeClr val="accent2"/>
              </a:solidFill>
              <a:effectLst>
                <a:outerShdw blurRad="38100" dist="38100" dir="2700000" algn="tl">
                  <a:srgbClr val="000000"/>
                </a:outerShdw>
              </a:effectLst>
              <a:latin typeface="Fette Engschrift" pitchFamily="2" charset="0"/>
            </a:endParaRPr>
          </a:p>
          <a:p>
            <a:pPr algn="ctr">
              <a:lnSpc>
                <a:spcPct val="60000"/>
              </a:lnSpc>
            </a:pPr>
            <a:r>
              <a:rPr lang="en-US" sz="3200" b="1" dirty="0">
                <a:solidFill>
                  <a:srgbClr val="0000CC"/>
                </a:solidFill>
                <a:latin typeface="Fette Engschrift" pitchFamily="2" charset="0"/>
              </a:rPr>
              <a:t>Human</a:t>
            </a:r>
          </a:p>
          <a:p>
            <a:pPr algn="ctr">
              <a:lnSpc>
                <a:spcPct val="60000"/>
              </a:lnSpc>
            </a:pPr>
            <a:r>
              <a:rPr lang="en-US" sz="3200" b="1" dirty="0">
                <a:solidFill>
                  <a:srgbClr val="0000CC"/>
                </a:solidFill>
                <a:latin typeface="Fette Engschrift" pitchFamily="2" charset="0"/>
              </a:rPr>
              <a:t>responsibility</a:t>
            </a:r>
          </a:p>
        </p:txBody>
      </p:sp>
      <p:sp>
        <p:nvSpPr>
          <p:cNvPr id="760873" name="AutoShape 41"/>
          <p:cNvSpPr>
            <a:spLocks noChangeArrowheads="1"/>
          </p:cNvSpPr>
          <p:nvPr/>
        </p:nvSpPr>
        <p:spPr bwMode="auto">
          <a:xfrm rot="10800000">
            <a:off x="3429000" y="1600200"/>
            <a:ext cx="952500" cy="2286000"/>
          </a:xfrm>
          <a:prstGeom prst="downArrow">
            <a:avLst>
              <a:gd name="adj1" fmla="val 35000"/>
              <a:gd name="adj2" fmla="val 45667"/>
            </a:avLst>
          </a:prstGeom>
          <a:gradFill rotWithShape="0">
            <a:gsLst>
              <a:gs pos="0">
                <a:srgbClr val="9900FF"/>
              </a:gs>
              <a:gs pos="50000">
                <a:srgbClr val="FFFFFF"/>
              </a:gs>
              <a:gs pos="100000">
                <a:srgbClr val="9900FF"/>
              </a:gs>
            </a:gsLst>
            <a:lin ang="5400000" scaled="1"/>
          </a:gradFill>
          <a:ln w="9525">
            <a:solidFill>
              <a:srgbClr val="6600CC"/>
            </a:solidFill>
            <a:miter lim="800000"/>
            <a:headEnd/>
            <a:tailEnd/>
          </a:ln>
          <a:effectLst/>
        </p:spPr>
        <p:txBody>
          <a:bodyPr wrap="none" anchor="ctr"/>
          <a:lstStyle/>
          <a:p>
            <a:endParaRPr lang="en-US"/>
          </a:p>
        </p:txBody>
      </p:sp>
      <p:sp>
        <p:nvSpPr>
          <p:cNvPr id="760843" name="Text Box 11"/>
          <p:cNvSpPr txBox="1">
            <a:spLocks noChangeArrowheads="1"/>
          </p:cNvSpPr>
          <p:nvPr/>
        </p:nvSpPr>
        <p:spPr bwMode="auto">
          <a:xfrm>
            <a:off x="152400" y="3733800"/>
            <a:ext cx="6324600" cy="184150"/>
          </a:xfrm>
          <a:prstGeom prst="rect">
            <a:avLst/>
          </a:prstGeom>
          <a:noFill/>
          <a:ln w="57150">
            <a:noFill/>
            <a:miter lim="800000"/>
            <a:headEnd/>
            <a:tailEnd/>
          </a:ln>
          <a:effectLst/>
        </p:spPr>
        <p:txBody>
          <a:bodyPr>
            <a:spAutoFit/>
          </a:bodyPr>
          <a:lstStyle/>
          <a:p>
            <a:pPr>
              <a:lnSpc>
                <a:spcPct val="25000"/>
              </a:lnSpc>
            </a:pPr>
            <a:r>
              <a:rPr lang="en-US" sz="2400" b="1">
                <a:solidFill>
                  <a:srgbClr val="333399"/>
                </a:solidFill>
                <a:latin typeface="Latin Wide" pitchFamily="2" charset="0"/>
              </a:rPr>
              <a:t>________________________________________</a:t>
            </a:r>
          </a:p>
        </p:txBody>
      </p:sp>
      <p:grpSp>
        <p:nvGrpSpPr>
          <p:cNvPr id="31" name="Group 51"/>
          <p:cNvGrpSpPr>
            <a:grpSpLocks/>
          </p:cNvGrpSpPr>
          <p:nvPr/>
        </p:nvGrpSpPr>
        <p:grpSpPr bwMode="auto">
          <a:xfrm>
            <a:off x="152400" y="76200"/>
            <a:ext cx="5638800" cy="523875"/>
            <a:chOff x="96" y="48"/>
            <a:chExt cx="3552" cy="330"/>
          </a:xfrm>
        </p:grpSpPr>
        <p:sp>
          <p:nvSpPr>
            <p:cNvPr id="32" name="Text Box 8"/>
            <p:cNvSpPr txBox="1">
              <a:spLocks noChangeArrowheads="1"/>
            </p:cNvSpPr>
            <p:nvPr/>
          </p:nvSpPr>
          <p:spPr bwMode="auto">
            <a:xfrm>
              <a:off x="624" y="48"/>
              <a:ext cx="3024" cy="327"/>
            </a:xfrm>
            <a:prstGeom prst="rect">
              <a:avLst/>
            </a:prstGeom>
            <a:noFill/>
            <a:ln w="9525">
              <a:noFill/>
              <a:miter lim="800000"/>
              <a:headEnd/>
              <a:tailEnd/>
            </a:ln>
            <a:effectLst>
              <a:outerShdw dist="12700" dir="2700000" algn="ctr" rotWithShape="0">
                <a:schemeClr val="bg1"/>
              </a:outerShdw>
            </a:effectLst>
          </p:spPr>
          <p:txBody>
            <a:bodyPr>
              <a:spAutoFit/>
            </a:bodyPr>
            <a:lstStyle/>
            <a:p>
              <a:pPr>
                <a:lnSpc>
                  <a:spcPct val="100000"/>
                </a:lnSpc>
              </a:pPr>
              <a:r>
                <a:rPr lang="en-US" sz="2800" u="sng" dirty="0"/>
                <a:t>The Realm of Indirect Dominion</a:t>
              </a:r>
            </a:p>
          </p:txBody>
        </p:sp>
        <p:sp>
          <p:nvSpPr>
            <p:cNvPr id="33" name="Text Box 9"/>
            <p:cNvSpPr txBox="1">
              <a:spLocks noChangeArrowheads="1"/>
            </p:cNvSpPr>
            <p:nvPr/>
          </p:nvSpPr>
          <p:spPr bwMode="auto">
            <a:xfrm>
              <a:off x="96" y="64"/>
              <a:ext cx="564" cy="314"/>
            </a:xfrm>
            <a:prstGeom prst="rect">
              <a:avLst/>
            </a:prstGeom>
            <a:noFill/>
            <a:ln w="9525">
              <a:noFill/>
              <a:miter lim="800000"/>
              <a:headEnd/>
              <a:tailEnd/>
            </a:ln>
            <a:effectLst>
              <a:outerShdw dist="12700" dir="2700000" algn="ctr" rotWithShape="0">
                <a:schemeClr val="bg1"/>
              </a:outerShdw>
            </a:effectLst>
          </p:spPr>
          <p:txBody>
            <a:bodyPr>
              <a:spAutoFit/>
            </a:bodyPr>
            <a:lstStyle/>
            <a:p>
              <a:pPr>
                <a:lnSpc>
                  <a:spcPct val="95000"/>
                </a:lnSpc>
              </a:pPr>
              <a:r>
                <a:rPr lang="en-US" sz="2800" u="sng" dirty="0"/>
                <a:t>5.2.2</a:t>
              </a:r>
            </a:p>
          </p:txBody>
        </p:sp>
      </p:gr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760895"/>
                                        </p:tgtEl>
                                        <p:attrNameLst>
                                          <p:attrName>style.visibility</p:attrName>
                                        </p:attrNameLst>
                                      </p:cBhvr>
                                      <p:to>
                                        <p:strVal val="visible"/>
                                      </p:to>
                                    </p:set>
                                    <p:animEffect transition="in" filter="barn(outVertical)">
                                      <p:cBhvr>
                                        <p:cTn id="7" dur="500"/>
                                        <p:tgtEl>
                                          <p:spTgt spid="760895"/>
                                        </p:tgtEl>
                                      </p:cBhvr>
                                    </p:animEffect>
                                  </p:childTnLst>
                                </p:cTn>
                              </p:par>
                              <p:par>
                                <p:cTn id="8" presetID="10" presetClass="exit" presetSubtype="0" fill="hold" grpId="0" nodeType="withEffect">
                                  <p:stCondLst>
                                    <p:cond delay="0"/>
                                  </p:stCondLst>
                                  <p:childTnLst>
                                    <p:animEffect transition="out" filter="fade">
                                      <p:cBhvr>
                                        <p:cTn id="9" dur="2000"/>
                                        <p:tgtEl>
                                          <p:spTgt spid="760896"/>
                                        </p:tgtEl>
                                      </p:cBhvr>
                                    </p:animEffect>
                                    <p:set>
                                      <p:cBhvr>
                                        <p:cTn id="10" dur="1" fill="hold">
                                          <p:stCondLst>
                                            <p:cond delay="1999"/>
                                          </p:stCondLst>
                                        </p:cTn>
                                        <p:tgtEl>
                                          <p:spTgt spid="76089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55" presetClass="entr" presetSubtype="0" fill="hold" grpId="0" nodeType="clickEffect">
                                  <p:stCondLst>
                                    <p:cond delay="0"/>
                                  </p:stCondLst>
                                  <p:childTnLst>
                                    <p:set>
                                      <p:cBhvr>
                                        <p:cTn id="14" dur="1" fill="hold">
                                          <p:stCondLst>
                                            <p:cond delay="0"/>
                                          </p:stCondLst>
                                        </p:cTn>
                                        <p:tgtEl>
                                          <p:spTgt spid="760868"/>
                                        </p:tgtEl>
                                        <p:attrNameLst>
                                          <p:attrName>style.visibility</p:attrName>
                                        </p:attrNameLst>
                                      </p:cBhvr>
                                      <p:to>
                                        <p:strVal val="visible"/>
                                      </p:to>
                                    </p:set>
                                    <p:anim calcmode="lin" valueType="num">
                                      <p:cBhvr>
                                        <p:cTn id="15" dur="1000" fill="hold"/>
                                        <p:tgtEl>
                                          <p:spTgt spid="760868"/>
                                        </p:tgtEl>
                                        <p:attrNameLst>
                                          <p:attrName>ppt_w</p:attrName>
                                        </p:attrNameLst>
                                      </p:cBhvr>
                                      <p:tavLst>
                                        <p:tav tm="0">
                                          <p:val>
                                            <p:strVal val="#ppt_w*0.70"/>
                                          </p:val>
                                        </p:tav>
                                        <p:tav tm="100000">
                                          <p:val>
                                            <p:strVal val="#ppt_w"/>
                                          </p:val>
                                        </p:tav>
                                      </p:tavLst>
                                    </p:anim>
                                    <p:anim calcmode="lin" valueType="num">
                                      <p:cBhvr>
                                        <p:cTn id="16" dur="1000" fill="hold"/>
                                        <p:tgtEl>
                                          <p:spTgt spid="760868"/>
                                        </p:tgtEl>
                                        <p:attrNameLst>
                                          <p:attrName>ppt_h</p:attrName>
                                        </p:attrNameLst>
                                      </p:cBhvr>
                                      <p:tavLst>
                                        <p:tav tm="0">
                                          <p:val>
                                            <p:strVal val="#ppt_h"/>
                                          </p:val>
                                        </p:tav>
                                        <p:tav tm="100000">
                                          <p:val>
                                            <p:strVal val="#ppt_h"/>
                                          </p:val>
                                        </p:tav>
                                      </p:tavLst>
                                    </p:anim>
                                    <p:animEffect transition="in" filter="fade">
                                      <p:cBhvr>
                                        <p:cTn id="17" dur="1000"/>
                                        <p:tgtEl>
                                          <p:spTgt spid="760868"/>
                                        </p:tgtEl>
                                      </p:cBhvr>
                                    </p:animEffect>
                                  </p:childTnLst>
                                </p:cTn>
                              </p:par>
                            </p:childTnLst>
                          </p:cTn>
                        </p:par>
                      </p:childTnLst>
                    </p:cTn>
                  </p:par>
                  <p:par>
                    <p:cTn id="18" fill="hold">
                      <p:stCondLst>
                        <p:cond delay="indefinite"/>
                      </p:stCondLst>
                      <p:childTnLst>
                        <p:par>
                          <p:cTn id="19" fill="hold">
                            <p:stCondLst>
                              <p:cond delay="0"/>
                            </p:stCondLst>
                            <p:childTnLst>
                              <p:par>
                                <p:cTn id="20" presetID="55" presetClass="entr" presetSubtype="0" fill="hold" grpId="1" nodeType="clickEffect">
                                  <p:stCondLst>
                                    <p:cond delay="0"/>
                                  </p:stCondLst>
                                  <p:childTnLst>
                                    <p:set>
                                      <p:cBhvr>
                                        <p:cTn id="21" dur="1" fill="hold">
                                          <p:stCondLst>
                                            <p:cond delay="0"/>
                                          </p:stCondLst>
                                        </p:cTn>
                                        <p:tgtEl>
                                          <p:spTgt spid="760869"/>
                                        </p:tgtEl>
                                        <p:attrNameLst>
                                          <p:attrName>style.visibility</p:attrName>
                                        </p:attrNameLst>
                                      </p:cBhvr>
                                      <p:to>
                                        <p:strVal val="visible"/>
                                      </p:to>
                                    </p:set>
                                    <p:anim calcmode="lin" valueType="num">
                                      <p:cBhvr>
                                        <p:cTn id="22" dur="1000" fill="hold"/>
                                        <p:tgtEl>
                                          <p:spTgt spid="760869"/>
                                        </p:tgtEl>
                                        <p:attrNameLst>
                                          <p:attrName>ppt_w</p:attrName>
                                        </p:attrNameLst>
                                      </p:cBhvr>
                                      <p:tavLst>
                                        <p:tav tm="0">
                                          <p:val>
                                            <p:strVal val="#ppt_w*0.70"/>
                                          </p:val>
                                        </p:tav>
                                        <p:tav tm="100000">
                                          <p:val>
                                            <p:strVal val="#ppt_w"/>
                                          </p:val>
                                        </p:tav>
                                      </p:tavLst>
                                    </p:anim>
                                    <p:anim calcmode="lin" valueType="num">
                                      <p:cBhvr>
                                        <p:cTn id="23" dur="1000" fill="hold"/>
                                        <p:tgtEl>
                                          <p:spTgt spid="760869"/>
                                        </p:tgtEl>
                                        <p:attrNameLst>
                                          <p:attrName>ppt_h</p:attrName>
                                        </p:attrNameLst>
                                      </p:cBhvr>
                                      <p:tavLst>
                                        <p:tav tm="0">
                                          <p:val>
                                            <p:strVal val="#ppt_h"/>
                                          </p:val>
                                        </p:tav>
                                        <p:tav tm="100000">
                                          <p:val>
                                            <p:strVal val="#ppt_h"/>
                                          </p:val>
                                        </p:tav>
                                      </p:tavLst>
                                    </p:anim>
                                    <p:animEffect transition="in" filter="fade">
                                      <p:cBhvr>
                                        <p:cTn id="24" dur="1000"/>
                                        <p:tgtEl>
                                          <p:spTgt spid="760869"/>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760873"/>
                                        </p:tgtEl>
                                        <p:attrNameLst>
                                          <p:attrName>style.visibility</p:attrName>
                                        </p:attrNameLst>
                                      </p:cBhvr>
                                      <p:to>
                                        <p:strVal val="visible"/>
                                      </p:to>
                                    </p:set>
                                    <p:animEffect transition="in" filter="wipe(down)">
                                      <p:cBhvr>
                                        <p:cTn id="27" dur="1000"/>
                                        <p:tgtEl>
                                          <p:spTgt spid="760873"/>
                                        </p:tgtEl>
                                      </p:cBhvr>
                                    </p:animEffect>
                                  </p:childTnLst>
                                </p:cTn>
                              </p:par>
                            </p:childTnLst>
                          </p:cTn>
                        </p:par>
                      </p:childTnLst>
                    </p:cTn>
                  </p:par>
                  <p:par>
                    <p:cTn id="28" fill="hold">
                      <p:stCondLst>
                        <p:cond delay="indefinite"/>
                      </p:stCondLst>
                      <p:childTnLst>
                        <p:par>
                          <p:cTn id="29" fill="hold">
                            <p:stCondLst>
                              <p:cond delay="0"/>
                            </p:stCondLst>
                            <p:childTnLst>
                              <p:par>
                                <p:cTn id="30" presetID="55" presetClass="entr" presetSubtype="0" fill="hold" grpId="1" nodeType="clickEffect">
                                  <p:stCondLst>
                                    <p:cond delay="0"/>
                                  </p:stCondLst>
                                  <p:childTnLst>
                                    <p:set>
                                      <p:cBhvr>
                                        <p:cTn id="31" dur="1" fill="hold">
                                          <p:stCondLst>
                                            <p:cond delay="0"/>
                                          </p:stCondLst>
                                        </p:cTn>
                                        <p:tgtEl>
                                          <p:spTgt spid="760871"/>
                                        </p:tgtEl>
                                        <p:attrNameLst>
                                          <p:attrName>style.visibility</p:attrName>
                                        </p:attrNameLst>
                                      </p:cBhvr>
                                      <p:to>
                                        <p:strVal val="visible"/>
                                      </p:to>
                                    </p:set>
                                    <p:anim calcmode="lin" valueType="num">
                                      <p:cBhvr>
                                        <p:cTn id="32" dur="1000" fill="hold"/>
                                        <p:tgtEl>
                                          <p:spTgt spid="760871"/>
                                        </p:tgtEl>
                                        <p:attrNameLst>
                                          <p:attrName>ppt_w</p:attrName>
                                        </p:attrNameLst>
                                      </p:cBhvr>
                                      <p:tavLst>
                                        <p:tav tm="0">
                                          <p:val>
                                            <p:strVal val="#ppt_w*0.70"/>
                                          </p:val>
                                        </p:tav>
                                        <p:tav tm="100000">
                                          <p:val>
                                            <p:strVal val="#ppt_w"/>
                                          </p:val>
                                        </p:tav>
                                      </p:tavLst>
                                    </p:anim>
                                    <p:anim calcmode="lin" valueType="num">
                                      <p:cBhvr>
                                        <p:cTn id="33" dur="1000" fill="hold"/>
                                        <p:tgtEl>
                                          <p:spTgt spid="760871"/>
                                        </p:tgtEl>
                                        <p:attrNameLst>
                                          <p:attrName>ppt_h</p:attrName>
                                        </p:attrNameLst>
                                      </p:cBhvr>
                                      <p:tavLst>
                                        <p:tav tm="0">
                                          <p:val>
                                            <p:strVal val="#ppt_h"/>
                                          </p:val>
                                        </p:tav>
                                        <p:tav tm="100000">
                                          <p:val>
                                            <p:strVal val="#ppt_h"/>
                                          </p:val>
                                        </p:tav>
                                      </p:tavLst>
                                    </p:anim>
                                    <p:animEffect transition="in" filter="fade">
                                      <p:cBhvr>
                                        <p:cTn id="34" dur="1000"/>
                                        <p:tgtEl>
                                          <p:spTgt spid="760871"/>
                                        </p:tgtEl>
                                      </p:cBhvr>
                                    </p:animEffect>
                                  </p:childTnLst>
                                </p:cTn>
                              </p:par>
                            </p:childTnLst>
                          </p:cTn>
                        </p:par>
                      </p:childTnLst>
                    </p:cTn>
                  </p:par>
                  <p:par>
                    <p:cTn id="35" fill="hold">
                      <p:stCondLst>
                        <p:cond delay="indefinite"/>
                      </p:stCondLst>
                      <p:childTnLst>
                        <p:par>
                          <p:cTn id="36" fill="hold">
                            <p:stCondLst>
                              <p:cond delay="0"/>
                            </p:stCondLst>
                            <p:childTnLst>
                              <p:par>
                                <p:cTn id="37" presetID="17" presetClass="entr" presetSubtype="10" fill="hold" grpId="2" nodeType="clickEffect">
                                  <p:stCondLst>
                                    <p:cond delay="0"/>
                                  </p:stCondLst>
                                  <p:childTnLst>
                                    <p:set>
                                      <p:cBhvr>
                                        <p:cTn id="38" dur="1" fill="hold">
                                          <p:stCondLst>
                                            <p:cond delay="0"/>
                                          </p:stCondLst>
                                        </p:cTn>
                                        <p:tgtEl>
                                          <p:spTgt spid="760872"/>
                                        </p:tgtEl>
                                        <p:attrNameLst>
                                          <p:attrName>style.visibility</p:attrName>
                                        </p:attrNameLst>
                                      </p:cBhvr>
                                      <p:to>
                                        <p:strVal val="visible"/>
                                      </p:to>
                                    </p:set>
                                    <p:anim calcmode="lin" valueType="num">
                                      <p:cBhvr>
                                        <p:cTn id="39" dur="1000" fill="hold"/>
                                        <p:tgtEl>
                                          <p:spTgt spid="760872"/>
                                        </p:tgtEl>
                                        <p:attrNameLst>
                                          <p:attrName>ppt_w</p:attrName>
                                        </p:attrNameLst>
                                      </p:cBhvr>
                                      <p:tavLst>
                                        <p:tav tm="0">
                                          <p:val>
                                            <p:fltVal val="0"/>
                                          </p:val>
                                        </p:tav>
                                        <p:tav tm="100000">
                                          <p:val>
                                            <p:strVal val="#ppt_w"/>
                                          </p:val>
                                        </p:tav>
                                      </p:tavLst>
                                    </p:anim>
                                    <p:anim calcmode="lin" valueType="num">
                                      <p:cBhvr>
                                        <p:cTn id="40" dur="1000" fill="hold"/>
                                        <p:tgtEl>
                                          <p:spTgt spid="760872"/>
                                        </p:tgtEl>
                                        <p:attrNameLst>
                                          <p:attrName>ppt_h</p:attrName>
                                        </p:attrNameLst>
                                      </p:cBhvr>
                                      <p:tavLst>
                                        <p:tav tm="0">
                                          <p:val>
                                            <p:strVal val="#ppt_h"/>
                                          </p:val>
                                        </p:tav>
                                        <p:tav tm="100000">
                                          <p:val>
                                            <p:strVal val="#ppt_h"/>
                                          </p:val>
                                        </p:tav>
                                      </p:tavLst>
                                    </p:anim>
                                  </p:childTnLst>
                                </p:cTn>
                              </p:par>
                              <p:par>
                                <p:cTn id="41" presetID="10" presetClass="entr" presetSubtype="0" fill="hold" grpId="0" nodeType="withEffect">
                                  <p:stCondLst>
                                    <p:cond delay="0"/>
                                  </p:stCondLst>
                                  <p:childTnLst>
                                    <p:set>
                                      <p:cBhvr>
                                        <p:cTn id="42" dur="1" fill="hold">
                                          <p:stCondLst>
                                            <p:cond delay="0"/>
                                          </p:stCondLst>
                                        </p:cTn>
                                        <p:tgtEl>
                                          <p:spTgt spid="760870"/>
                                        </p:tgtEl>
                                        <p:attrNameLst>
                                          <p:attrName>style.visibility</p:attrName>
                                        </p:attrNameLst>
                                      </p:cBhvr>
                                      <p:to>
                                        <p:strVal val="visible"/>
                                      </p:to>
                                    </p:set>
                                    <p:animEffect transition="in" filter="fade">
                                      <p:cBhvr>
                                        <p:cTn id="43" dur="1000"/>
                                        <p:tgtEl>
                                          <p:spTgt spid="7608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0896" grpId="0" animBg="1" autoUpdateAnimBg="0"/>
      <p:bldP spid="760869" grpId="1" animBg="1"/>
      <p:bldP spid="760868" grpId="0" animBg="1" autoUpdateAnimBg="0"/>
      <p:bldP spid="760870" grpId="0" autoUpdateAnimBg="0"/>
      <p:bldP spid="760872" grpId="2" animBg="1"/>
      <p:bldP spid="760871" grpId="1" animBg="1"/>
      <p:bldP spid="760873"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bg>
      <p:bgPr>
        <a:gradFill rotWithShape="0">
          <a:gsLst>
            <a:gs pos="0">
              <a:srgbClr val="CC99FF"/>
            </a:gs>
            <a:gs pos="100000">
              <a:schemeClr val="bg1"/>
            </a:gs>
          </a:gsLst>
          <a:lin ang="2700000" scaled="1"/>
        </a:gradFill>
        <a:effectLst/>
      </p:bgPr>
    </p:bg>
    <p:spTree>
      <p:nvGrpSpPr>
        <p:cNvPr id="1" name=""/>
        <p:cNvGrpSpPr/>
        <p:nvPr/>
      </p:nvGrpSpPr>
      <p:grpSpPr>
        <a:xfrm>
          <a:off x="0" y="0"/>
          <a:ext cx="0" cy="0"/>
          <a:chOff x="0" y="0"/>
          <a:chExt cx="0" cy="0"/>
        </a:xfrm>
      </p:grpSpPr>
      <p:sp>
        <p:nvSpPr>
          <p:cNvPr id="832514" name="Rectangle 2"/>
          <p:cNvSpPr>
            <a:spLocks noChangeArrowheads="1"/>
          </p:cNvSpPr>
          <p:nvPr/>
        </p:nvSpPr>
        <p:spPr bwMode="auto">
          <a:xfrm>
            <a:off x="0" y="4953000"/>
            <a:ext cx="9144000" cy="1897063"/>
          </a:xfrm>
          <a:prstGeom prst="rect">
            <a:avLst/>
          </a:prstGeom>
          <a:solidFill>
            <a:schemeClr val="tx1"/>
          </a:solidFill>
          <a:ln w="9525">
            <a:solidFill>
              <a:schemeClr val="tx1"/>
            </a:solidFill>
            <a:miter lim="800000"/>
            <a:headEnd/>
            <a:tailEnd/>
          </a:ln>
          <a:effectLst/>
        </p:spPr>
        <p:txBody>
          <a:bodyPr wrap="none" anchor="ctr"/>
          <a:lstStyle/>
          <a:p>
            <a:endParaRPr lang="en-US"/>
          </a:p>
        </p:txBody>
      </p:sp>
      <p:grpSp>
        <p:nvGrpSpPr>
          <p:cNvPr id="832551" name="Group 39"/>
          <p:cNvGrpSpPr>
            <a:grpSpLocks/>
          </p:cNvGrpSpPr>
          <p:nvPr/>
        </p:nvGrpSpPr>
        <p:grpSpPr bwMode="auto">
          <a:xfrm>
            <a:off x="561975" y="5122863"/>
            <a:ext cx="7743825" cy="1430337"/>
            <a:chOff x="306" y="3187"/>
            <a:chExt cx="4878" cy="901"/>
          </a:xfrm>
        </p:grpSpPr>
        <p:sp>
          <p:nvSpPr>
            <p:cNvPr id="832543" name="Text Box 31"/>
            <p:cNvSpPr txBox="1">
              <a:spLocks noChangeArrowheads="1"/>
            </p:cNvSpPr>
            <p:nvPr/>
          </p:nvSpPr>
          <p:spPr bwMode="auto">
            <a:xfrm>
              <a:off x="528" y="3202"/>
              <a:ext cx="4656" cy="886"/>
            </a:xfrm>
            <a:prstGeom prst="rect">
              <a:avLst/>
            </a:prstGeom>
            <a:noFill/>
            <a:ln w="9525">
              <a:noFill/>
              <a:miter lim="800000"/>
              <a:headEnd/>
              <a:tailEnd/>
            </a:ln>
            <a:effectLst/>
          </p:spPr>
          <p:txBody>
            <a:bodyPr>
              <a:spAutoFit/>
            </a:bodyPr>
            <a:lstStyle/>
            <a:p>
              <a:pPr>
                <a:lnSpc>
                  <a:spcPct val="90000"/>
                </a:lnSpc>
              </a:pPr>
              <a:r>
                <a:rPr lang="en-US" sz="2400" b="1">
                  <a:solidFill>
                    <a:schemeClr val="bg1"/>
                  </a:solidFill>
                  <a:latin typeface="Arial Narrow" pitchFamily="34" charset="0"/>
                </a:rPr>
                <a:t>Human beings abide in the </a:t>
              </a:r>
              <a:r>
                <a:rPr lang="en-US" sz="2400" b="1" u="sng">
                  <a:solidFill>
                    <a:schemeClr val="bg1"/>
                  </a:solidFill>
                  <a:latin typeface="Arial Narrow" pitchFamily="34" charset="0"/>
                </a:rPr>
                <a:t>realm of direct dominion</a:t>
              </a:r>
              <a:r>
                <a:rPr lang="en-US" sz="2400" b="1">
                  <a:solidFill>
                    <a:schemeClr val="bg1"/>
                  </a:solidFill>
                  <a:latin typeface="Arial Narrow" pitchFamily="34" charset="0"/>
                </a:rPr>
                <a:t> when as </a:t>
              </a:r>
              <a:r>
                <a:rPr lang="en-US" sz="2400" b="1" u="sng">
                  <a:solidFill>
                    <a:schemeClr val="bg1"/>
                  </a:solidFill>
                  <a:latin typeface="Arial Narrow" pitchFamily="34" charset="0"/>
                </a:rPr>
                <a:t>subject partner</a:t>
              </a:r>
              <a:r>
                <a:rPr lang="en-US" sz="2400" b="1">
                  <a:solidFill>
                    <a:schemeClr val="bg1"/>
                  </a:solidFill>
                  <a:latin typeface="Arial Narrow" pitchFamily="34" charset="0"/>
                </a:rPr>
                <a:t> and </a:t>
              </a:r>
              <a:r>
                <a:rPr lang="en-US" sz="2400" b="1" u="sng">
                  <a:solidFill>
                    <a:schemeClr val="bg1"/>
                  </a:solidFill>
                  <a:latin typeface="Arial Narrow" pitchFamily="34" charset="0"/>
                </a:rPr>
                <a:t>object partner</a:t>
              </a:r>
              <a:r>
                <a:rPr lang="en-US" sz="2400" b="1">
                  <a:solidFill>
                    <a:schemeClr val="bg1"/>
                  </a:solidFill>
                  <a:latin typeface="Arial Narrow" pitchFamily="34" charset="0"/>
                </a:rPr>
                <a:t>, they unite in the love of </a:t>
              </a:r>
              <a:r>
                <a:rPr lang="en-US" sz="2400" b="1" u="sng">
                  <a:solidFill>
                    <a:schemeClr val="bg1"/>
                  </a:solidFill>
                  <a:latin typeface="Arial Narrow" pitchFamily="34" charset="0"/>
                </a:rPr>
                <a:t>God</a:t>
              </a:r>
              <a:r>
                <a:rPr lang="en-US" sz="2400" b="1">
                  <a:solidFill>
                    <a:schemeClr val="bg1"/>
                  </a:solidFill>
                  <a:latin typeface="Arial Narrow" pitchFamily="34" charset="0"/>
                </a:rPr>
                <a:t> to form a </a:t>
              </a:r>
              <a:r>
                <a:rPr lang="en-US" sz="2400" b="1" u="sng">
                  <a:solidFill>
                    <a:schemeClr val="bg1"/>
                  </a:solidFill>
                  <a:latin typeface="Arial Narrow" pitchFamily="34" charset="0"/>
                </a:rPr>
                <a:t>four position foundation</a:t>
              </a:r>
              <a:r>
                <a:rPr lang="en-US" sz="2400" b="1">
                  <a:solidFill>
                    <a:schemeClr val="bg1"/>
                  </a:solidFill>
                  <a:latin typeface="Arial Narrow" pitchFamily="34" charset="0"/>
                </a:rPr>
                <a:t> and become one in heart with God. </a:t>
              </a:r>
            </a:p>
          </p:txBody>
        </p:sp>
        <p:sp>
          <p:nvSpPr>
            <p:cNvPr id="832544" name="Text Box 32"/>
            <p:cNvSpPr txBox="1">
              <a:spLocks noChangeArrowheads="1"/>
            </p:cNvSpPr>
            <p:nvPr/>
          </p:nvSpPr>
          <p:spPr bwMode="auto">
            <a:xfrm>
              <a:off x="306" y="3187"/>
              <a:ext cx="222" cy="269"/>
            </a:xfrm>
            <a:prstGeom prst="rect">
              <a:avLst/>
            </a:prstGeom>
            <a:noFill/>
            <a:ln w="9525">
              <a:noFill/>
              <a:miter lim="800000"/>
              <a:headEnd/>
              <a:tailEnd/>
            </a:ln>
            <a:effectLst/>
          </p:spPr>
          <p:txBody>
            <a:bodyPr>
              <a:spAutoFit/>
            </a:bodyPr>
            <a:lstStyle/>
            <a:p>
              <a:pPr>
                <a:lnSpc>
                  <a:spcPct val="55000"/>
                </a:lnSpc>
              </a:pPr>
              <a:r>
                <a:rPr lang="en-US" sz="4000" b="1">
                  <a:solidFill>
                    <a:schemeClr val="bg1"/>
                  </a:solidFill>
                  <a:latin typeface="Times New Roman" pitchFamily="18" charset="0"/>
                  <a:sym typeface="CommonBullets" pitchFamily="34" charset="2"/>
                </a:rPr>
                <a:t></a:t>
              </a:r>
              <a:endParaRPr lang="en-US" sz="4000" b="1">
                <a:solidFill>
                  <a:schemeClr val="bg1"/>
                </a:solidFill>
                <a:latin typeface="Times New Roman" pitchFamily="18" charset="0"/>
              </a:endParaRPr>
            </a:p>
          </p:txBody>
        </p:sp>
      </p:grpSp>
      <p:sp>
        <p:nvSpPr>
          <p:cNvPr id="832515" name="Text Box 3"/>
          <p:cNvSpPr txBox="1">
            <a:spLocks noChangeArrowheads="1"/>
          </p:cNvSpPr>
          <p:nvPr/>
        </p:nvSpPr>
        <p:spPr bwMode="auto">
          <a:xfrm>
            <a:off x="152400" y="153988"/>
            <a:ext cx="5410200" cy="455612"/>
          </a:xfrm>
          <a:prstGeom prst="rect">
            <a:avLst/>
          </a:prstGeom>
          <a:noFill/>
          <a:ln w="9525">
            <a:noFill/>
            <a:miter lim="800000"/>
            <a:headEnd/>
            <a:tailEnd/>
          </a:ln>
          <a:effectLst>
            <a:outerShdw dist="12700" dir="2700000" algn="ctr" rotWithShape="0">
              <a:schemeClr val="bg1"/>
            </a:outerShdw>
          </a:effectLst>
        </p:spPr>
        <p:txBody>
          <a:bodyPr>
            <a:spAutoFit/>
          </a:bodyPr>
          <a:lstStyle/>
          <a:p>
            <a:pPr>
              <a:lnSpc>
                <a:spcPct val="85000"/>
              </a:lnSpc>
            </a:pPr>
            <a:r>
              <a:rPr lang="en-US" sz="2800" u="sng" dirty="0"/>
              <a:t>5.2.3  The Realm of Direct Dominion</a:t>
            </a:r>
          </a:p>
        </p:txBody>
      </p:sp>
      <p:grpSp>
        <p:nvGrpSpPr>
          <p:cNvPr id="832545" name="Group 33"/>
          <p:cNvGrpSpPr>
            <a:grpSpLocks/>
          </p:cNvGrpSpPr>
          <p:nvPr/>
        </p:nvGrpSpPr>
        <p:grpSpPr bwMode="auto">
          <a:xfrm>
            <a:off x="1957388" y="1143000"/>
            <a:ext cx="1243012" cy="1927225"/>
            <a:chOff x="1281" y="624"/>
            <a:chExt cx="783" cy="1214"/>
          </a:xfrm>
        </p:grpSpPr>
        <p:sp>
          <p:nvSpPr>
            <p:cNvPr id="832517" name="Line 5"/>
            <p:cNvSpPr>
              <a:spLocks noChangeShapeType="1"/>
            </p:cNvSpPr>
            <p:nvPr/>
          </p:nvSpPr>
          <p:spPr bwMode="auto">
            <a:xfrm rot="2478685">
              <a:off x="1281" y="712"/>
              <a:ext cx="4" cy="1126"/>
            </a:xfrm>
            <a:prstGeom prst="line">
              <a:avLst/>
            </a:prstGeom>
            <a:noFill/>
            <a:ln w="57150">
              <a:solidFill>
                <a:srgbClr val="9900FF"/>
              </a:solidFill>
              <a:round/>
              <a:headEnd/>
              <a:tailEnd/>
            </a:ln>
            <a:effectLst/>
          </p:spPr>
          <p:txBody>
            <a:bodyPr/>
            <a:lstStyle/>
            <a:p>
              <a:endParaRPr lang="en-US"/>
            </a:p>
          </p:txBody>
        </p:sp>
        <p:sp>
          <p:nvSpPr>
            <p:cNvPr id="832518" name="Line 6"/>
            <p:cNvSpPr>
              <a:spLocks noChangeShapeType="1"/>
            </p:cNvSpPr>
            <p:nvPr/>
          </p:nvSpPr>
          <p:spPr bwMode="auto">
            <a:xfrm rot="19081595" flipH="1">
              <a:off x="2060" y="624"/>
              <a:ext cx="4" cy="1126"/>
            </a:xfrm>
            <a:prstGeom prst="line">
              <a:avLst/>
            </a:prstGeom>
            <a:noFill/>
            <a:ln w="57150">
              <a:solidFill>
                <a:srgbClr val="9900FF"/>
              </a:solidFill>
              <a:round/>
              <a:headEnd/>
              <a:tailEnd/>
            </a:ln>
            <a:effectLst/>
          </p:spPr>
          <p:txBody>
            <a:bodyPr/>
            <a:lstStyle/>
            <a:p>
              <a:endParaRPr lang="en-US"/>
            </a:p>
          </p:txBody>
        </p:sp>
      </p:grpSp>
      <p:grpSp>
        <p:nvGrpSpPr>
          <p:cNvPr id="832546" name="Group 34"/>
          <p:cNvGrpSpPr>
            <a:grpSpLocks/>
          </p:cNvGrpSpPr>
          <p:nvPr/>
        </p:nvGrpSpPr>
        <p:grpSpPr bwMode="auto">
          <a:xfrm>
            <a:off x="1974850" y="2590800"/>
            <a:ext cx="1281113" cy="1828800"/>
            <a:chOff x="1292" y="1536"/>
            <a:chExt cx="807" cy="1152"/>
          </a:xfrm>
        </p:grpSpPr>
        <p:sp>
          <p:nvSpPr>
            <p:cNvPr id="832520" name="Line 8"/>
            <p:cNvSpPr>
              <a:spLocks noChangeShapeType="1"/>
            </p:cNvSpPr>
            <p:nvPr/>
          </p:nvSpPr>
          <p:spPr bwMode="auto">
            <a:xfrm rot="18931875" flipH="1">
              <a:off x="1292" y="1536"/>
              <a:ext cx="4" cy="1126"/>
            </a:xfrm>
            <a:prstGeom prst="line">
              <a:avLst/>
            </a:prstGeom>
            <a:noFill/>
            <a:ln w="57150">
              <a:solidFill>
                <a:srgbClr val="9900FF"/>
              </a:solidFill>
              <a:round/>
              <a:headEnd/>
              <a:tailEnd/>
            </a:ln>
            <a:effectLst/>
          </p:spPr>
          <p:txBody>
            <a:bodyPr/>
            <a:lstStyle/>
            <a:p>
              <a:endParaRPr lang="en-US"/>
            </a:p>
          </p:txBody>
        </p:sp>
        <p:sp>
          <p:nvSpPr>
            <p:cNvPr id="832521" name="Line 9"/>
            <p:cNvSpPr>
              <a:spLocks noChangeShapeType="1"/>
            </p:cNvSpPr>
            <p:nvPr/>
          </p:nvSpPr>
          <p:spPr bwMode="auto">
            <a:xfrm rot="2478685">
              <a:off x="2095" y="1562"/>
              <a:ext cx="4" cy="1126"/>
            </a:xfrm>
            <a:prstGeom prst="line">
              <a:avLst/>
            </a:prstGeom>
            <a:noFill/>
            <a:ln w="57150">
              <a:solidFill>
                <a:srgbClr val="9900FF"/>
              </a:solidFill>
              <a:round/>
              <a:headEnd/>
              <a:tailEnd/>
            </a:ln>
            <a:effectLst/>
          </p:spPr>
          <p:txBody>
            <a:bodyPr/>
            <a:lstStyle/>
            <a:p>
              <a:endParaRPr lang="en-US"/>
            </a:p>
          </p:txBody>
        </p:sp>
      </p:grpSp>
      <p:sp>
        <p:nvSpPr>
          <p:cNvPr id="832522" name="Oval 10"/>
          <p:cNvSpPr>
            <a:spLocks noChangeArrowheads="1"/>
          </p:cNvSpPr>
          <p:nvPr/>
        </p:nvSpPr>
        <p:spPr bwMode="auto">
          <a:xfrm>
            <a:off x="3449638" y="2317750"/>
            <a:ext cx="1122362" cy="1006475"/>
          </a:xfrm>
          <a:prstGeom prst="ellipse">
            <a:avLst/>
          </a:prstGeom>
          <a:gradFill rotWithShape="0">
            <a:gsLst>
              <a:gs pos="0">
                <a:srgbClr val="FFFFFF"/>
              </a:gs>
              <a:gs pos="100000">
                <a:srgbClr val="CCFF99"/>
              </a:gs>
            </a:gsLst>
            <a:path path="shape">
              <a:fillToRect l="50000" t="50000" r="50000" b="50000"/>
            </a:path>
          </a:gradFill>
          <a:ln w="9525">
            <a:round/>
            <a:headEnd/>
            <a:tailEnd/>
          </a:ln>
          <a:effectLst/>
          <a:scene3d>
            <a:camera prst="legacyPerspectiveRight"/>
            <a:lightRig rig="legacyNormal3" dir="t"/>
          </a:scene3d>
          <a:sp3d extrusionH="887400" prstMaterial="legacyMatte">
            <a:bevelT w="13500" h="13500" prst="angle"/>
            <a:bevelB w="13500" h="13500" prst="angle"/>
            <a:extrusionClr>
              <a:srgbClr val="CCFF99"/>
            </a:extrusionClr>
          </a:sp3d>
        </p:spPr>
        <p:txBody>
          <a:bodyPr wrap="none" anchor="ctr">
            <a:flatTx/>
          </a:bodyPr>
          <a:lstStyle/>
          <a:p>
            <a:pPr algn="ctr">
              <a:lnSpc>
                <a:spcPct val="70000"/>
              </a:lnSpc>
            </a:pPr>
            <a:endParaRPr lang="en-US" sz="800" dirty="0">
              <a:solidFill>
                <a:srgbClr val="339933"/>
              </a:solidFill>
              <a:effectLst>
                <a:outerShdw dist="12700" dir="2700000" algn="tl">
                  <a:srgbClr val="000000"/>
                </a:outerShdw>
              </a:effectLst>
              <a:latin typeface="Fette Engschrift" pitchFamily="2" charset="0"/>
            </a:endParaRPr>
          </a:p>
          <a:p>
            <a:pPr algn="ctr">
              <a:lnSpc>
                <a:spcPct val="70000"/>
              </a:lnSpc>
            </a:pPr>
            <a:r>
              <a:rPr lang="en-US" sz="3200" dirty="0">
                <a:solidFill>
                  <a:srgbClr val="003300"/>
                </a:solidFill>
                <a:effectLst>
                  <a:outerShdw dist="12700" dir="2700000" algn="tl">
                    <a:srgbClr val="000000"/>
                  </a:outerShdw>
                </a:effectLst>
                <a:latin typeface="Fette Engschrift" pitchFamily="2" charset="0"/>
              </a:rPr>
              <a:t>Object</a:t>
            </a:r>
          </a:p>
          <a:p>
            <a:pPr algn="ctr">
              <a:lnSpc>
                <a:spcPct val="70000"/>
              </a:lnSpc>
            </a:pPr>
            <a:r>
              <a:rPr lang="en-US" sz="3200" dirty="0">
                <a:solidFill>
                  <a:srgbClr val="003300"/>
                </a:solidFill>
                <a:effectLst>
                  <a:outerShdw dist="12700" dir="2700000" algn="tl">
                    <a:srgbClr val="000000"/>
                  </a:outerShdw>
                </a:effectLst>
                <a:latin typeface="Fette Engschrift" pitchFamily="2" charset="0"/>
              </a:rPr>
              <a:t>Partner</a:t>
            </a:r>
          </a:p>
        </p:txBody>
      </p:sp>
      <p:grpSp>
        <p:nvGrpSpPr>
          <p:cNvPr id="832547" name="Group 35"/>
          <p:cNvGrpSpPr>
            <a:grpSpLocks/>
          </p:cNvGrpSpPr>
          <p:nvPr/>
        </p:nvGrpSpPr>
        <p:grpSpPr bwMode="auto">
          <a:xfrm>
            <a:off x="2065338" y="990600"/>
            <a:ext cx="1133475" cy="1035050"/>
            <a:chOff x="1349" y="548"/>
            <a:chExt cx="714" cy="652"/>
          </a:xfrm>
        </p:grpSpPr>
        <p:sp>
          <p:nvSpPr>
            <p:cNvPr id="832524" name="Oval 12"/>
            <p:cNvSpPr>
              <a:spLocks noChangeArrowheads="1"/>
            </p:cNvSpPr>
            <p:nvPr/>
          </p:nvSpPr>
          <p:spPr bwMode="auto">
            <a:xfrm>
              <a:off x="1349" y="548"/>
              <a:ext cx="714" cy="652"/>
            </a:xfrm>
            <a:prstGeom prst="ellipse">
              <a:avLst/>
            </a:prstGeom>
            <a:gradFill rotWithShape="0">
              <a:gsLst>
                <a:gs pos="0">
                  <a:schemeClr val="bg1"/>
                </a:gs>
                <a:gs pos="100000">
                  <a:srgbClr val="FFFFFF"/>
                </a:gs>
              </a:gsLst>
              <a:lin ang="5400000" scaled="1"/>
            </a:gradFill>
            <a:ln w="12700">
              <a:round/>
              <a:headEnd/>
              <a:tailEnd/>
            </a:ln>
            <a:effectLst/>
            <a:scene3d>
              <a:camera prst="legacyPerspectiveTop"/>
              <a:lightRig rig="legacyNormal3" dir="t"/>
            </a:scene3d>
            <a:sp3d extrusionH="887400" prstMaterial="legacyMatte">
              <a:bevelT w="13500" h="13500" prst="angle"/>
              <a:bevelB w="13500" h="13500" prst="angle"/>
              <a:extrusionClr>
                <a:srgbClr val="FFFFFF"/>
              </a:extrusionClr>
            </a:sp3d>
          </p:spPr>
          <p:txBody>
            <a:bodyPr wrap="none" anchor="ctr">
              <a:flatTx/>
            </a:bodyPr>
            <a:lstStyle/>
            <a:p>
              <a:pPr algn="ctr">
                <a:lnSpc>
                  <a:spcPct val="100000"/>
                </a:lnSpc>
              </a:pPr>
              <a:endParaRPr lang="en-US" sz="4800" b="1">
                <a:solidFill>
                  <a:srgbClr val="6600CC"/>
                </a:solidFill>
              </a:endParaRPr>
            </a:p>
          </p:txBody>
        </p:sp>
        <p:sp>
          <p:nvSpPr>
            <p:cNvPr id="832525" name="WordArt 13"/>
            <p:cNvSpPr>
              <a:spLocks noChangeArrowheads="1" noChangeShapeType="1" noTextEdit="1"/>
            </p:cNvSpPr>
            <p:nvPr/>
          </p:nvSpPr>
          <p:spPr bwMode="auto">
            <a:xfrm>
              <a:off x="1453" y="695"/>
              <a:ext cx="553" cy="318"/>
            </a:xfrm>
            <a:prstGeom prst="rect">
              <a:avLst/>
            </a:prstGeom>
          </p:spPr>
          <p:txBody>
            <a:bodyPr wrap="none" fromWordArt="1">
              <a:prstTxWarp prst="textPlain">
                <a:avLst>
                  <a:gd name="adj" fmla="val 50000"/>
                </a:avLst>
              </a:prstTxWarp>
            </a:bodyPr>
            <a:lstStyle/>
            <a:p>
              <a:pPr algn="ctr"/>
              <a:r>
                <a:rPr lang="en-US" sz="3600" kern="10">
                  <a:ln w="38100">
                    <a:solidFill>
                      <a:srgbClr val="6600CC"/>
                    </a:solidFill>
                    <a:round/>
                    <a:headEnd/>
                    <a:tailEnd/>
                  </a:ln>
                  <a:gradFill rotWithShape="0">
                    <a:gsLst>
                      <a:gs pos="0">
                        <a:srgbClr val="6600CC"/>
                      </a:gs>
                      <a:gs pos="50000">
                        <a:schemeClr val="bg1"/>
                      </a:gs>
                      <a:gs pos="100000">
                        <a:srgbClr val="6600CC"/>
                      </a:gs>
                    </a:gsLst>
                    <a:lin ang="2700000" scaled="1"/>
                  </a:gradFill>
                  <a:latin typeface="Impact"/>
                </a:rPr>
                <a:t>God</a:t>
              </a:r>
            </a:p>
          </p:txBody>
        </p:sp>
      </p:grpSp>
      <p:sp>
        <p:nvSpPr>
          <p:cNvPr id="832526" name="Oval 14"/>
          <p:cNvSpPr>
            <a:spLocks noChangeArrowheads="1"/>
          </p:cNvSpPr>
          <p:nvPr/>
        </p:nvSpPr>
        <p:spPr bwMode="auto">
          <a:xfrm>
            <a:off x="838200" y="2317750"/>
            <a:ext cx="1122363" cy="1006475"/>
          </a:xfrm>
          <a:prstGeom prst="ellipse">
            <a:avLst/>
          </a:prstGeom>
          <a:gradFill rotWithShape="0">
            <a:gsLst>
              <a:gs pos="0">
                <a:schemeClr val="bg1"/>
              </a:gs>
              <a:gs pos="100000">
                <a:srgbClr val="FFCCFF"/>
              </a:gs>
            </a:gsLst>
            <a:path path="shape">
              <a:fillToRect l="50000" t="50000" r="50000" b="50000"/>
            </a:path>
          </a:gradFill>
          <a:ln w="9525">
            <a:round/>
            <a:headEnd/>
            <a:tailEnd/>
          </a:ln>
          <a:effectLst/>
          <a:scene3d>
            <a:camera prst="legacyPerspectiveLeft"/>
            <a:lightRig rig="legacyHarsh3" dir="t"/>
          </a:scene3d>
          <a:sp3d extrusionH="887400" prstMaterial="legacyMatte">
            <a:bevelT w="13500" h="13500" prst="angle"/>
            <a:bevelB w="13500" h="13500" prst="angle"/>
            <a:extrusionClr>
              <a:srgbClr val="FFCCFF"/>
            </a:extrusionClr>
          </a:sp3d>
        </p:spPr>
        <p:txBody>
          <a:bodyPr wrap="none" anchor="ctr">
            <a:flatTx/>
          </a:bodyPr>
          <a:lstStyle/>
          <a:p>
            <a:pPr algn="ctr">
              <a:lnSpc>
                <a:spcPct val="70000"/>
              </a:lnSpc>
            </a:pPr>
            <a:endParaRPr lang="en-US" sz="800" dirty="0">
              <a:solidFill>
                <a:srgbClr val="FF00FF"/>
              </a:solidFill>
              <a:effectLst>
                <a:outerShdw dist="12700" dir="2700000" algn="tl">
                  <a:srgbClr val="000000"/>
                </a:outerShdw>
              </a:effectLst>
              <a:latin typeface="Fette Engschrift" pitchFamily="2" charset="0"/>
            </a:endParaRPr>
          </a:p>
          <a:p>
            <a:pPr algn="ctr">
              <a:lnSpc>
                <a:spcPct val="70000"/>
              </a:lnSpc>
            </a:pPr>
            <a:r>
              <a:rPr lang="en-US" sz="3200" dirty="0">
                <a:solidFill>
                  <a:srgbClr val="660066"/>
                </a:solidFill>
                <a:effectLst>
                  <a:outerShdw dist="12700" dir="2700000" algn="tl">
                    <a:srgbClr val="000000"/>
                  </a:outerShdw>
                </a:effectLst>
                <a:latin typeface="Fette Engschrift" pitchFamily="2" charset="0"/>
              </a:rPr>
              <a:t>Subject</a:t>
            </a:r>
          </a:p>
          <a:p>
            <a:pPr algn="ctr">
              <a:lnSpc>
                <a:spcPct val="70000"/>
              </a:lnSpc>
            </a:pPr>
            <a:r>
              <a:rPr lang="en-US" sz="3200" dirty="0">
                <a:solidFill>
                  <a:srgbClr val="660066"/>
                </a:solidFill>
                <a:effectLst>
                  <a:outerShdw dist="12700" dir="2700000" algn="tl">
                    <a:srgbClr val="000000"/>
                  </a:outerShdw>
                </a:effectLst>
                <a:latin typeface="Fette Engschrift" pitchFamily="2" charset="0"/>
              </a:rPr>
              <a:t>Partner</a:t>
            </a:r>
          </a:p>
        </p:txBody>
      </p:sp>
      <p:sp>
        <p:nvSpPr>
          <p:cNvPr id="832527" name="Oval 15"/>
          <p:cNvSpPr>
            <a:spLocks noChangeArrowheads="1"/>
          </p:cNvSpPr>
          <p:nvPr/>
        </p:nvSpPr>
        <p:spPr bwMode="auto">
          <a:xfrm>
            <a:off x="2071688" y="3565525"/>
            <a:ext cx="1119187" cy="1006475"/>
          </a:xfrm>
          <a:prstGeom prst="ellipse">
            <a:avLst/>
          </a:prstGeom>
          <a:gradFill rotWithShape="0">
            <a:gsLst>
              <a:gs pos="0">
                <a:schemeClr val="bg1"/>
              </a:gs>
              <a:gs pos="100000">
                <a:srgbClr val="FFCCCC"/>
              </a:gs>
            </a:gsLst>
            <a:path path="shape">
              <a:fillToRect l="50000" t="50000" r="50000" b="50000"/>
            </a:path>
          </a:gradFill>
          <a:ln w="9525">
            <a:round/>
            <a:headEnd/>
            <a:tailEnd/>
          </a:ln>
          <a:effectLst/>
          <a:scene3d>
            <a:camera prst="legacyPerspectiveBottom"/>
            <a:lightRig rig="legacyNormal3" dir="t"/>
          </a:scene3d>
          <a:sp3d extrusionH="887400" prstMaterial="legacyMatte">
            <a:bevelT w="13500" h="13500" prst="angle"/>
            <a:bevelB w="13500" h="13500" prst="angle"/>
            <a:extrusionClr>
              <a:srgbClr val="FFCCCC"/>
            </a:extrusionClr>
          </a:sp3d>
        </p:spPr>
        <p:txBody>
          <a:bodyPr wrap="none" anchor="ctr">
            <a:flatTx/>
          </a:bodyPr>
          <a:lstStyle/>
          <a:p>
            <a:pPr algn="ctr">
              <a:lnSpc>
                <a:spcPct val="100000"/>
              </a:lnSpc>
            </a:pPr>
            <a:r>
              <a:rPr lang="en-US" sz="3200" dirty="0">
                <a:solidFill>
                  <a:srgbClr val="800000"/>
                </a:solidFill>
              </a:rPr>
              <a:t>Union</a:t>
            </a:r>
          </a:p>
        </p:txBody>
      </p:sp>
      <p:sp>
        <p:nvSpPr>
          <p:cNvPr id="832528" name="AutoShape 16"/>
          <p:cNvSpPr>
            <a:spLocks noChangeArrowheads="1"/>
          </p:cNvSpPr>
          <p:nvPr/>
        </p:nvSpPr>
        <p:spPr bwMode="auto">
          <a:xfrm rot="-5400000">
            <a:off x="2560638" y="1987550"/>
            <a:ext cx="315912" cy="1227138"/>
          </a:xfrm>
          <a:prstGeom prst="curvedLeftArrow">
            <a:avLst>
              <a:gd name="adj1" fmla="val 77689"/>
              <a:gd name="adj2" fmla="val 155377"/>
              <a:gd name="adj3" fmla="val 33333"/>
            </a:avLst>
          </a:prstGeom>
          <a:gradFill rotWithShape="0">
            <a:gsLst>
              <a:gs pos="0">
                <a:srgbClr val="006699"/>
              </a:gs>
              <a:gs pos="9500">
                <a:srgbClr val="1170FF"/>
              </a:gs>
              <a:gs pos="14499">
                <a:srgbClr val="3333CC"/>
              </a:gs>
              <a:gs pos="20000">
                <a:srgbClr val="2E6792"/>
              </a:gs>
              <a:gs pos="26500">
                <a:srgbClr val="9999FF"/>
              </a:gs>
              <a:gs pos="42000">
                <a:srgbClr val="00CCCC"/>
              </a:gs>
              <a:gs pos="50000">
                <a:srgbClr val="3399FF"/>
              </a:gs>
              <a:gs pos="58000">
                <a:srgbClr val="00CCCC"/>
              </a:gs>
              <a:gs pos="73500">
                <a:srgbClr val="9999FF"/>
              </a:gs>
              <a:gs pos="80001">
                <a:srgbClr val="2E6792"/>
              </a:gs>
              <a:gs pos="85501">
                <a:srgbClr val="3333CC"/>
              </a:gs>
              <a:gs pos="90500">
                <a:srgbClr val="1170FF"/>
              </a:gs>
              <a:gs pos="100000">
                <a:srgbClr val="006699"/>
              </a:gs>
            </a:gsLst>
            <a:lin ang="0" scaled="1"/>
          </a:gradFill>
          <a:ln w="28575">
            <a:solidFill>
              <a:srgbClr val="9900FF"/>
            </a:solidFill>
            <a:miter lim="800000"/>
            <a:headEnd/>
            <a:tailEnd/>
          </a:ln>
          <a:effectLst/>
        </p:spPr>
        <p:txBody>
          <a:bodyPr wrap="none" anchor="ctr"/>
          <a:lstStyle/>
          <a:p>
            <a:endParaRPr lang="en-US"/>
          </a:p>
        </p:txBody>
      </p:sp>
      <p:sp>
        <p:nvSpPr>
          <p:cNvPr id="832529" name="AutoShape 17"/>
          <p:cNvSpPr>
            <a:spLocks noChangeArrowheads="1"/>
          </p:cNvSpPr>
          <p:nvPr/>
        </p:nvSpPr>
        <p:spPr bwMode="auto">
          <a:xfrm rot="-5400000">
            <a:off x="2560638" y="1987550"/>
            <a:ext cx="315912" cy="1227138"/>
          </a:xfrm>
          <a:prstGeom prst="curvedLeftArrow">
            <a:avLst>
              <a:gd name="adj1" fmla="val 77689"/>
              <a:gd name="adj2" fmla="val 155377"/>
              <a:gd name="adj3" fmla="val 33333"/>
            </a:avLst>
          </a:prstGeom>
          <a:gradFill rotWithShape="0">
            <a:gsLst>
              <a:gs pos="0">
                <a:srgbClr val="006699"/>
              </a:gs>
              <a:gs pos="9500">
                <a:srgbClr val="1170FF"/>
              </a:gs>
              <a:gs pos="14499">
                <a:srgbClr val="3333CC"/>
              </a:gs>
              <a:gs pos="20000">
                <a:srgbClr val="2E6792"/>
              </a:gs>
              <a:gs pos="26500">
                <a:srgbClr val="9999FF"/>
              </a:gs>
              <a:gs pos="42000">
                <a:srgbClr val="00CCCC"/>
              </a:gs>
              <a:gs pos="50000">
                <a:srgbClr val="3399FF"/>
              </a:gs>
              <a:gs pos="58000">
                <a:srgbClr val="00CCCC"/>
              </a:gs>
              <a:gs pos="73500">
                <a:srgbClr val="9999FF"/>
              </a:gs>
              <a:gs pos="80001">
                <a:srgbClr val="2E6792"/>
              </a:gs>
              <a:gs pos="85501">
                <a:srgbClr val="3333CC"/>
              </a:gs>
              <a:gs pos="90500">
                <a:srgbClr val="1170FF"/>
              </a:gs>
              <a:gs pos="100000">
                <a:srgbClr val="006699"/>
              </a:gs>
            </a:gsLst>
            <a:lin ang="0" scaled="1"/>
          </a:gradFill>
          <a:ln w="28575">
            <a:solidFill>
              <a:srgbClr val="9900FF"/>
            </a:solidFill>
            <a:miter lim="800000"/>
            <a:headEnd/>
            <a:tailEnd/>
          </a:ln>
          <a:effectLst/>
        </p:spPr>
        <p:txBody>
          <a:bodyPr wrap="none" anchor="ctr"/>
          <a:lstStyle/>
          <a:p>
            <a:endParaRPr lang="en-US"/>
          </a:p>
        </p:txBody>
      </p:sp>
      <p:sp>
        <p:nvSpPr>
          <p:cNvPr id="832530" name="AutoShape 18"/>
          <p:cNvSpPr>
            <a:spLocks noChangeArrowheads="1"/>
          </p:cNvSpPr>
          <p:nvPr/>
        </p:nvSpPr>
        <p:spPr bwMode="auto">
          <a:xfrm rot="-5400000">
            <a:off x="2560638" y="1987550"/>
            <a:ext cx="315912" cy="1227138"/>
          </a:xfrm>
          <a:prstGeom prst="curvedLeftArrow">
            <a:avLst>
              <a:gd name="adj1" fmla="val 77689"/>
              <a:gd name="adj2" fmla="val 155377"/>
              <a:gd name="adj3" fmla="val 33333"/>
            </a:avLst>
          </a:prstGeom>
          <a:gradFill rotWithShape="0">
            <a:gsLst>
              <a:gs pos="0">
                <a:srgbClr val="006699"/>
              </a:gs>
              <a:gs pos="9500">
                <a:srgbClr val="1170FF"/>
              </a:gs>
              <a:gs pos="14499">
                <a:srgbClr val="3333CC"/>
              </a:gs>
              <a:gs pos="20000">
                <a:srgbClr val="2E6792"/>
              </a:gs>
              <a:gs pos="26500">
                <a:srgbClr val="9999FF"/>
              </a:gs>
              <a:gs pos="42000">
                <a:srgbClr val="00CCCC"/>
              </a:gs>
              <a:gs pos="50000">
                <a:srgbClr val="3399FF"/>
              </a:gs>
              <a:gs pos="58000">
                <a:srgbClr val="00CCCC"/>
              </a:gs>
              <a:gs pos="73500">
                <a:srgbClr val="9999FF"/>
              </a:gs>
              <a:gs pos="80001">
                <a:srgbClr val="2E6792"/>
              </a:gs>
              <a:gs pos="85501">
                <a:srgbClr val="3333CC"/>
              </a:gs>
              <a:gs pos="90500">
                <a:srgbClr val="1170FF"/>
              </a:gs>
              <a:gs pos="100000">
                <a:srgbClr val="006699"/>
              </a:gs>
            </a:gsLst>
            <a:lin ang="0" scaled="1"/>
          </a:gradFill>
          <a:ln w="28575">
            <a:solidFill>
              <a:srgbClr val="9900FF"/>
            </a:solidFill>
            <a:miter lim="800000"/>
            <a:headEnd/>
            <a:tailEnd/>
          </a:ln>
          <a:effectLst/>
        </p:spPr>
        <p:txBody>
          <a:bodyPr wrap="none" anchor="ctr"/>
          <a:lstStyle/>
          <a:p>
            <a:endParaRPr lang="en-US"/>
          </a:p>
        </p:txBody>
      </p:sp>
      <p:sp>
        <p:nvSpPr>
          <p:cNvPr id="832531" name="AutoShape 19"/>
          <p:cNvSpPr>
            <a:spLocks noChangeArrowheads="1"/>
          </p:cNvSpPr>
          <p:nvPr/>
        </p:nvSpPr>
        <p:spPr bwMode="auto">
          <a:xfrm rot="-16200000">
            <a:off x="2453481" y="2513807"/>
            <a:ext cx="315913" cy="1225550"/>
          </a:xfrm>
          <a:prstGeom prst="curvedLeftArrow">
            <a:avLst>
              <a:gd name="adj1" fmla="val 77588"/>
              <a:gd name="adj2" fmla="val 155176"/>
              <a:gd name="adj3" fmla="val 33333"/>
            </a:avLst>
          </a:prstGeom>
          <a:gradFill rotWithShape="0">
            <a:gsLst>
              <a:gs pos="0">
                <a:srgbClr val="006699"/>
              </a:gs>
              <a:gs pos="9500">
                <a:srgbClr val="1170FF"/>
              </a:gs>
              <a:gs pos="14499">
                <a:srgbClr val="3333CC"/>
              </a:gs>
              <a:gs pos="20000">
                <a:srgbClr val="2E6792"/>
              </a:gs>
              <a:gs pos="26500">
                <a:srgbClr val="9999FF"/>
              </a:gs>
              <a:gs pos="42000">
                <a:srgbClr val="00CCCC"/>
              </a:gs>
              <a:gs pos="50000">
                <a:srgbClr val="3399FF"/>
              </a:gs>
              <a:gs pos="58000">
                <a:srgbClr val="00CCCC"/>
              </a:gs>
              <a:gs pos="73500">
                <a:srgbClr val="9999FF"/>
              </a:gs>
              <a:gs pos="80001">
                <a:srgbClr val="2E6792"/>
              </a:gs>
              <a:gs pos="85501">
                <a:srgbClr val="3333CC"/>
              </a:gs>
              <a:gs pos="90500">
                <a:srgbClr val="1170FF"/>
              </a:gs>
              <a:gs pos="100000">
                <a:srgbClr val="006699"/>
              </a:gs>
            </a:gsLst>
            <a:lin ang="0" scaled="1"/>
          </a:gradFill>
          <a:ln w="28575">
            <a:solidFill>
              <a:srgbClr val="9900FF"/>
            </a:solidFill>
            <a:miter lim="800000"/>
            <a:headEnd/>
            <a:tailEnd/>
          </a:ln>
          <a:effectLst/>
        </p:spPr>
        <p:txBody>
          <a:bodyPr wrap="none" anchor="ctr"/>
          <a:lstStyle/>
          <a:p>
            <a:endParaRPr lang="en-US"/>
          </a:p>
        </p:txBody>
      </p:sp>
      <p:sp>
        <p:nvSpPr>
          <p:cNvPr id="832532" name="AutoShape 20"/>
          <p:cNvSpPr>
            <a:spLocks noChangeArrowheads="1"/>
          </p:cNvSpPr>
          <p:nvPr/>
        </p:nvSpPr>
        <p:spPr bwMode="auto">
          <a:xfrm rot="-16200000">
            <a:off x="2444750" y="2513013"/>
            <a:ext cx="315913" cy="1227137"/>
          </a:xfrm>
          <a:prstGeom prst="curvedLeftArrow">
            <a:avLst>
              <a:gd name="adj1" fmla="val 77688"/>
              <a:gd name="adj2" fmla="val 155377"/>
              <a:gd name="adj3" fmla="val 33333"/>
            </a:avLst>
          </a:prstGeom>
          <a:gradFill rotWithShape="0">
            <a:gsLst>
              <a:gs pos="0">
                <a:srgbClr val="006699"/>
              </a:gs>
              <a:gs pos="9500">
                <a:srgbClr val="1170FF"/>
              </a:gs>
              <a:gs pos="14499">
                <a:srgbClr val="3333CC"/>
              </a:gs>
              <a:gs pos="20000">
                <a:srgbClr val="2E6792"/>
              </a:gs>
              <a:gs pos="26500">
                <a:srgbClr val="9999FF"/>
              </a:gs>
              <a:gs pos="42000">
                <a:srgbClr val="00CCCC"/>
              </a:gs>
              <a:gs pos="50000">
                <a:srgbClr val="3399FF"/>
              </a:gs>
              <a:gs pos="58000">
                <a:srgbClr val="00CCCC"/>
              </a:gs>
              <a:gs pos="73500">
                <a:srgbClr val="9999FF"/>
              </a:gs>
              <a:gs pos="80001">
                <a:srgbClr val="2E6792"/>
              </a:gs>
              <a:gs pos="85501">
                <a:srgbClr val="3333CC"/>
              </a:gs>
              <a:gs pos="90500">
                <a:srgbClr val="1170FF"/>
              </a:gs>
              <a:gs pos="100000">
                <a:srgbClr val="006699"/>
              </a:gs>
            </a:gsLst>
            <a:lin ang="0" scaled="1"/>
          </a:gradFill>
          <a:ln w="28575">
            <a:solidFill>
              <a:srgbClr val="9900FF"/>
            </a:solidFill>
            <a:miter lim="800000"/>
            <a:headEnd/>
            <a:tailEnd/>
          </a:ln>
          <a:effectLst/>
        </p:spPr>
        <p:txBody>
          <a:bodyPr wrap="none" anchor="ctr"/>
          <a:lstStyle/>
          <a:p>
            <a:endParaRPr lang="en-US"/>
          </a:p>
        </p:txBody>
      </p:sp>
      <p:sp>
        <p:nvSpPr>
          <p:cNvPr id="832533" name="AutoShape 21"/>
          <p:cNvSpPr>
            <a:spLocks noChangeArrowheads="1"/>
          </p:cNvSpPr>
          <p:nvPr/>
        </p:nvSpPr>
        <p:spPr bwMode="auto">
          <a:xfrm rot="-16200000">
            <a:off x="2444750" y="2513013"/>
            <a:ext cx="315913" cy="1227137"/>
          </a:xfrm>
          <a:prstGeom prst="curvedLeftArrow">
            <a:avLst>
              <a:gd name="adj1" fmla="val 77688"/>
              <a:gd name="adj2" fmla="val 155377"/>
              <a:gd name="adj3" fmla="val 33333"/>
            </a:avLst>
          </a:prstGeom>
          <a:gradFill rotWithShape="0">
            <a:gsLst>
              <a:gs pos="0">
                <a:srgbClr val="006699"/>
              </a:gs>
              <a:gs pos="9500">
                <a:srgbClr val="1170FF"/>
              </a:gs>
              <a:gs pos="14499">
                <a:srgbClr val="3333CC"/>
              </a:gs>
              <a:gs pos="20000">
                <a:srgbClr val="2E6792"/>
              </a:gs>
              <a:gs pos="26500">
                <a:srgbClr val="9999FF"/>
              </a:gs>
              <a:gs pos="42000">
                <a:srgbClr val="00CCCC"/>
              </a:gs>
              <a:gs pos="50000">
                <a:srgbClr val="3399FF"/>
              </a:gs>
              <a:gs pos="58000">
                <a:srgbClr val="00CCCC"/>
              </a:gs>
              <a:gs pos="73500">
                <a:srgbClr val="9999FF"/>
              </a:gs>
              <a:gs pos="80001">
                <a:srgbClr val="2E6792"/>
              </a:gs>
              <a:gs pos="85501">
                <a:srgbClr val="3333CC"/>
              </a:gs>
              <a:gs pos="90500">
                <a:srgbClr val="1170FF"/>
              </a:gs>
              <a:gs pos="100000">
                <a:srgbClr val="006699"/>
              </a:gs>
            </a:gsLst>
            <a:lin ang="0" scaled="1"/>
          </a:gradFill>
          <a:ln w="28575">
            <a:solidFill>
              <a:srgbClr val="9900FF"/>
            </a:solidFill>
            <a:miter lim="800000"/>
            <a:headEnd/>
            <a:tailEnd/>
          </a:ln>
          <a:effectLst/>
        </p:spPr>
        <p:txBody>
          <a:bodyPr wrap="none" anchor="ctr"/>
          <a:lstStyle/>
          <a:p>
            <a:endParaRPr lang="en-US"/>
          </a:p>
        </p:txBody>
      </p:sp>
      <p:sp>
        <p:nvSpPr>
          <p:cNvPr id="832534" name="AutoShape 22"/>
          <p:cNvSpPr>
            <a:spLocks noChangeArrowheads="1"/>
          </p:cNvSpPr>
          <p:nvPr/>
        </p:nvSpPr>
        <p:spPr bwMode="auto">
          <a:xfrm rot="-10800000">
            <a:off x="2212975" y="2128838"/>
            <a:ext cx="336550" cy="1260475"/>
          </a:xfrm>
          <a:prstGeom prst="curvedLeftArrow">
            <a:avLst>
              <a:gd name="adj1" fmla="val 74906"/>
              <a:gd name="adj2" fmla="val 149811"/>
              <a:gd name="adj3" fmla="val 33333"/>
            </a:avLst>
          </a:prstGeom>
          <a:gradFill rotWithShape="0">
            <a:gsLst>
              <a:gs pos="0">
                <a:srgbClr val="006699"/>
              </a:gs>
              <a:gs pos="9500">
                <a:srgbClr val="1170FF"/>
              </a:gs>
              <a:gs pos="14499">
                <a:srgbClr val="3333CC"/>
              </a:gs>
              <a:gs pos="20000">
                <a:srgbClr val="2E6792"/>
              </a:gs>
              <a:gs pos="26500">
                <a:srgbClr val="9999FF"/>
              </a:gs>
              <a:gs pos="42000">
                <a:srgbClr val="00CCCC"/>
              </a:gs>
              <a:gs pos="50000">
                <a:srgbClr val="3399FF"/>
              </a:gs>
              <a:gs pos="58000">
                <a:srgbClr val="00CCCC"/>
              </a:gs>
              <a:gs pos="73500">
                <a:srgbClr val="9999FF"/>
              </a:gs>
              <a:gs pos="80001">
                <a:srgbClr val="2E6792"/>
              </a:gs>
              <a:gs pos="85501">
                <a:srgbClr val="3333CC"/>
              </a:gs>
              <a:gs pos="90500">
                <a:srgbClr val="1170FF"/>
              </a:gs>
              <a:gs pos="100000">
                <a:srgbClr val="006699"/>
              </a:gs>
            </a:gsLst>
            <a:lin ang="0" scaled="1"/>
          </a:gradFill>
          <a:ln w="28575">
            <a:solidFill>
              <a:srgbClr val="9900FF"/>
            </a:solidFill>
            <a:miter lim="800000"/>
            <a:headEnd/>
            <a:tailEnd/>
          </a:ln>
          <a:effectLst/>
        </p:spPr>
        <p:txBody>
          <a:bodyPr wrap="none" anchor="ctr"/>
          <a:lstStyle/>
          <a:p>
            <a:endParaRPr lang="en-US"/>
          </a:p>
        </p:txBody>
      </p:sp>
      <p:sp>
        <p:nvSpPr>
          <p:cNvPr id="832535" name="AutoShape 23"/>
          <p:cNvSpPr>
            <a:spLocks noChangeArrowheads="1"/>
          </p:cNvSpPr>
          <p:nvPr/>
        </p:nvSpPr>
        <p:spPr bwMode="auto">
          <a:xfrm rot="-10800000">
            <a:off x="2212975" y="2128838"/>
            <a:ext cx="336550" cy="1260475"/>
          </a:xfrm>
          <a:prstGeom prst="curvedLeftArrow">
            <a:avLst>
              <a:gd name="adj1" fmla="val 74906"/>
              <a:gd name="adj2" fmla="val 149811"/>
              <a:gd name="adj3" fmla="val 33333"/>
            </a:avLst>
          </a:prstGeom>
          <a:gradFill rotWithShape="0">
            <a:gsLst>
              <a:gs pos="0">
                <a:srgbClr val="006699"/>
              </a:gs>
              <a:gs pos="9500">
                <a:srgbClr val="1170FF"/>
              </a:gs>
              <a:gs pos="14499">
                <a:srgbClr val="3333CC"/>
              </a:gs>
              <a:gs pos="20000">
                <a:srgbClr val="2E6792"/>
              </a:gs>
              <a:gs pos="26500">
                <a:srgbClr val="9999FF"/>
              </a:gs>
              <a:gs pos="42000">
                <a:srgbClr val="00CCCC"/>
              </a:gs>
              <a:gs pos="50000">
                <a:srgbClr val="3399FF"/>
              </a:gs>
              <a:gs pos="58000">
                <a:srgbClr val="00CCCC"/>
              </a:gs>
              <a:gs pos="73500">
                <a:srgbClr val="9999FF"/>
              </a:gs>
              <a:gs pos="80001">
                <a:srgbClr val="2E6792"/>
              </a:gs>
              <a:gs pos="85501">
                <a:srgbClr val="3333CC"/>
              </a:gs>
              <a:gs pos="90500">
                <a:srgbClr val="1170FF"/>
              </a:gs>
              <a:gs pos="100000">
                <a:srgbClr val="006699"/>
              </a:gs>
            </a:gsLst>
            <a:lin ang="0" scaled="1"/>
          </a:gradFill>
          <a:ln w="28575">
            <a:solidFill>
              <a:srgbClr val="9900FF"/>
            </a:solidFill>
            <a:miter lim="800000"/>
            <a:headEnd/>
            <a:tailEnd/>
          </a:ln>
          <a:effectLst/>
        </p:spPr>
        <p:txBody>
          <a:bodyPr wrap="none" anchor="ctr"/>
          <a:lstStyle/>
          <a:p>
            <a:endParaRPr lang="en-US"/>
          </a:p>
        </p:txBody>
      </p:sp>
      <p:sp>
        <p:nvSpPr>
          <p:cNvPr id="832536" name="AutoShape 24"/>
          <p:cNvSpPr>
            <a:spLocks noChangeArrowheads="1"/>
          </p:cNvSpPr>
          <p:nvPr/>
        </p:nvSpPr>
        <p:spPr bwMode="auto">
          <a:xfrm rot="-10800000">
            <a:off x="2212975" y="2128838"/>
            <a:ext cx="336550" cy="1260475"/>
          </a:xfrm>
          <a:prstGeom prst="curvedLeftArrow">
            <a:avLst>
              <a:gd name="adj1" fmla="val 74906"/>
              <a:gd name="adj2" fmla="val 149811"/>
              <a:gd name="adj3" fmla="val 33333"/>
            </a:avLst>
          </a:prstGeom>
          <a:gradFill rotWithShape="0">
            <a:gsLst>
              <a:gs pos="0">
                <a:srgbClr val="006699"/>
              </a:gs>
              <a:gs pos="9500">
                <a:srgbClr val="1170FF"/>
              </a:gs>
              <a:gs pos="14499">
                <a:srgbClr val="3333CC"/>
              </a:gs>
              <a:gs pos="20000">
                <a:srgbClr val="2E6792"/>
              </a:gs>
              <a:gs pos="26500">
                <a:srgbClr val="9999FF"/>
              </a:gs>
              <a:gs pos="42000">
                <a:srgbClr val="00CCCC"/>
              </a:gs>
              <a:gs pos="50000">
                <a:srgbClr val="3399FF"/>
              </a:gs>
              <a:gs pos="58000">
                <a:srgbClr val="00CCCC"/>
              </a:gs>
              <a:gs pos="73500">
                <a:srgbClr val="9999FF"/>
              </a:gs>
              <a:gs pos="80001">
                <a:srgbClr val="2E6792"/>
              </a:gs>
              <a:gs pos="85501">
                <a:srgbClr val="3333CC"/>
              </a:gs>
              <a:gs pos="90500">
                <a:srgbClr val="1170FF"/>
              </a:gs>
              <a:gs pos="100000">
                <a:srgbClr val="006699"/>
              </a:gs>
            </a:gsLst>
            <a:lin ang="0" scaled="1"/>
          </a:gradFill>
          <a:ln w="28575">
            <a:solidFill>
              <a:srgbClr val="9900FF"/>
            </a:solidFill>
            <a:miter lim="800000"/>
            <a:headEnd/>
            <a:tailEnd/>
          </a:ln>
          <a:effectLst/>
        </p:spPr>
        <p:txBody>
          <a:bodyPr wrap="none" anchor="ctr"/>
          <a:lstStyle/>
          <a:p>
            <a:endParaRPr lang="en-US"/>
          </a:p>
        </p:txBody>
      </p:sp>
      <p:sp>
        <p:nvSpPr>
          <p:cNvPr id="832537" name="AutoShape 25"/>
          <p:cNvSpPr>
            <a:spLocks noChangeArrowheads="1"/>
          </p:cNvSpPr>
          <p:nvPr/>
        </p:nvSpPr>
        <p:spPr bwMode="auto">
          <a:xfrm>
            <a:off x="2773363" y="2244725"/>
            <a:ext cx="334962" cy="1260475"/>
          </a:xfrm>
          <a:prstGeom prst="curvedLeftArrow">
            <a:avLst>
              <a:gd name="adj1" fmla="val 75261"/>
              <a:gd name="adj2" fmla="val 150522"/>
              <a:gd name="adj3" fmla="val 33333"/>
            </a:avLst>
          </a:prstGeom>
          <a:gradFill rotWithShape="0">
            <a:gsLst>
              <a:gs pos="0">
                <a:srgbClr val="006699"/>
              </a:gs>
              <a:gs pos="9500">
                <a:srgbClr val="1170FF"/>
              </a:gs>
              <a:gs pos="14499">
                <a:srgbClr val="3333CC"/>
              </a:gs>
              <a:gs pos="20000">
                <a:srgbClr val="2E6792"/>
              </a:gs>
              <a:gs pos="26500">
                <a:srgbClr val="9999FF"/>
              </a:gs>
              <a:gs pos="42000">
                <a:srgbClr val="00CCCC"/>
              </a:gs>
              <a:gs pos="50000">
                <a:srgbClr val="3399FF"/>
              </a:gs>
              <a:gs pos="58000">
                <a:srgbClr val="00CCCC"/>
              </a:gs>
              <a:gs pos="73500">
                <a:srgbClr val="9999FF"/>
              </a:gs>
              <a:gs pos="80001">
                <a:srgbClr val="2E6792"/>
              </a:gs>
              <a:gs pos="85501">
                <a:srgbClr val="3333CC"/>
              </a:gs>
              <a:gs pos="90500">
                <a:srgbClr val="1170FF"/>
              </a:gs>
              <a:gs pos="100000">
                <a:srgbClr val="006699"/>
              </a:gs>
            </a:gsLst>
            <a:lin ang="0" scaled="1"/>
          </a:gradFill>
          <a:ln w="28575">
            <a:solidFill>
              <a:srgbClr val="9900FF"/>
            </a:solidFill>
            <a:miter lim="800000"/>
            <a:headEnd/>
            <a:tailEnd/>
          </a:ln>
          <a:effectLst/>
        </p:spPr>
        <p:txBody>
          <a:bodyPr wrap="none" anchor="ctr"/>
          <a:lstStyle/>
          <a:p>
            <a:endParaRPr lang="en-US"/>
          </a:p>
        </p:txBody>
      </p:sp>
      <p:sp>
        <p:nvSpPr>
          <p:cNvPr id="832538" name="AutoShape 26"/>
          <p:cNvSpPr>
            <a:spLocks noChangeArrowheads="1"/>
          </p:cNvSpPr>
          <p:nvPr/>
        </p:nvSpPr>
        <p:spPr bwMode="auto">
          <a:xfrm>
            <a:off x="2773363" y="2233613"/>
            <a:ext cx="334962" cy="1260475"/>
          </a:xfrm>
          <a:prstGeom prst="curvedLeftArrow">
            <a:avLst>
              <a:gd name="adj1" fmla="val 75261"/>
              <a:gd name="adj2" fmla="val 150522"/>
              <a:gd name="adj3" fmla="val 33333"/>
            </a:avLst>
          </a:prstGeom>
          <a:gradFill rotWithShape="0">
            <a:gsLst>
              <a:gs pos="0">
                <a:srgbClr val="006699"/>
              </a:gs>
              <a:gs pos="9500">
                <a:srgbClr val="1170FF"/>
              </a:gs>
              <a:gs pos="14499">
                <a:srgbClr val="3333CC"/>
              </a:gs>
              <a:gs pos="20000">
                <a:srgbClr val="2E6792"/>
              </a:gs>
              <a:gs pos="26500">
                <a:srgbClr val="9999FF"/>
              </a:gs>
              <a:gs pos="42000">
                <a:srgbClr val="00CCCC"/>
              </a:gs>
              <a:gs pos="50000">
                <a:srgbClr val="3399FF"/>
              </a:gs>
              <a:gs pos="58000">
                <a:srgbClr val="00CCCC"/>
              </a:gs>
              <a:gs pos="73500">
                <a:srgbClr val="9999FF"/>
              </a:gs>
              <a:gs pos="80001">
                <a:srgbClr val="2E6792"/>
              </a:gs>
              <a:gs pos="85501">
                <a:srgbClr val="3333CC"/>
              </a:gs>
              <a:gs pos="90500">
                <a:srgbClr val="1170FF"/>
              </a:gs>
              <a:gs pos="100000">
                <a:srgbClr val="006699"/>
              </a:gs>
            </a:gsLst>
            <a:lin ang="0" scaled="1"/>
          </a:gradFill>
          <a:ln w="28575">
            <a:solidFill>
              <a:srgbClr val="9900FF"/>
            </a:solidFill>
            <a:miter lim="800000"/>
            <a:headEnd/>
            <a:tailEnd/>
          </a:ln>
          <a:effectLst/>
        </p:spPr>
        <p:txBody>
          <a:bodyPr wrap="none" anchor="ctr"/>
          <a:lstStyle/>
          <a:p>
            <a:endParaRPr lang="en-US"/>
          </a:p>
        </p:txBody>
      </p:sp>
      <p:sp>
        <p:nvSpPr>
          <p:cNvPr id="832539" name="AutoShape 27"/>
          <p:cNvSpPr>
            <a:spLocks noChangeArrowheads="1"/>
          </p:cNvSpPr>
          <p:nvPr/>
        </p:nvSpPr>
        <p:spPr bwMode="auto">
          <a:xfrm>
            <a:off x="2773363" y="2233613"/>
            <a:ext cx="334962" cy="1260475"/>
          </a:xfrm>
          <a:prstGeom prst="curvedLeftArrow">
            <a:avLst>
              <a:gd name="adj1" fmla="val 75261"/>
              <a:gd name="adj2" fmla="val 150522"/>
              <a:gd name="adj3" fmla="val 33333"/>
            </a:avLst>
          </a:prstGeom>
          <a:gradFill rotWithShape="0">
            <a:gsLst>
              <a:gs pos="0">
                <a:srgbClr val="006699"/>
              </a:gs>
              <a:gs pos="9500">
                <a:srgbClr val="1170FF"/>
              </a:gs>
              <a:gs pos="14499">
                <a:srgbClr val="3333CC"/>
              </a:gs>
              <a:gs pos="20000">
                <a:srgbClr val="2E6792"/>
              </a:gs>
              <a:gs pos="26500">
                <a:srgbClr val="9999FF"/>
              </a:gs>
              <a:gs pos="42000">
                <a:srgbClr val="00CCCC"/>
              </a:gs>
              <a:gs pos="50000">
                <a:srgbClr val="3399FF"/>
              </a:gs>
              <a:gs pos="58000">
                <a:srgbClr val="00CCCC"/>
              </a:gs>
              <a:gs pos="73500">
                <a:srgbClr val="9999FF"/>
              </a:gs>
              <a:gs pos="80001">
                <a:srgbClr val="2E6792"/>
              </a:gs>
              <a:gs pos="85501">
                <a:srgbClr val="3333CC"/>
              </a:gs>
              <a:gs pos="90500">
                <a:srgbClr val="1170FF"/>
              </a:gs>
              <a:gs pos="100000">
                <a:srgbClr val="006699"/>
              </a:gs>
            </a:gsLst>
            <a:lin ang="0" scaled="1"/>
          </a:gradFill>
          <a:ln w="28575">
            <a:solidFill>
              <a:srgbClr val="9900FF"/>
            </a:solidFill>
            <a:miter lim="800000"/>
            <a:headEnd/>
            <a:tailEnd/>
          </a:ln>
          <a:effectLst/>
        </p:spPr>
        <p:txBody>
          <a:bodyPr wrap="none" anchor="ctr"/>
          <a:lstStyle/>
          <a:p>
            <a:endParaRPr lang="en-US"/>
          </a:p>
        </p:txBody>
      </p:sp>
      <p:sp>
        <p:nvSpPr>
          <p:cNvPr id="832540" name="Rectangle 28"/>
          <p:cNvSpPr>
            <a:spLocks noChangeArrowheads="1"/>
          </p:cNvSpPr>
          <p:nvPr/>
        </p:nvSpPr>
        <p:spPr bwMode="auto">
          <a:xfrm>
            <a:off x="5029200" y="1143000"/>
            <a:ext cx="3200400" cy="1295400"/>
          </a:xfrm>
          <a:prstGeom prst="rect">
            <a:avLst/>
          </a:prstGeom>
          <a:gradFill rotWithShape="0">
            <a:gsLst>
              <a:gs pos="0">
                <a:srgbClr val="FFFFFF"/>
              </a:gs>
              <a:gs pos="100000">
                <a:srgbClr val="9999FF"/>
              </a:gs>
            </a:gsLst>
            <a:path path="shape">
              <a:fillToRect l="50000" t="50000" r="50000" b="50000"/>
            </a:path>
          </a:gradFill>
          <a:ln w="9525">
            <a:miter lim="800000"/>
            <a:headEnd/>
            <a:tailEnd/>
          </a:ln>
          <a:effectLst/>
          <a:scene3d>
            <a:camera prst="legacyPerspectiveTop"/>
            <a:lightRig rig="legacyFlat3" dir="b"/>
          </a:scene3d>
          <a:sp3d extrusionH="121893000" prstMaterial="legacyMatte">
            <a:bevelT w="13500" h="13500" prst="angle"/>
            <a:bevelB w="13500" h="13500" prst="angle"/>
            <a:extrusionClr>
              <a:srgbClr val="CC99FF"/>
            </a:extrusionClr>
          </a:sp3d>
        </p:spPr>
        <p:txBody>
          <a:bodyPr wrap="none" anchor="ctr">
            <a:flatTx/>
          </a:bodyPr>
          <a:lstStyle/>
          <a:p>
            <a:pPr algn="ctr">
              <a:lnSpc>
                <a:spcPct val="90000"/>
              </a:lnSpc>
            </a:pPr>
            <a:endParaRPr lang="en-US" sz="2800" b="1">
              <a:solidFill>
                <a:schemeClr val="accent2"/>
              </a:solidFill>
            </a:endParaRPr>
          </a:p>
        </p:txBody>
      </p:sp>
      <p:sp>
        <p:nvSpPr>
          <p:cNvPr id="832541" name="Text Box 29"/>
          <p:cNvSpPr txBox="1">
            <a:spLocks noChangeArrowheads="1"/>
          </p:cNvSpPr>
          <p:nvPr/>
        </p:nvSpPr>
        <p:spPr bwMode="auto">
          <a:xfrm>
            <a:off x="5295900" y="1143000"/>
            <a:ext cx="2667000" cy="519113"/>
          </a:xfrm>
          <a:prstGeom prst="rect">
            <a:avLst/>
          </a:prstGeom>
          <a:noFill/>
          <a:ln w="9525">
            <a:noFill/>
            <a:miter lim="800000"/>
            <a:headEnd/>
            <a:tailEnd/>
          </a:ln>
          <a:effectLst>
            <a:outerShdw dist="12700" dir="2700000" algn="ctr" rotWithShape="0">
              <a:schemeClr val="bg1"/>
            </a:outerShdw>
          </a:effectLst>
        </p:spPr>
        <p:txBody>
          <a:bodyPr>
            <a:spAutoFit/>
          </a:bodyPr>
          <a:lstStyle/>
          <a:p>
            <a:pPr algn="ctr">
              <a:lnSpc>
                <a:spcPct val="100000"/>
              </a:lnSpc>
              <a:spcBef>
                <a:spcPct val="50000"/>
              </a:spcBef>
            </a:pPr>
            <a:r>
              <a:rPr lang="en-US" sz="2800" dirty="0"/>
              <a:t>Direct dominion</a:t>
            </a:r>
            <a:r>
              <a:rPr lang="en-US" sz="2800" dirty="0">
                <a:effectLst>
                  <a:outerShdw blurRad="38100" dist="38100" dir="2700000" algn="tl">
                    <a:srgbClr val="000000"/>
                  </a:outerShdw>
                </a:effectLst>
              </a:rPr>
              <a:t>:</a:t>
            </a:r>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832515"/>
                                        </p:tgtEl>
                                        <p:attrNameLst>
                                          <p:attrName>style.visibility</p:attrName>
                                        </p:attrNameLst>
                                      </p:cBhvr>
                                      <p:to>
                                        <p:strVal val="visible"/>
                                      </p:to>
                                    </p:set>
                                    <p:anim calcmode="lin" valueType="num">
                                      <p:cBhvr>
                                        <p:cTn id="7" dur="2000" fill="hold"/>
                                        <p:tgtEl>
                                          <p:spTgt spid="832515"/>
                                        </p:tgtEl>
                                        <p:attrNameLst>
                                          <p:attrName>ppt_w</p:attrName>
                                        </p:attrNameLst>
                                      </p:cBhvr>
                                      <p:tavLst>
                                        <p:tav tm="0">
                                          <p:val>
                                            <p:strVal val="#ppt_w*0.70"/>
                                          </p:val>
                                        </p:tav>
                                        <p:tav tm="100000">
                                          <p:val>
                                            <p:strVal val="#ppt_w"/>
                                          </p:val>
                                        </p:tav>
                                      </p:tavLst>
                                    </p:anim>
                                    <p:anim calcmode="lin" valueType="num">
                                      <p:cBhvr>
                                        <p:cTn id="8" dur="2000" fill="hold"/>
                                        <p:tgtEl>
                                          <p:spTgt spid="832515"/>
                                        </p:tgtEl>
                                        <p:attrNameLst>
                                          <p:attrName>ppt_h</p:attrName>
                                        </p:attrNameLst>
                                      </p:cBhvr>
                                      <p:tavLst>
                                        <p:tav tm="0">
                                          <p:val>
                                            <p:strVal val="#ppt_h"/>
                                          </p:val>
                                        </p:tav>
                                        <p:tav tm="100000">
                                          <p:val>
                                            <p:strVal val="#ppt_h"/>
                                          </p:val>
                                        </p:tav>
                                      </p:tavLst>
                                    </p:anim>
                                    <p:animEffect transition="in" filter="fade">
                                      <p:cBhvr>
                                        <p:cTn id="9" dur="2000"/>
                                        <p:tgtEl>
                                          <p:spTgt spid="832515"/>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37" fill="hold" nodeType="clickEffect">
                                  <p:stCondLst>
                                    <p:cond delay="0"/>
                                  </p:stCondLst>
                                  <p:childTnLst>
                                    <p:set>
                                      <p:cBhvr>
                                        <p:cTn id="13" dur="1" fill="hold">
                                          <p:stCondLst>
                                            <p:cond delay="0"/>
                                          </p:stCondLst>
                                        </p:cTn>
                                        <p:tgtEl>
                                          <p:spTgt spid="832551"/>
                                        </p:tgtEl>
                                        <p:attrNameLst>
                                          <p:attrName>style.visibility</p:attrName>
                                        </p:attrNameLst>
                                      </p:cBhvr>
                                      <p:to>
                                        <p:strVal val="visible"/>
                                      </p:to>
                                    </p:set>
                                    <p:animEffect transition="in" filter="barn(outVertical)">
                                      <p:cBhvr>
                                        <p:cTn id="14" dur="500"/>
                                        <p:tgtEl>
                                          <p:spTgt spid="832551"/>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832540"/>
                                        </p:tgtEl>
                                        <p:attrNameLst>
                                          <p:attrName>style.visibility</p:attrName>
                                        </p:attrNameLst>
                                      </p:cBhvr>
                                      <p:to>
                                        <p:strVal val="visible"/>
                                      </p:to>
                                    </p:set>
                                    <p:animEffect transition="in" filter="fade">
                                      <p:cBhvr>
                                        <p:cTn id="19" dur="2000"/>
                                        <p:tgtEl>
                                          <p:spTgt spid="832540"/>
                                        </p:tgtEl>
                                      </p:cBhvr>
                                    </p:animEffect>
                                  </p:childTnLst>
                                </p:cTn>
                              </p:par>
                              <p:par>
                                <p:cTn id="20" presetID="17" presetClass="entr" presetSubtype="10" fill="hold" grpId="0" nodeType="withEffect">
                                  <p:stCondLst>
                                    <p:cond delay="0"/>
                                  </p:stCondLst>
                                  <p:childTnLst>
                                    <p:set>
                                      <p:cBhvr>
                                        <p:cTn id="21" dur="1" fill="hold">
                                          <p:stCondLst>
                                            <p:cond delay="0"/>
                                          </p:stCondLst>
                                        </p:cTn>
                                        <p:tgtEl>
                                          <p:spTgt spid="832541"/>
                                        </p:tgtEl>
                                        <p:attrNameLst>
                                          <p:attrName>style.visibility</p:attrName>
                                        </p:attrNameLst>
                                      </p:cBhvr>
                                      <p:to>
                                        <p:strVal val="visible"/>
                                      </p:to>
                                    </p:set>
                                    <p:anim calcmode="lin" valueType="num">
                                      <p:cBhvr>
                                        <p:cTn id="22" dur="1000" fill="hold"/>
                                        <p:tgtEl>
                                          <p:spTgt spid="832541"/>
                                        </p:tgtEl>
                                        <p:attrNameLst>
                                          <p:attrName>ppt_w</p:attrName>
                                        </p:attrNameLst>
                                      </p:cBhvr>
                                      <p:tavLst>
                                        <p:tav tm="0">
                                          <p:val>
                                            <p:fltVal val="0"/>
                                          </p:val>
                                        </p:tav>
                                        <p:tav tm="100000">
                                          <p:val>
                                            <p:strVal val="#ppt_w"/>
                                          </p:val>
                                        </p:tav>
                                      </p:tavLst>
                                    </p:anim>
                                    <p:anim calcmode="lin" valueType="num">
                                      <p:cBhvr>
                                        <p:cTn id="23" dur="1000" fill="hold"/>
                                        <p:tgtEl>
                                          <p:spTgt spid="832541"/>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4" presetClass="entr" presetSubtype="32" fill="hold" grpId="0" nodeType="clickEffect">
                                  <p:stCondLst>
                                    <p:cond delay="0"/>
                                  </p:stCondLst>
                                  <p:childTnLst>
                                    <p:set>
                                      <p:cBhvr>
                                        <p:cTn id="27" dur="1" fill="hold">
                                          <p:stCondLst>
                                            <p:cond delay="0"/>
                                          </p:stCondLst>
                                        </p:cTn>
                                        <p:tgtEl>
                                          <p:spTgt spid="832526"/>
                                        </p:tgtEl>
                                        <p:attrNameLst>
                                          <p:attrName>style.visibility</p:attrName>
                                        </p:attrNameLst>
                                      </p:cBhvr>
                                      <p:to>
                                        <p:strVal val="visible"/>
                                      </p:to>
                                    </p:set>
                                    <p:animEffect transition="in" filter="box(out)">
                                      <p:cBhvr>
                                        <p:cTn id="28" dur="1000"/>
                                        <p:tgtEl>
                                          <p:spTgt spid="832526"/>
                                        </p:tgtEl>
                                      </p:cBhvr>
                                    </p:animEffect>
                                  </p:childTnLst>
                                </p:cTn>
                              </p:par>
                            </p:childTnLst>
                          </p:cTn>
                        </p:par>
                      </p:childTnLst>
                    </p:cTn>
                  </p:par>
                  <p:par>
                    <p:cTn id="29" fill="hold">
                      <p:stCondLst>
                        <p:cond delay="indefinite"/>
                      </p:stCondLst>
                      <p:childTnLst>
                        <p:par>
                          <p:cTn id="30" fill="hold">
                            <p:stCondLst>
                              <p:cond delay="0"/>
                            </p:stCondLst>
                            <p:childTnLst>
                              <p:par>
                                <p:cTn id="31" presetID="4" presetClass="entr" presetSubtype="32" fill="hold" grpId="0" nodeType="clickEffect">
                                  <p:stCondLst>
                                    <p:cond delay="0"/>
                                  </p:stCondLst>
                                  <p:childTnLst>
                                    <p:set>
                                      <p:cBhvr>
                                        <p:cTn id="32" dur="1" fill="hold">
                                          <p:stCondLst>
                                            <p:cond delay="0"/>
                                          </p:stCondLst>
                                        </p:cTn>
                                        <p:tgtEl>
                                          <p:spTgt spid="832522"/>
                                        </p:tgtEl>
                                        <p:attrNameLst>
                                          <p:attrName>style.visibility</p:attrName>
                                        </p:attrNameLst>
                                      </p:cBhvr>
                                      <p:to>
                                        <p:strVal val="visible"/>
                                      </p:to>
                                    </p:set>
                                    <p:animEffect transition="in" filter="box(out)">
                                      <p:cBhvr>
                                        <p:cTn id="33" dur="1000"/>
                                        <p:tgtEl>
                                          <p:spTgt spid="832522"/>
                                        </p:tgtEl>
                                      </p:cBhvr>
                                    </p:animEffect>
                                  </p:childTnLst>
                                </p:cTn>
                              </p:par>
                            </p:childTnLst>
                          </p:cTn>
                        </p:par>
                      </p:childTnLst>
                    </p:cTn>
                  </p:par>
                  <p:par>
                    <p:cTn id="34" fill="hold">
                      <p:stCondLst>
                        <p:cond delay="indefinite"/>
                      </p:stCondLst>
                      <p:childTnLst>
                        <p:par>
                          <p:cTn id="35" fill="hold">
                            <p:stCondLst>
                              <p:cond delay="0"/>
                            </p:stCondLst>
                            <p:childTnLst>
                              <p:par>
                                <p:cTn id="36" presetID="23" presetClass="entr" presetSubtype="272" fill="hold" nodeType="clickEffect">
                                  <p:stCondLst>
                                    <p:cond delay="0"/>
                                  </p:stCondLst>
                                  <p:childTnLst>
                                    <p:set>
                                      <p:cBhvr>
                                        <p:cTn id="37" dur="1" fill="hold">
                                          <p:stCondLst>
                                            <p:cond delay="0"/>
                                          </p:stCondLst>
                                        </p:cTn>
                                        <p:tgtEl>
                                          <p:spTgt spid="832547"/>
                                        </p:tgtEl>
                                        <p:attrNameLst>
                                          <p:attrName>style.visibility</p:attrName>
                                        </p:attrNameLst>
                                      </p:cBhvr>
                                      <p:to>
                                        <p:strVal val="visible"/>
                                      </p:to>
                                    </p:set>
                                    <p:anim calcmode="lin" valueType="num">
                                      <p:cBhvr>
                                        <p:cTn id="38" dur="1000" fill="hold"/>
                                        <p:tgtEl>
                                          <p:spTgt spid="832547"/>
                                        </p:tgtEl>
                                        <p:attrNameLst>
                                          <p:attrName>ppt_w</p:attrName>
                                        </p:attrNameLst>
                                      </p:cBhvr>
                                      <p:tavLst>
                                        <p:tav tm="0">
                                          <p:val>
                                            <p:strVal val="2/3*#ppt_w"/>
                                          </p:val>
                                        </p:tav>
                                        <p:tav tm="100000">
                                          <p:val>
                                            <p:strVal val="#ppt_w"/>
                                          </p:val>
                                        </p:tav>
                                      </p:tavLst>
                                    </p:anim>
                                    <p:anim calcmode="lin" valueType="num">
                                      <p:cBhvr>
                                        <p:cTn id="39" dur="1000" fill="hold"/>
                                        <p:tgtEl>
                                          <p:spTgt spid="832547"/>
                                        </p:tgtEl>
                                        <p:attrNameLst>
                                          <p:attrName>ppt_h</p:attrName>
                                        </p:attrNameLst>
                                      </p:cBhvr>
                                      <p:tavLst>
                                        <p:tav tm="0">
                                          <p:val>
                                            <p:strVal val="2/3*#ppt_h"/>
                                          </p:val>
                                        </p:tav>
                                        <p:tav tm="100000">
                                          <p:val>
                                            <p:strVal val="#ppt_h"/>
                                          </p:val>
                                        </p:tav>
                                      </p:tavLst>
                                    </p:anim>
                                  </p:childTnLst>
                                </p:cTn>
                              </p:par>
                            </p:childTnLst>
                          </p:cTn>
                        </p:par>
                        <p:par>
                          <p:cTn id="40" fill="hold">
                            <p:stCondLst>
                              <p:cond delay="1000"/>
                            </p:stCondLst>
                            <p:childTnLst>
                              <p:par>
                                <p:cTn id="41" presetID="10" presetClass="entr" presetSubtype="0" fill="hold" nodeType="afterEffect">
                                  <p:stCondLst>
                                    <p:cond delay="0"/>
                                  </p:stCondLst>
                                  <p:childTnLst>
                                    <p:set>
                                      <p:cBhvr>
                                        <p:cTn id="42" dur="1" fill="hold">
                                          <p:stCondLst>
                                            <p:cond delay="0"/>
                                          </p:stCondLst>
                                        </p:cTn>
                                        <p:tgtEl>
                                          <p:spTgt spid="832545"/>
                                        </p:tgtEl>
                                        <p:attrNameLst>
                                          <p:attrName>style.visibility</p:attrName>
                                        </p:attrNameLst>
                                      </p:cBhvr>
                                      <p:to>
                                        <p:strVal val="visible"/>
                                      </p:to>
                                    </p:set>
                                    <p:animEffect transition="in" filter="fade">
                                      <p:cBhvr>
                                        <p:cTn id="43" dur="1000"/>
                                        <p:tgtEl>
                                          <p:spTgt spid="832545"/>
                                        </p:tgtEl>
                                      </p:cBhvr>
                                    </p:animEffect>
                                  </p:childTnLst>
                                </p:cTn>
                              </p:par>
                            </p:childTnLst>
                          </p:cTn>
                        </p:par>
                      </p:childTnLst>
                    </p:cTn>
                  </p:par>
                  <p:par>
                    <p:cTn id="44" fill="hold">
                      <p:stCondLst>
                        <p:cond delay="indefinite"/>
                      </p:stCondLst>
                      <p:childTnLst>
                        <p:par>
                          <p:cTn id="45" fill="hold">
                            <p:stCondLst>
                              <p:cond delay="0"/>
                            </p:stCondLst>
                            <p:childTnLst>
                              <p:par>
                                <p:cTn id="46" presetID="17" presetClass="entr" presetSubtype="10" fill="hold" grpId="0" nodeType="clickEffect">
                                  <p:stCondLst>
                                    <p:cond delay="0"/>
                                  </p:stCondLst>
                                  <p:childTnLst>
                                    <p:set>
                                      <p:cBhvr>
                                        <p:cTn id="47" dur="1" fill="hold">
                                          <p:stCondLst>
                                            <p:cond delay="0"/>
                                          </p:stCondLst>
                                        </p:cTn>
                                        <p:tgtEl>
                                          <p:spTgt spid="832527"/>
                                        </p:tgtEl>
                                        <p:attrNameLst>
                                          <p:attrName>style.visibility</p:attrName>
                                        </p:attrNameLst>
                                      </p:cBhvr>
                                      <p:to>
                                        <p:strVal val="visible"/>
                                      </p:to>
                                    </p:set>
                                    <p:anim calcmode="lin" valueType="num">
                                      <p:cBhvr>
                                        <p:cTn id="48" dur="1000" fill="hold"/>
                                        <p:tgtEl>
                                          <p:spTgt spid="832527"/>
                                        </p:tgtEl>
                                        <p:attrNameLst>
                                          <p:attrName>ppt_w</p:attrName>
                                        </p:attrNameLst>
                                      </p:cBhvr>
                                      <p:tavLst>
                                        <p:tav tm="0">
                                          <p:val>
                                            <p:fltVal val="0"/>
                                          </p:val>
                                        </p:tav>
                                        <p:tav tm="100000">
                                          <p:val>
                                            <p:strVal val="#ppt_w"/>
                                          </p:val>
                                        </p:tav>
                                      </p:tavLst>
                                    </p:anim>
                                    <p:anim calcmode="lin" valueType="num">
                                      <p:cBhvr>
                                        <p:cTn id="49" dur="1000" fill="hold"/>
                                        <p:tgtEl>
                                          <p:spTgt spid="832527"/>
                                        </p:tgtEl>
                                        <p:attrNameLst>
                                          <p:attrName>ppt_h</p:attrName>
                                        </p:attrNameLst>
                                      </p:cBhvr>
                                      <p:tavLst>
                                        <p:tav tm="0">
                                          <p:val>
                                            <p:strVal val="#ppt_h"/>
                                          </p:val>
                                        </p:tav>
                                        <p:tav tm="100000">
                                          <p:val>
                                            <p:strVal val="#ppt_h"/>
                                          </p:val>
                                        </p:tav>
                                      </p:tavLst>
                                    </p:anim>
                                  </p:childTnLst>
                                </p:cTn>
                              </p:par>
                            </p:childTnLst>
                          </p:cTn>
                        </p:par>
                        <p:par>
                          <p:cTn id="50" fill="hold">
                            <p:stCondLst>
                              <p:cond delay="1000"/>
                            </p:stCondLst>
                            <p:childTnLst>
                              <p:par>
                                <p:cTn id="51" presetID="10" presetClass="entr" presetSubtype="0" fill="hold" nodeType="afterEffect">
                                  <p:stCondLst>
                                    <p:cond delay="0"/>
                                  </p:stCondLst>
                                  <p:childTnLst>
                                    <p:set>
                                      <p:cBhvr>
                                        <p:cTn id="52" dur="1" fill="hold">
                                          <p:stCondLst>
                                            <p:cond delay="0"/>
                                          </p:stCondLst>
                                        </p:cTn>
                                        <p:tgtEl>
                                          <p:spTgt spid="832546"/>
                                        </p:tgtEl>
                                        <p:attrNameLst>
                                          <p:attrName>style.visibility</p:attrName>
                                        </p:attrNameLst>
                                      </p:cBhvr>
                                      <p:to>
                                        <p:strVal val="visible"/>
                                      </p:to>
                                    </p:set>
                                    <p:animEffect transition="in" filter="fade">
                                      <p:cBhvr>
                                        <p:cTn id="53" dur="2000"/>
                                        <p:tgtEl>
                                          <p:spTgt spid="832546"/>
                                        </p:tgtEl>
                                      </p:cBhvr>
                                    </p:animEffect>
                                  </p:childTnLst>
                                </p:cTn>
                              </p:par>
                            </p:childTnLst>
                          </p:cTn>
                        </p:par>
                        <p:par>
                          <p:cTn id="54" fill="hold">
                            <p:stCondLst>
                              <p:cond delay="3000"/>
                            </p:stCondLst>
                            <p:childTnLst>
                              <p:par>
                                <p:cTn id="55" presetID="22" presetClass="entr" presetSubtype="8" fill="hold" grpId="0" nodeType="afterEffect">
                                  <p:stCondLst>
                                    <p:cond delay="0"/>
                                  </p:stCondLst>
                                  <p:childTnLst>
                                    <p:set>
                                      <p:cBhvr>
                                        <p:cTn id="56" dur="1" fill="hold">
                                          <p:stCondLst>
                                            <p:cond delay="0"/>
                                          </p:stCondLst>
                                        </p:cTn>
                                        <p:tgtEl>
                                          <p:spTgt spid="832529"/>
                                        </p:tgtEl>
                                        <p:attrNameLst>
                                          <p:attrName>style.visibility</p:attrName>
                                        </p:attrNameLst>
                                      </p:cBhvr>
                                      <p:to>
                                        <p:strVal val="visible"/>
                                      </p:to>
                                    </p:set>
                                    <p:animEffect transition="in" filter="wipe(left)">
                                      <p:cBhvr>
                                        <p:cTn id="57" dur="500"/>
                                        <p:tgtEl>
                                          <p:spTgt spid="832529"/>
                                        </p:tgtEl>
                                      </p:cBhvr>
                                    </p:animEffect>
                                  </p:childTnLst>
                                  <p:subTnLst>
                                    <p:set>
                                      <p:cBhvr override="childStyle">
                                        <p:cTn dur="1" fill="hold" display="0" masterRel="sameClick" afterEffect="1">
                                          <p:stCondLst>
                                            <p:cond evt="end" delay="0">
                                              <p:tn val="55"/>
                                            </p:cond>
                                          </p:stCondLst>
                                        </p:cTn>
                                        <p:tgtEl>
                                          <p:spTgt spid="832529"/>
                                        </p:tgtEl>
                                        <p:attrNameLst>
                                          <p:attrName>style.visibility</p:attrName>
                                        </p:attrNameLst>
                                      </p:cBhvr>
                                      <p:to>
                                        <p:strVal val="hidden"/>
                                      </p:to>
                                    </p:set>
                                  </p:subTnLst>
                                </p:cTn>
                              </p:par>
                            </p:childTnLst>
                          </p:cTn>
                        </p:par>
                        <p:par>
                          <p:cTn id="58" fill="hold">
                            <p:stCondLst>
                              <p:cond delay="3500"/>
                            </p:stCondLst>
                            <p:childTnLst>
                              <p:par>
                                <p:cTn id="59" presetID="22" presetClass="entr" presetSubtype="2" fill="hold" grpId="0" nodeType="afterEffect">
                                  <p:stCondLst>
                                    <p:cond delay="0"/>
                                  </p:stCondLst>
                                  <p:childTnLst>
                                    <p:set>
                                      <p:cBhvr>
                                        <p:cTn id="60" dur="1" fill="hold">
                                          <p:stCondLst>
                                            <p:cond delay="0"/>
                                          </p:stCondLst>
                                        </p:cTn>
                                        <p:tgtEl>
                                          <p:spTgt spid="832533"/>
                                        </p:tgtEl>
                                        <p:attrNameLst>
                                          <p:attrName>style.visibility</p:attrName>
                                        </p:attrNameLst>
                                      </p:cBhvr>
                                      <p:to>
                                        <p:strVal val="visible"/>
                                      </p:to>
                                    </p:set>
                                    <p:animEffect transition="in" filter="wipe(right)">
                                      <p:cBhvr>
                                        <p:cTn id="61" dur="500"/>
                                        <p:tgtEl>
                                          <p:spTgt spid="832533"/>
                                        </p:tgtEl>
                                      </p:cBhvr>
                                    </p:animEffect>
                                  </p:childTnLst>
                                  <p:subTnLst>
                                    <p:set>
                                      <p:cBhvr override="childStyle">
                                        <p:cTn dur="1" fill="hold" display="0" masterRel="sameClick" afterEffect="1">
                                          <p:stCondLst>
                                            <p:cond evt="end" delay="0">
                                              <p:tn val="59"/>
                                            </p:cond>
                                          </p:stCondLst>
                                        </p:cTn>
                                        <p:tgtEl>
                                          <p:spTgt spid="832533"/>
                                        </p:tgtEl>
                                        <p:attrNameLst>
                                          <p:attrName>style.visibility</p:attrName>
                                        </p:attrNameLst>
                                      </p:cBhvr>
                                      <p:to>
                                        <p:strVal val="hidden"/>
                                      </p:to>
                                    </p:set>
                                  </p:subTnLst>
                                </p:cTn>
                              </p:par>
                            </p:childTnLst>
                          </p:cTn>
                        </p:par>
                        <p:par>
                          <p:cTn id="62" fill="hold">
                            <p:stCondLst>
                              <p:cond delay="4000"/>
                            </p:stCondLst>
                            <p:childTnLst>
                              <p:par>
                                <p:cTn id="63" presetID="22" presetClass="entr" presetSubtype="8" fill="hold" nodeType="afterEffect">
                                  <p:stCondLst>
                                    <p:cond delay="0"/>
                                  </p:stCondLst>
                                  <p:childTnLst>
                                    <p:set>
                                      <p:cBhvr>
                                        <p:cTn id="64" dur="1" fill="hold">
                                          <p:stCondLst>
                                            <p:cond delay="0"/>
                                          </p:stCondLst>
                                        </p:cTn>
                                        <p:tgtEl>
                                          <p:spTgt spid="832528"/>
                                        </p:tgtEl>
                                        <p:attrNameLst>
                                          <p:attrName>style.visibility</p:attrName>
                                        </p:attrNameLst>
                                      </p:cBhvr>
                                      <p:to>
                                        <p:strVal val="visible"/>
                                      </p:to>
                                    </p:set>
                                    <p:animEffect transition="in" filter="wipe(left)">
                                      <p:cBhvr>
                                        <p:cTn id="65" dur="500"/>
                                        <p:tgtEl>
                                          <p:spTgt spid="832528"/>
                                        </p:tgtEl>
                                      </p:cBhvr>
                                    </p:animEffect>
                                  </p:childTnLst>
                                  <p:subTnLst>
                                    <p:set>
                                      <p:cBhvr override="childStyle">
                                        <p:cTn dur="1" fill="hold" display="0" masterRel="sameClick" afterEffect="1">
                                          <p:stCondLst>
                                            <p:cond evt="end" delay="0">
                                              <p:tn val="63"/>
                                            </p:cond>
                                          </p:stCondLst>
                                        </p:cTn>
                                        <p:tgtEl>
                                          <p:spTgt spid="832528"/>
                                        </p:tgtEl>
                                        <p:attrNameLst>
                                          <p:attrName>style.visibility</p:attrName>
                                        </p:attrNameLst>
                                      </p:cBhvr>
                                      <p:to>
                                        <p:strVal val="hidden"/>
                                      </p:to>
                                    </p:set>
                                  </p:subTnLst>
                                </p:cTn>
                              </p:par>
                            </p:childTnLst>
                          </p:cTn>
                        </p:par>
                        <p:par>
                          <p:cTn id="66" fill="hold">
                            <p:stCondLst>
                              <p:cond delay="4500"/>
                            </p:stCondLst>
                            <p:childTnLst>
                              <p:par>
                                <p:cTn id="67" presetID="22" presetClass="entr" presetSubtype="2" fill="hold" grpId="0" nodeType="afterEffect">
                                  <p:stCondLst>
                                    <p:cond delay="0"/>
                                  </p:stCondLst>
                                  <p:childTnLst>
                                    <p:set>
                                      <p:cBhvr>
                                        <p:cTn id="68" dur="1" fill="hold">
                                          <p:stCondLst>
                                            <p:cond delay="0"/>
                                          </p:stCondLst>
                                        </p:cTn>
                                        <p:tgtEl>
                                          <p:spTgt spid="832531"/>
                                        </p:tgtEl>
                                        <p:attrNameLst>
                                          <p:attrName>style.visibility</p:attrName>
                                        </p:attrNameLst>
                                      </p:cBhvr>
                                      <p:to>
                                        <p:strVal val="visible"/>
                                      </p:to>
                                    </p:set>
                                    <p:animEffect transition="in" filter="wipe(right)">
                                      <p:cBhvr>
                                        <p:cTn id="69" dur="500"/>
                                        <p:tgtEl>
                                          <p:spTgt spid="832531"/>
                                        </p:tgtEl>
                                      </p:cBhvr>
                                    </p:animEffect>
                                  </p:childTnLst>
                                  <p:subTnLst>
                                    <p:set>
                                      <p:cBhvr override="childStyle">
                                        <p:cTn dur="1" fill="hold" display="0" masterRel="sameClick" afterEffect="1">
                                          <p:stCondLst>
                                            <p:cond evt="end" delay="0">
                                              <p:tn val="67"/>
                                            </p:cond>
                                          </p:stCondLst>
                                        </p:cTn>
                                        <p:tgtEl>
                                          <p:spTgt spid="832531"/>
                                        </p:tgtEl>
                                        <p:attrNameLst>
                                          <p:attrName>style.visibility</p:attrName>
                                        </p:attrNameLst>
                                      </p:cBhvr>
                                      <p:to>
                                        <p:strVal val="hidden"/>
                                      </p:to>
                                    </p:set>
                                  </p:sub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832537"/>
                                        </p:tgtEl>
                                        <p:attrNameLst>
                                          <p:attrName>style.visibility</p:attrName>
                                        </p:attrNameLst>
                                      </p:cBhvr>
                                      <p:to>
                                        <p:strVal val="visible"/>
                                      </p:to>
                                    </p:set>
                                    <p:animEffect transition="in" filter="wipe(up)">
                                      <p:cBhvr>
                                        <p:cTn id="73" dur="500"/>
                                        <p:tgtEl>
                                          <p:spTgt spid="832537"/>
                                        </p:tgtEl>
                                      </p:cBhvr>
                                    </p:animEffect>
                                  </p:childTnLst>
                                  <p:subTnLst>
                                    <p:set>
                                      <p:cBhvr override="childStyle">
                                        <p:cTn dur="1" fill="hold" display="0" masterRel="sameClick" afterEffect="1">
                                          <p:stCondLst>
                                            <p:cond evt="end" delay="0">
                                              <p:tn val="71"/>
                                            </p:cond>
                                          </p:stCondLst>
                                        </p:cTn>
                                        <p:tgtEl>
                                          <p:spTgt spid="832537"/>
                                        </p:tgtEl>
                                        <p:attrNameLst>
                                          <p:attrName>style.visibility</p:attrName>
                                        </p:attrNameLst>
                                      </p:cBhvr>
                                      <p:to>
                                        <p:strVal val="hidden"/>
                                      </p:to>
                                    </p:set>
                                  </p:subTnLst>
                                </p:cTn>
                              </p:par>
                            </p:childTnLst>
                          </p:cTn>
                        </p:par>
                        <p:par>
                          <p:cTn id="74" fill="hold">
                            <p:stCondLst>
                              <p:cond delay="5500"/>
                            </p:stCondLst>
                            <p:childTnLst>
                              <p:par>
                                <p:cTn id="75" presetID="22" presetClass="entr" presetSubtype="4" fill="hold" grpId="0" nodeType="afterEffect">
                                  <p:stCondLst>
                                    <p:cond delay="0"/>
                                  </p:stCondLst>
                                  <p:childTnLst>
                                    <p:set>
                                      <p:cBhvr>
                                        <p:cTn id="76" dur="1" fill="hold">
                                          <p:stCondLst>
                                            <p:cond delay="0"/>
                                          </p:stCondLst>
                                        </p:cTn>
                                        <p:tgtEl>
                                          <p:spTgt spid="832534"/>
                                        </p:tgtEl>
                                        <p:attrNameLst>
                                          <p:attrName>style.visibility</p:attrName>
                                        </p:attrNameLst>
                                      </p:cBhvr>
                                      <p:to>
                                        <p:strVal val="visible"/>
                                      </p:to>
                                    </p:set>
                                    <p:animEffect transition="in" filter="wipe(down)">
                                      <p:cBhvr>
                                        <p:cTn id="77" dur="500"/>
                                        <p:tgtEl>
                                          <p:spTgt spid="832534"/>
                                        </p:tgtEl>
                                      </p:cBhvr>
                                    </p:animEffect>
                                  </p:childTnLst>
                                  <p:subTnLst>
                                    <p:set>
                                      <p:cBhvr override="childStyle">
                                        <p:cTn dur="1" fill="hold" display="0" masterRel="sameClick" afterEffect="1">
                                          <p:stCondLst>
                                            <p:cond evt="end" delay="0">
                                              <p:tn val="75"/>
                                            </p:cond>
                                          </p:stCondLst>
                                        </p:cTn>
                                        <p:tgtEl>
                                          <p:spTgt spid="832534"/>
                                        </p:tgtEl>
                                        <p:attrNameLst>
                                          <p:attrName>style.visibility</p:attrName>
                                        </p:attrNameLst>
                                      </p:cBhvr>
                                      <p:to>
                                        <p:strVal val="hidden"/>
                                      </p:to>
                                    </p:set>
                                  </p:subTnLst>
                                </p:cTn>
                              </p:par>
                            </p:childTnLst>
                          </p:cTn>
                        </p:par>
                        <p:par>
                          <p:cTn id="78" fill="hold">
                            <p:stCondLst>
                              <p:cond delay="6000"/>
                            </p:stCondLst>
                            <p:childTnLst>
                              <p:par>
                                <p:cTn id="79" presetID="22" presetClass="entr" presetSubtype="1" fill="hold" nodeType="afterEffect">
                                  <p:stCondLst>
                                    <p:cond delay="0"/>
                                  </p:stCondLst>
                                  <p:childTnLst>
                                    <p:set>
                                      <p:cBhvr>
                                        <p:cTn id="80" dur="1" fill="hold">
                                          <p:stCondLst>
                                            <p:cond delay="0"/>
                                          </p:stCondLst>
                                        </p:cTn>
                                        <p:tgtEl>
                                          <p:spTgt spid="832538"/>
                                        </p:tgtEl>
                                        <p:attrNameLst>
                                          <p:attrName>style.visibility</p:attrName>
                                        </p:attrNameLst>
                                      </p:cBhvr>
                                      <p:to>
                                        <p:strVal val="visible"/>
                                      </p:to>
                                    </p:set>
                                    <p:animEffect transition="in" filter="wipe(up)">
                                      <p:cBhvr>
                                        <p:cTn id="81" dur="500"/>
                                        <p:tgtEl>
                                          <p:spTgt spid="832538"/>
                                        </p:tgtEl>
                                      </p:cBhvr>
                                    </p:animEffect>
                                  </p:childTnLst>
                                  <p:subTnLst>
                                    <p:set>
                                      <p:cBhvr override="childStyle">
                                        <p:cTn dur="1" fill="hold" display="0" masterRel="sameClick" afterEffect="1">
                                          <p:stCondLst>
                                            <p:cond evt="end" delay="0">
                                              <p:tn val="79"/>
                                            </p:cond>
                                          </p:stCondLst>
                                        </p:cTn>
                                        <p:tgtEl>
                                          <p:spTgt spid="832538"/>
                                        </p:tgtEl>
                                        <p:attrNameLst>
                                          <p:attrName>style.visibility</p:attrName>
                                        </p:attrNameLst>
                                      </p:cBhvr>
                                      <p:to>
                                        <p:strVal val="hidden"/>
                                      </p:to>
                                    </p:set>
                                  </p:subTnLst>
                                </p:cTn>
                              </p:par>
                            </p:childTnLst>
                          </p:cTn>
                        </p:par>
                        <p:par>
                          <p:cTn id="82" fill="hold">
                            <p:stCondLst>
                              <p:cond delay="6500"/>
                            </p:stCondLst>
                            <p:childTnLst>
                              <p:par>
                                <p:cTn id="83" presetID="22" presetClass="entr" presetSubtype="4" fill="hold" nodeType="afterEffect">
                                  <p:stCondLst>
                                    <p:cond delay="0"/>
                                  </p:stCondLst>
                                  <p:childTnLst>
                                    <p:set>
                                      <p:cBhvr>
                                        <p:cTn id="84" dur="1" fill="hold">
                                          <p:stCondLst>
                                            <p:cond delay="0"/>
                                          </p:stCondLst>
                                        </p:cTn>
                                        <p:tgtEl>
                                          <p:spTgt spid="832535"/>
                                        </p:tgtEl>
                                        <p:attrNameLst>
                                          <p:attrName>style.visibility</p:attrName>
                                        </p:attrNameLst>
                                      </p:cBhvr>
                                      <p:to>
                                        <p:strVal val="visible"/>
                                      </p:to>
                                    </p:set>
                                    <p:animEffect transition="in" filter="wipe(down)">
                                      <p:cBhvr>
                                        <p:cTn id="85" dur="500"/>
                                        <p:tgtEl>
                                          <p:spTgt spid="832535"/>
                                        </p:tgtEl>
                                      </p:cBhvr>
                                    </p:animEffect>
                                  </p:childTnLst>
                                  <p:subTnLst>
                                    <p:set>
                                      <p:cBhvr override="childStyle">
                                        <p:cTn dur="1" fill="hold" display="0" masterRel="sameClick" afterEffect="1">
                                          <p:stCondLst>
                                            <p:cond evt="end" delay="0">
                                              <p:tn val="83"/>
                                            </p:cond>
                                          </p:stCondLst>
                                        </p:cTn>
                                        <p:tgtEl>
                                          <p:spTgt spid="832535"/>
                                        </p:tgtEl>
                                        <p:attrNameLst>
                                          <p:attrName>style.visibility</p:attrName>
                                        </p:attrNameLst>
                                      </p:cBhvr>
                                      <p:to>
                                        <p:strVal val="hidden"/>
                                      </p:to>
                                    </p:set>
                                  </p:subTnLst>
                                </p:cTn>
                              </p:par>
                            </p:childTnLst>
                          </p:cTn>
                        </p:par>
                        <p:par>
                          <p:cTn id="86" fill="hold">
                            <p:stCondLst>
                              <p:cond delay="7000"/>
                            </p:stCondLst>
                            <p:childTnLst>
                              <p:par>
                                <p:cTn id="87" presetID="22" presetClass="entr" presetSubtype="8" fill="hold" grpId="0" nodeType="afterEffect">
                                  <p:stCondLst>
                                    <p:cond delay="0"/>
                                  </p:stCondLst>
                                  <p:childTnLst>
                                    <p:set>
                                      <p:cBhvr>
                                        <p:cTn id="88" dur="1" fill="hold">
                                          <p:stCondLst>
                                            <p:cond delay="0"/>
                                          </p:stCondLst>
                                        </p:cTn>
                                        <p:tgtEl>
                                          <p:spTgt spid="832530"/>
                                        </p:tgtEl>
                                        <p:attrNameLst>
                                          <p:attrName>style.visibility</p:attrName>
                                        </p:attrNameLst>
                                      </p:cBhvr>
                                      <p:to>
                                        <p:strVal val="visible"/>
                                      </p:to>
                                    </p:set>
                                    <p:animEffect transition="in" filter="wipe(left)">
                                      <p:cBhvr>
                                        <p:cTn id="89" dur="500"/>
                                        <p:tgtEl>
                                          <p:spTgt spid="832530"/>
                                        </p:tgtEl>
                                      </p:cBhvr>
                                    </p:animEffect>
                                  </p:childTnLst>
                                </p:cTn>
                              </p:par>
                            </p:childTnLst>
                          </p:cTn>
                        </p:par>
                        <p:par>
                          <p:cTn id="90" fill="hold">
                            <p:stCondLst>
                              <p:cond delay="7500"/>
                            </p:stCondLst>
                            <p:childTnLst>
                              <p:par>
                                <p:cTn id="91" presetID="22" presetClass="entr" presetSubtype="2" fill="hold" nodeType="afterEffect">
                                  <p:stCondLst>
                                    <p:cond delay="0"/>
                                  </p:stCondLst>
                                  <p:childTnLst>
                                    <p:set>
                                      <p:cBhvr>
                                        <p:cTn id="92" dur="1" fill="hold">
                                          <p:stCondLst>
                                            <p:cond delay="0"/>
                                          </p:stCondLst>
                                        </p:cTn>
                                        <p:tgtEl>
                                          <p:spTgt spid="832532"/>
                                        </p:tgtEl>
                                        <p:attrNameLst>
                                          <p:attrName>style.visibility</p:attrName>
                                        </p:attrNameLst>
                                      </p:cBhvr>
                                      <p:to>
                                        <p:strVal val="visible"/>
                                      </p:to>
                                    </p:set>
                                    <p:animEffect transition="in" filter="wipe(right)">
                                      <p:cBhvr>
                                        <p:cTn id="93" dur="500"/>
                                        <p:tgtEl>
                                          <p:spTgt spid="832532"/>
                                        </p:tgtEl>
                                      </p:cBhvr>
                                    </p:animEffect>
                                  </p:childTnLst>
                                </p:cTn>
                              </p:par>
                            </p:childTnLst>
                          </p:cTn>
                        </p:par>
                        <p:par>
                          <p:cTn id="94" fill="hold">
                            <p:stCondLst>
                              <p:cond delay="8000"/>
                            </p:stCondLst>
                            <p:childTnLst>
                              <p:par>
                                <p:cTn id="95" presetID="22" presetClass="entr" presetSubtype="1" fill="hold" grpId="0" nodeType="afterEffect">
                                  <p:stCondLst>
                                    <p:cond delay="0"/>
                                  </p:stCondLst>
                                  <p:childTnLst>
                                    <p:set>
                                      <p:cBhvr>
                                        <p:cTn id="96" dur="1" fill="hold">
                                          <p:stCondLst>
                                            <p:cond delay="0"/>
                                          </p:stCondLst>
                                        </p:cTn>
                                        <p:tgtEl>
                                          <p:spTgt spid="832539"/>
                                        </p:tgtEl>
                                        <p:attrNameLst>
                                          <p:attrName>style.visibility</p:attrName>
                                        </p:attrNameLst>
                                      </p:cBhvr>
                                      <p:to>
                                        <p:strVal val="visible"/>
                                      </p:to>
                                    </p:set>
                                    <p:animEffect transition="in" filter="wipe(up)">
                                      <p:cBhvr>
                                        <p:cTn id="97" dur="500"/>
                                        <p:tgtEl>
                                          <p:spTgt spid="832539"/>
                                        </p:tgtEl>
                                      </p:cBhvr>
                                    </p:animEffect>
                                  </p:childTnLst>
                                </p:cTn>
                              </p:par>
                            </p:childTnLst>
                          </p:cTn>
                        </p:par>
                        <p:par>
                          <p:cTn id="98" fill="hold">
                            <p:stCondLst>
                              <p:cond delay="8500"/>
                            </p:stCondLst>
                            <p:childTnLst>
                              <p:par>
                                <p:cTn id="99" presetID="22" presetClass="entr" presetSubtype="4" fill="hold" grpId="0" nodeType="afterEffect">
                                  <p:stCondLst>
                                    <p:cond delay="0"/>
                                  </p:stCondLst>
                                  <p:childTnLst>
                                    <p:set>
                                      <p:cBhvr>
                                        <p:cTn id="100" dur="1" fill="hold">
                                          <p:stCondLst>
                                            <p:cond delay="0"/>
                                          </p:stCondLst>
                                        </p:cTn>
                                        <p:tgtEl>
                                          <p:spTgt spid="832536"/>
                                        </p:tgtEl>
                                        <p:attrNameLst>
                                          <p:attrName>style.visibility</p:attrName>
                                        </p:attrNameLst>
                                      </p:cBhvr>
                                      <p:to>
                                        <p:strVal val="visible"/>
                                      </p:to>
                                    </p:set>
                                    <p:animEffect transition="in" filter="wipe(down)">
                                      <p:cBhvr>
                                        <p:cTn id="101" dur="500"/>
                                        <p:tgtEl>
                                          <p:spTgt spid="8325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2515" grpId="0" autoUpdateAnimBg="0"/>
      <p:bldP spid="832522" grpId="0" animBg="1" autoUpdateAnimBg="0"/>
      <p:bldP spid="832526" grpId="0" animBg="1" autoUpdateAnimBg="0"/>
      <p:bldP spid="832527" grpId="0" animBg="1" autoUpdateAnimBg="0"/>
      <p:bldP spid="832529" grpId="0" animBg="1"/>
      <p:bldP spid="832530" grpId="0" animBg="1"/>
      <p:bldP spid="832531" grpId="0" animBg="1"/>
      <p:bldP spid="832533" grpId="0" animBg="1"/>
      <p:bldP spid="832534" grpId="0" animBg="1"/>
      <p:bldP spid="832536" grpId="0" animBg="1"/>
      <p:bldP spid="832537" grpId="0" animBg="1"/>
      <p:bldP spid="832539" grpId="0" animBg="1"/>
      <p:bldP spid="832540" grpId="0" animBg="1" autoUpdateAnimBg="0"/>
      <p:bldP spid="832541" grpId="0" autoUpdateAnimBg="0"/>
    </p:bldLst>
  </p:timing>
</p:sld>
</file>

<file path=ppt/slides/slide79.xml><?xml version="1.0" encoding="utf-8"?>
<p:sld xmlns:a="http://schemas.openxmlformats.org/drawingml/2006/main" xmlns:r="http://schemas.openxmlformats.org/officeDocument/2006/relationships" xmlns:p="http://schemas.openxmlformats.org/presentationml/2006/main">
  <p:cSld>
    <p:bg>
      <p:bgPr>
        <a:gradFill rotWithShape="0">
          <a:gsLst>
            <a:gs pos="0">
              <a:srgbClr val="CC99FF"/>
            </a:gs>
            <a:gs pos="100000">
              <a:schemeClr val="bg1"/>
            </a:gs>
          </a:gsLst>
          <a:lin ang="2700000" scaled="1"/>
        </a:gradFill>
        <a:effectLst/>
      </p:bgPr>
    </p:bg>
    <p:spTree>
      <p:nvGrpSpPr>
        <p:cNvPr id="1" name=""/>
        <p:cNvGrpSpPr/>
        <p:nvPr/>
      </p:nvGrpSpPr>
      <p:grpSpPr>
        <a:xfrm>
          <a:off x="0" y="0"/>
          <a:ext cx="0" cy="0"/>
          <a:chOff x="0" y="0"/>
          <a:chExt cx="0" cy="0"/>
        </a:xfrm>
      </p:grpSpPr>
      <p:sp>
        <p:nvSpPr>
          <p:cNvPr id="822274" name="Rectangle 2"/>
          <p:cNvSpPr>
            <a:spLocks noChangeArrowheads="1"/>
          </p:cNvSpPr>
          <p:nvPr/>
        </p:nvSpPr>
        <p:spPr bwMode="auto">
          <a:xfrm>
            <a:off x="0" y="4953000"/>
            <a:ext cx="9144000" cy="1897063"/>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822290" name="Text Box 18"/>
          <p:cNvSpPr txBox="1">
            <a:spLocks noChangeArrowheads="1"/>
          </p:cNvSpPr>
          <p:nvPr/>
        </p:nvSpPr>
        <p:spPr bwMode="auto">
          <a:xfrm>
            <a:off x="762000" y="5181600"/>
            <a:ext cx="7543800" cy="1106488"/>
          </a:xfrm>
          <a:prstGeom prst="rect">
            <a:avLst/>
          </a:prstGeom>
          <a:noFill/>
          <a:ln w="9525">
            <a:noFill/>
            <a:miter lim="800000"/>
            <a:headEnd/>
            <a:tailEnd/>
          </a:ln>
          <a:effectLst/>
        </p:spPr>
        <p:txBody>
          <a:bodyPr>
            <a:spAutoFit/>
          </a:bodyPr>
          <a:lstStyle/>
          <a:p>
            <a:pPr>
              <a:lnSpc>
                <a:spcPct val="85000"/>
              </a:lnSpc>
            </a:pPr>
            <a:r>
              <a:rPr lang="en-US" sz="2600" b="1">
                <a:solidFill>
                  <a:schemeClr val="bg1"/>
                </a:solidFill>
                <a:latin typeface="Arial Narrow" pitchFamily="34" charset="0"/>
              </a:rPr>
              <a:t>In this realm, they freely and fully share love and beauty according to the will of the subject partner, thus realizing</a:t>
            </a:r>
          </a:p>
          <a:p>
            <a:pPr>
              <a:lnSpc>
                <a:spcPct val="85000"/>
              </a:lnSpc>
            </a:pPr>
            <a:r>
              <a:rPr lang="en-US" sz="2600" b="1">
                <a:solidFill>
                  <a:schemeClr val="bg1"/>
                </a:solidFill>
                <a:latin typeface="Arial Narrow" pitchFamily="34" charset="0"/>
              </a:rPr>
              <a:t>the </a:t>
            </a:r>
            <a:r>
              <a:rPr lang="en-US" sz="2600" b="1" u="sng">
                <a:solidFill>
                  <a:schemeClr val="bg1"/>
                </a:solidFill>
                <a:latin typeface="Arial Narrow" pitchFamily="34" charset="0"/>
              </a:rPr>
              <a:t>purpose of goodness</a:t>
            </a:r>
            <a:r>
              <a:rPr lang="en-US" sz="2600" b="1">
                <a:solidFill>
                  <a:schemeClr val="bg1"/>
                </a:solidFill>
                <a:latin typeface="Arial Narrow" pitchFamily="34" charset="0"/>
              </a:rPr>
              <a:t> </a:t>
            </a:r>
            <a:r>
              <a:rPr lang="en-US" sz="2000">
                <a:solidFill>
                  <a:schemeClr val="bg1"/>
                </a:solidFill>
                <a:latin typeface="Arial Narrow" pitchFamily="34" charset="0"/>
              </a:rPr>
              <a:t>(p.  46).</a:t>
            </a:r>
          </a:p>
        </p:txBody>
      </p:sp>
      <p:sp>
        <p:nvSpPr>
          <p:cNvPr id="822330" name="Rectangle 58"/>
          <p:cNvSpPr>
            <a:spLocks noChangeArrowheads="1"/>
          </p:cNvSpPr>
          <p:nvPr/>
        </p:nvSpPr>
        <p:spPr bwMode="auto">
          <a:xfrm>
            <a:off x="5029200" y="1143000"/>
            <a:ext cx="3200400" cy="1295400"/>
          </a:xfrm>
          <a:prstGeom prst="rect">
            <a:avLst/>
          </a:prstGeom>
          <a:gradFill rotWithShape="0">
            <a:gsLst>
              <a:gs pos="0">
                <a:srgbClr val="FFFFFF"/>
              </a:gs>
              <a:gs pos="100000">
                <a:srgbClr val="9999FF"/>
              </a:gs>
            </a:gsLst>
            <a:path path="shape">
              <a:fillToRect l="50000" t="50000" r="50000" b="50000"/>
            </a:path>
          </a:gradFill>
          <a:ln w="9525">
            <a:miter lim="800000"/>
            <a:headEnd/>
            <a:tailEnd/>
          </a:ln>
          <a:effectLst/>
          <a:scene3d>
            <a:camera prst="legacyPerspectiveTop"/>
            <a:lightRig rig="legacyFlat3" dir="b"/>
          </a:scene3d>
          <a:sp3d extrusionH="121893000" prstMaterial="legacyMatte">
            <a:bevelT w="13500" h="13500" prst="angle"/>
            <a:bevelB w="13500" h="13500" prst="angle"/>
            <a:extrusionClr>
              <a:srgbClr val="CC99FF"/>
            </a:extrusionClr>
          </a:sp3d>
        </p:spPr>
        <p:txBody>
          <a:bodyPr wrap="none" anchor="ctr">
            <a:flatTx/>
          </a:bodyPr>
          <a:lstStyle/>
          <a:p>
            <a:pPr algn="ctr">
              <a:lnSpc>
                <a:spcPct val="90000"/>
              </a:lnSpc>
            </a:pPr>
            <a:endParaRPr lang="en-US" sz="2800" b="1">
              <a:solidFill>
                <a:schemeClr val="accent2"/>
              </a:solidFill>
            </a:endParaRPr>
          </a:p>
        </p:txBody>
      </p:sp>
      <p:sp>
        <p:nvSpPr>
          <p:cNvPr id="822331" name="Text Box 59"/>
          <p:cNvSpPr txBox="1">
            <a:spLocks noChangeArrowheads="1"/>
          </p:cNvSpPr>
          <p:nvPr/>
        </p:nvSpPr>
        <p:spPr bwMode="auto">
          <a:xfrm>
            <a:off x="5295900" y="1143000"/>
            <a:ext cx="2667000" cy="519113"/>
          </a:xfrm>
          <a:prstGeom prst="rect">
            <a:avLst/>
          </a:prstGeom>
          <a:noFill/>
          <a:ln w="9525">
            <a:noFill/>
            <a:miter lim="800000"/>
            <a:headEnd/>
            <a:tailEnd/>
          </a:ln>
          <a:effectLst>
            <a:outerShdw dist="12700" dir="2700000" algn="ctr" rotWithShape="0">
              <a:schemeClr val="bg1"/>
            </a:outerShdw>
          </a:effectLst>
        </p:spPr>
        <p:txBody>
          <a:bodyPr>
            <a:spAutoFit/>
          </a:bodyPr>
          <a:lstStyle/>
          <a:p>
            <a:pPr algn="ctr">
              <a:lnSpc>
                <a:spcPct val="100000"/>
              </a:lnSpc>
              <a:spcBef>
                <a:spcPct val="50000"/>
              </a:spcBef>
            </a:pPr>
            <a:r>
              <a:rPr lang="en-US" sz="2800" dirty="0"/>
              <a:t>Direct dominion</a:t>
            </a:r>
            <a:r>
              <a:rPr lang="en-US" sz="2800" dirty="0">
                <a:effectLst>
                  <a:outerShdw blurRad="38100" dist="38100" dir="2700000" algn="tl">
                    <a:srgbClr val="000000"/>
                  </a:outerShdw>
                </a:effectLst>
              </a:rPr>
              <a:t>:</a:t>
            </a:r>
          </a:p>
        </p:txBody>
      </p:sp>
      <p:sp>
        <p:nvSpPr>
          <p:cNvPr id="822289" name="Text Box 17"/>
          <p:cNvSpPr txBox="1">
            <a:spLocks noChangeArrowheads="1"/>
          </p:cNvSpPr>
          <p:nvPr/>
        </p:nvSpPr>
        <p:spPr bwMode="auto">
          <a:xfrm>
            <a:off x="5181600" y="1577975"/>
            <a:ext cx="2895600" cy="860425"/>
          </a:xfrm>
          <a:prstGeom prst="rect">
            <a:avLst/>
          </a:prstGeom>
          <a:noFill/>
          <a:ln w="9525">
            <a:noFill/>
            <a:miter lim="800000"/>
            <a:headEnd/>
            <a:tailEnd/>
          </a:ln>
          <a:effectLst>
            <a:outerShdw dist="35921" dir="2700000" algn="ctr" rotWithShape="0">
              <a:srgbClr val="FFCCFF"/>
            </a:outerShdw>
          </a:effectLst>
        </p:spPr>
        <p:txBody>
          <a:bodyPr>
            <a:spAutoFit/>
          </a:bodyPr>
          <a:lstStyle/>
          <a:p>
            <a:pPr algn="ctr">
              <a:lnSpc>
                <a:spcPct val="90000"/>
              </a:lnSpc>
            </a:pPr>
            <a:r>
              <a:rPr lang="en-US" sz="2800" dirty="0">
                <a:solidFill>
                  <a:srgbClr val="6600CC"/>
                </a:solidFill>
              </a:rPr>
              <a:t>Purpose of</a:t>
            </a:r>
          </a:p>
          <a:p>
            <a:pPr algn="ctr">
              <a:lnSpc>
                <a:spcPct val="90000"/>
              </a:lnSpc>
            </a:pPr>
            <a:r>
              <a:rPr lang="en-US" sz="2800" dirty="0">
                <a:solidFill>
                  <a:srgbClr val="6600CC"/>
                </a:solidFill>
              </a:rPr>
              <a:t>goodness realized</a:t>
            </a:r>
          </a:p>
        </p:txBody>
      </p:sp>
      <p:grpSp>
        <p:nvGrpSpPr>
          <p:cNvPr id="822305" name="Group 33"/>
          <p:cNvGrpSpPr>
            <a:grpSpLocks/>
          </p:cNvGrpSpPr>
          <p:nvPr/>
        </p:nvGrpSpPr>
        <p:grpSpPr bwMode="auto">
          <a:xfrm>
            <a:off x="1957388" y="1143000"/>
            <a:ext cx="1243012" cy="1927225"/>
            <a:chOff x="1281" y="624"/>
            <a:chExt cx="783" cy="1214"/>
          </a:xfrm>
        </p:grpSpPr>
        <p:sp>
          <p:nvSpPr>
            <p:cNvPr id="822306" name="Line 34"/>
            <p:cNvSpPr>
              <a:spLocks noChangeShapeType="1"/>
            </p:cNvSpPr>
            <p:nvPr/>
          </p:nvSpPr>
          <p:spPr bwMode="auto">
            <a:xfrm rot="2478685">
              <a:off x="1281" y="712"/>
              <a:ext cx="4" cy="1126"/>
            </a:xfrm>
            <a:prstGeom prst="line">
              <a:avLst/>
            </a:prstGeom>
            <a:noFill/>
            <a:ln w="57150">
              <a:solidFill>
                <a:srgbClr val="9900FF"/>
              </a:solidFill>
              <a:round/>
              <a:headEnd/>
              <a:tailEnd/>
            </a:ln>
            <a:effectLst/>
          </p:spPr>
          <p:txBody>
            <a:bodyPr/>
            <a:lstStyle/>
            <a:p>
              <a:endParaRPr lang="en-US"/>
            </a:p>
          </p:txBody>
        </p:sp>
        <p:sp>
          <p:nvSpPr>
            <p:cNvPr id="822307" name="Line 35"/>
            <p:cNvSpPr>
              <a:spLocks noChangeShapeType="1"/>
            </p:cNvSpPr>
            <p:nvPr/>
          </p:nvSpPr>
          <p:spPr bwMode="auto">
            <a:xfrm rot="19081595" flipH="1">
              <a:off x="2060" y="624"/>
              <a:ext cx="4" cy="1126"/>
            </a:xfrm>
            <a:prstGeom prst="line">
              <a:avLst/>
            </a:prstGeom>
            <a:noFill/>
            <a:ln w="57150">
              <a:solidFill>
                <a:srgbClr val="9900FF"/>
              </a:solidFill>
              <a:round/>
              <a:headEnd/>
              <a:tailEnd/>
            </a:ln>
            <a:effectLst/>
          </p:spPr>
          <p:txBody>
            <a:bodyPr/>
            <a:lstStyle/>
            <a:p>
              <a:endParaRPr lang="en-US"/>
            </a:p>
          </p:txBody>
        </p:sp>
      </p:grpSp>
      <p:grpSp>
        <p:nvGrpSpPr>
          <p:cNvPr id="822308" name="Group 36"/>
          <p:cNvGrpSpPr>
            <a:grpSpLocks/>
          </p:cNvGrpSpPr>
          <p:nvPr/>
        </p:nvGrpSpPr>
        <p:grpSpPr bwMode="auto">
          <a:xfrm>
            <a:off x="1974850" y="2590800"/>
            <a:ext cx="1281113" cy="1828800"/>
            <a:chOff x="1292" y="1536"/>
            <a:chExt cx="807" cy="1152"/>
          </a:xfrm>
        </p:grpSpPr>
        <p:sp>
          <p:nvSpPr>
            <p:cNvPr id="822309" name="Line 37"/>
            <p:cNvSpPr>
              <a:spLocks noChangeShapeType="1"/>
            </p:cNvSpPr>
            <p:nvPr/>
          </p:nvSpPr>
          <p:spPr bwMode="auto">
            <a:xfrm rot="18931875" flipH="1">
              <a:off x="1292" y="1536"/>
              <a:ext cx="4" cy="1126"/>
            </a:xfrm>
            <a:prstGeom prst="line">
              <a:avLst/>
            </a:prstGeom>
            <a:noFill/>
            <a:ln w="57150">
              <a:solidFill>
                <a:srgbClr val="9900FF"/>
              </a:solidFill>
              <a:round/>
              <a:headEnd/>
              <a:tailEnd/>
            </a:ln>
            <a:effectLst/>
          </p:spPr>
          <p:txBody>
            <a:bodyPr/>
            <a:lstStyle/>
            <a:p>
              <a:endParaRPr lang="en-US"/>
            </a:p>
          </p:txBody>
        </p:sp>
        <p:sp>
          <p:nvSpPr>
            <p:cNvPr id="822310" name="Line 38"/>
            <p:cNvSpPr>
              <a:spLocks noChangeShapeType="1"/>
            </p:cNvSpPr>
            <p:nvPr/>
          </p:nvSpPr>
          <p:spPr bwMode="auto">
            <a:xfrm rot="2478685">
              <a:off x="2095" y="1562"/>
              <a:ext cx="4" cy="1126"/>
            </a:xfrm>
            <a:prstGeom prst="line">
              <a:avLst/>
            </a:prstGeom>
            <a:noFill/>
            <a:ln w="57150">
              <a:solidFill>
                <a:srgbClr val="9900FF"/>
              </a:solidFill>
              <a:round/>
              <a:headEnd/>
              <a:tailEnd/>
            </a:ln>
            <a:effectLst/>
          </p:spPr>
          <p:txBody>
            <a:bodyPr/>
            <a:lstStyle/>
            <a:p>
              <a:endParaRPr lang="en-US"/>
            </a:p>
          </p:txBody>
        </p:sp>
      </p:grpSp>
      <p:sp>
        <p:nvSpPr>
          <p:cNvPr id="822311" name="Oval 39"/>
          <p:cNvSpPr>
            <a:spLocks noChangeArrowheads="1"/>
          </p:cNvSpPr>
          <p:nvPr/>
        </p:nvSpPr>
        <p:spPr bwMode="auto">
          <a:xfrm>
            <a:off x="3449638" y="2317750"/>
            <a:ext cx="1122362" cy="1006475"/>
          </a:xfrm>
          <a:prstGeom prst="ellipse">
            <a:avLst/>
          </a:prstGeom>
          <a:gradFill rotWithShape="0">
            <a:gsLst>
              <a:gs pos="0">
                <a:srgbClr val="FFFFFF"/>
              </a:gs>
              <a:gs pos="100000">
                <a:srgbClr val="CCFF99"/>
              </a:gs>
            </a:gsLst>
            <a:path path="shape">
              <a:fillToRect l="50000" t="50000" r="50000" b="50000"/>
            </a:path>
          </a:gradFill>
          <a:ln w="9525">
            <a:round/>
            <a:headEnd/>
            <a:tailEnd/>
          </a:ln>
          <a:effectLst/>
          <a:scene3d>
            <a:camera prst="legacyPerspectiveRight"/>
            <a:lightRig rig="legacyNormal3" dir="t"/>
          </a:scene3d>
          <a:sp3d extrusionH="887400" prstMaterial="legacyMatte">
            <a:bevelT w="13500" h="13500" prst="angle"/>
            <a:bevelB w="13500" h="13500" prst="angle"/>
            <a:extrusionClr>
              <a:srgbClr val="CCFF99"/>
            </a:extrusionClr>
          </a:sp3d>
        </p:spPr>
        <p:txBody>
          <a:bodyPr wrap="none" anchor="ctr">
            <a:flatTx/>
          </a:bodyPr>
          <a:lstStyle/>
          <a:p>
            <a:pPr algn="ctr">
              <a:lnSpc>
                <a:spcPct val="70000"/>
              </a:lnSpc>
            </a:pPr>
            <a:endParaRPr lang="en-US" sz="800" dirty="0">
              <a:solidFill>
                <a:srgbClr val="339933"/>
              </a:solidFill>
              <a:effectLst>
                <a:outerShdw dist="12700" dir="2700000" algn="tl">
                  <a:srgbClr val="000000"/>
                </a:outerShdw>
              </a:effectLst>
              <a:latin typeface="Fette Engschrift" pitchFamily="2" charset="0"/>
            </a:endParaRPr>
          </a:p>
          <a:p>
            <a:pPr algn="ctr">
              <a:lnSpc>
                <a:spcPct val="70000"/>
              </a:lnSpc>
            </a:pPr>
            <a:r>
              <a:rPr lang="en-US" sz="3200" dirty="0">
                <a:solidFill>
                  <a:srgbClr val="003300"/>
                </a:solidFill>
                <a:effectLst>
                  <a:outerShdw dist="12700" dir="2700000" algn="tl">
                    <a:srgbClr val="000000"/>
                  </a:outerShdw>
                </a:effectLst>
                <a:latin typeface="Fette Engschrift" pitchFamily="2" charset="0"/>
              </a:rPr>
              <a:t>Object</a:t>
            </a:r>
          </a:p>
          <a:p>
            <a:pPr algn="ctr">
              <a:lnSpc>
                <a:spcPct val="70000"/>
              </a:lnSpc>
            </a:pPr>
            <a:r>
              <a:rPr lang="en-US" sz="3200" dirty="0">
                <a:solidFill>
                  <a:srgbClr val="003300"/>
                </a:solidFill>
                <a:effectLst>
                  <a:outerShdw dist="12700" dir="2700000" algn="tl">
                    <a:srgbClr val="000000"/>
                  </a:outerShdw>
                </a:effectLst>
                <a:latin typeface="Fette Engschrift" pitchFamily="2" charset="0"/>
              </a:rPr>
              <a:t>Partner</a:t>
            </a:r>
          </a:p>
        </p:txBody>
      </p:sp>
      <p:grpSp>
        <p:nvGrpSpPr>
          <p:cNvPr id="822312" name="Group 40"/>
          <p:cNvGrpSpPr>
            <a:grpSpLocks/>
          </p:cNvGrpSpPr>
          <p:nvPr/>
        </p:nvGrpSpPr>
        <p:grpSpPr bwMode="auto">
          <a:xfrm>
            <a:off x="2065338" y="990600"/>
            <a:ext cx="1133475" cy="1035050"/>
            <a:chOff x="1349" y="548"/>
            <a:chExt cx="714" cy="652"/>
          </a:xfrm>
        </p:grpSpPr>
        <p:sp>
          <p:nvSpPr>
            <p:cNvPr id="822313" name="Oval 41"/>
            <p:cNvSpPr>
              <a:spLocks noChangeArrowheads="1"/>
            </p:cNvSpPr>
            <p:nvPr/>
          </p:nvSpPr>
          <p:spPr bwMode="auto">
            <a:xfrm>
              <a:off x="1349" y="548"/>
              <a:ext cx="714" cy="652"/>
            </a:xfrm>
            <a:prstGeom prst="ellipse">
              <a:avLst/>
            </a:prstGeom>
            <a:gradFill rotWithShape="0">
              <a:gsLst>
                <a:gs pos="0">
                  <a:schemeClr val="bg1"/>
                </a:gs>
                <a:gs pos="100000">
                  <a:srgbClr val="FFFFFF"/>
                </a:gs>
              </a:gsLst>
              <a:lin ang="5400000" scaled="1"/>
            </a:gradFill>
            <a:ln w="12700">
              <a:round/>
              <a:headEnd/>
              <a:tailEnd/>
            </a:ln>
            <a:effectLst/>
            <a:scene3d>
              <a:camera prst="legacyPerspectiveTop"/>
              <a:lightRig rig="legacyNormal3" dir="t"/>
            </a:scene3d>
            <a:sp3d extrusionH="887400" prstMaterial="legacyMatte">
              <a:bevelT w="13500" h="13500" prst="angle"/>
              <a:bevelB w="13500" h="13500" prst="angle"/>
              <a:extrusionClr>
                <a:srgbClr val="FFFFFF"/>
              </a:extrusionClr>
            </a:sp3d>
          </p:spPr>
          <p:txBody>
            <a:bodyPr wrap="none" anchor="ctr">
              <a:flatTx/>
            </a:bodyPr>
            <a:lstStyle/>
            <a:p>
              <a:pPr algn="ctr">
                <a:lnSpc>
                  <a:spcPct val="100000"/>
                </a:lnSpc>
              </a:pPr>
              <a:endParaRPr lang="en-US" sz="4800" b="1">
                <a:solidFill>
                  <a:srgbClr val="6600CC"/>
                </a:solidFill>
              </a:endParaRPr>
            </a:p>
          </p:txBody>
        </p:sp>
        <p:sp>
          <p:nvSpPr>
            <p:cNvPr id="822314" name="WordArt 42"/>
            <p:cNvSpPr>
              <a:spLocks noChangeArrowheads="1" noChangeShapeType="1" noTextEdit="1"/>
            </p:cNvSpPr>
            <p:nvPr/>
          </p:nvSpPr>
          <p:spPr bwMode="auto">
            <a:xfrm>
              <a:off x="1453" y="695"/>
              <a:ext cx="553" cy="318"/>
            </a:xfrm>
            <a:prstGeom prst="rect">
              <a:avLst/>
            </a:prstGeom>
          </p:spPr>
          <p:txBody>
            <a:bodyPr wrap="none" fromWordArt="1">
              <a:prstTxWarp prst="textPlain">
                <a:avLst>
                  <a:gd name="adj" fmla="val 50000"/>
                </a:avLst>
              </a:prstTxWarp>
            </a:bodyPr>
            <a:lstStyle/>
            <a:p>
              <a:pPr algn="ctr"/>
              <a:r>
                <a:rPr lang="en-US" sz="3600" kern="10">
                  <a:ln w="38100">
                    <a:solidFill>
                      <a:srgbClr val="6600CC"/>
                    </a:solidFill>
                    <a:round/>
                    <a:headEnd/>
                    <a:tailEnd/>
                  </a:ln>
                  <a:gradFill rotWithShape="0">
                    <a:gsLst>
                      <a:gs pos="0">
                        <a:srgbClr val="6600CC"/>
                      </a:gs>
                      <a:gs pos="50000">
                        <a:schemeClr val="bg1"/>
                      </a:gs>
                      <a:gs pos="100000">
                        <a:srgbClr val="6600CC"/>
                      </a:gs>
                    </a:gsLst>
                    <a:lin ang="2700000" scaled="1"/>
                  </a:gradFill>
                  <a:latin typeface="Impact"/>
                </a:rPr>
                <a:t>God</a:t>
              </a:r>
            </a:p>
          </p:txBody>
        </p:sp>
      </p:grpSp>
      <p:sp>
        <p:nvSpPr>
          <p:cNvPr id="822315" name="Oval 43"/>
          <p:cNvSpPr>
            <a:spLocks noChangeArrowheads="1"/>
          </p:cNvSpPr>
          <p:nvPr/>
        </p:nvSpPr>
        <p:spPr bwMode="auto">
          <a:xfrm>
            <a:off x="838200" y="2317750"/>
            <a:ext cx="1122363" cy="1006475"/>
          </a:xfrm>
          <a:prstGeom prst="ellipse">
            <a:avLst/>
          </a:prstGeom>
          <a:gradFill rotWithShape="0">
            <a:gsLst>
              <a:gs pos="0">
                <a:schemeClr val="bg1"/>
              </a:gs>
              <a:gs pos="100000">
                <a:srgbClr val="FFCCFF"/>
              </a:gs>
            </a:gsLst>
            <a:path path="shape">
              <a:fillToRect l="50000" t="50000" r="50000" b="50000"/>
            </a:path>
          </a:gradFill>
          <a:ln w="9525">
            <a:round/>
            <a:headEnd/>
            <a:tailEnd/>
          </a:ln>
          <a:effectLst/>
          <a:scene3d>
            <a:camera prst="legacyPerspectiveLeft"/>
            <a:lightRig rig="legacyHarsh3" dir="t"/>
          </a:scene3d>
          <a:sp3d extrusionH="887400" prstMaterial="legacyMatte">
            <a:bevelT w="13500" h="13500" prst="angle"/>
            <a:bevelB w="13500" h="13500" prst="angle"/>
            <a:extrusionClr>
              <a:srgbClr val="FFCCFF"/>
            </a:extrusionClr>
          </a:sp3d>
        </p:spPr>
        <p:txBody>
          <a:bodyPr wrap="none" anchor="ctr">
            <a:flatTx/>
          </a:bodyPr>
          <a:lstStyle/>
          <a:p>
            <a:pPr algn="ctr">
              <a:lnSpc>
                <a:spcPct val="70000"/>
              </a:lnSpc>
            </a:pPr>
            <a:endParaRPr lang="en-US" sz="800" dirty="0">
              <a:solidFill>
                <a:srgbClr val="FF00FF"/>
              </a:solidFill>
              <a:effectLst>
                <a:outerShdw dist="12700" dir="2700000" algn="tl">
                  <a:srgbClr val="000000"/>
                </a:outerShdw>
              </a:effectLst>
              <a:latin typeface="Fette Engschrift" pitchFamily="2" charset="0"/>
            </a:endParaRPr>
          </a:p>
          <a:p>
            <a:pPr algn="ctr">
              <a:lnSpc>
                <a:spcPct val="70000"/>
              </a:lnSpc>
            </a:pPr>
            <a:r>
              <a:rPr lang="en-US" sz="3200" dirty="0">
                <a:solidFill>
                  <a:srgbClr val="660066"/>
                </a:solidFill>
                <a:effectLst>
                  <a:outerShdw dist="12700" dir="2700000" algn="tl">
                    <a:srgbClr val="000000"/>
                  </a:outerShdw>
                </a:effectLst>
                <a:latin typeface="Fette Engschrift" pitchFamily="2" charset="0"/>
              </a:rPr>
              <a:t>Subject</a:t>
            </a:r>
          </a:p>
          <a:p>
            <a:pPr algn="ctr">
              <a:lnSpc>
                <a:spcPct val="70000"/>
              </a:lnSpc>
            </a:pPr>
            <a:r>
              <a:rPr lang="en-US" sz="3200" dirty="0">
                <a:solidFill>
                  <a:srgbClr val="660066"/>
                </a:solidFill>
                <a:effectLst>
                  <a:outerShdw dist="12700" dir="2700000" algn="tl">
                    <a:srgbClr val="000000"/>
                  </a:outerShdw>
                </a:effectLst>
                <a:latin typeface="Fette Engschrift" pitchFamily="2" charset="0"/>
              </a:rPr>
              <a:t>Partner</a:t>
            </a:r>
          </a:p>
        </p:txBody>
      </p:sp>
      <p:sp>
        <p:nvSpPr>
          <p:cNvPr id="822316" name="Oval 44"/>
          <p:cNvSpPr>
            <a:spLocks noChangeArrowheads="1"/>
          </p:cNvSpPr>
          <p:nvPr/>
        </p:nvSpPr>
        <p:spPr bwMode="auto">
          <a:xfrm>
            <a:off x="2071688" y="3565525"/>
            <a:ext cx="1119187" cy="1006475"/>
          </a:xfrm>
          <a:prstGeom prst="ellipse">
            <a:avLst/>
          </a:prstGeom>
          <a:gradFill rotWithShape="0">
            <a:gsLst>
              <a:gs pos="0">
                <a:schemeClr val="bg1"/>
              </a:gs>
              <a:gs pos="100000">
                <a:srgbClr val="FFCCCC"/>
              </a:gs>
            </a:gsLst>
            <a:path path="shape">
              <a:fillToRect l="50000" t="50000" r="50000" b="50000"/>
            </a:path>
          </a:gradFill>
          <a:ln w="9525">
            <a:round/>
            <a:headEnd/>
            <a:tailEnd/>
          </a:ln>
          <a:effectLst/>
          <a:scene3d>
            <a:camera prst="legacyPerspectiveBottom"/>
            <a:lightRig rig="legacyNormal3" dir="t"/>
          </a:scene3d>
          <a:sp3d extrusionH="887400" prstMaterial="legacyMatte">
            <a:bevelT w="13500" h="13500" prst="angle"/>
            <a:bevelB w="13500" h="13500" prst="angle"/>
            <a:extrusionClr>
              <a:srgbClr val="FFCCCC"/>
            </a:extrusionClr>
          </a:sp3d>
        </p:spPr>
        <p:txBody>
          <a:bodyPr wrap="none" anchor="ctr">
            <a:flatTx/>
          </a:bodyPr>
          <a:lstStyle/>
          <a:p>
            <a:pPr algn="ctr">
              <a:lnSpc>
                <a:spcPct val="100000"/>
              </a:lnSpc>
            </a:pPr>
            <a:r>
              <a:rPr lang="en-US" sz="3200">
                <a:solidFill>
                  <a:srgbClr val="800000"/>
                </a:solidFill>
              </a:rPr>
              <a:t>Union</a:t>
            </a:r>
          </a:p>
        </p:txBody>
      </p:sp>
      <p:sp>
        <p:nvSpPr>
          <p:cNvPr id="822317" name="AutoShape 45"/>
          <p:cNvSpPr>
            <a:spLocks noChangeArrowheads="1"/>
          </p:cNvSpPr>
          <p:nvPr/>
        </p:nvSpPr>
        <p:spPr bwMode="auto">
          <a:xfrm rot="-5400000">
            <a:off x="2560638" y="1987550"/>
            <a:ext cx="315912" cy="1227138"/>
          </a:xfrm>
          <a:prstGeom prst="curvedLeftArrow">
            <a:avLst>
              <a:gd name="adj1" fmla="val 77689"/>
              <a:gd name="adj2" fmla="val 155377"/>
              <a:gd name="adj3" fmla="val 33333"/>
            </a:avLst>
          </a:prstGeom>
          <a:gradFill rotWithShape="0">
            <a:gsLst>
              <a:gs pos="0">
                <a:srgbClr val="006699"/>
              </a:gs>
              <a:gs pos="9500">
                <a:srgbClr val="1170FF"/>
              </a:gs>
              <a:gs pos="14499">
                <a:srgbClr val="3333CC"/>
              </a:gs>
              <a:gs pos="20000">
                <a:srgbClr val="2E6792"/>
              </a:gs>
              <a:gs pos="26500">
                <a:srgbClr val="9999FF"/>
              </a:gs>
              <a:gs pos="42000">
                <a:srgbClr val="00CCCC"/>
              </a:gs>
              <a:gs pos="50000">
                <a:srgbClr val="3399FF"/>
              </a:gs>
              <a:gs pos="58000">
                <a:srgbClr val="00CCCC"/>
              </a:gs>
              <a:gs pos="73500">
                <a:srgbClr val="9999FF"/>
              </a:gs>
              <a:gs pos="80001">
                <a:srgbClr val="2E6792"/>
              </a:gs>
              <a:gs pos="85501">
                <a:srgbClr val="3333CC"/>
              </a:gs>
              <a:gs pos="90500">
                <a:srgbClr val="1170FF"/>
              </a:gs>
              <a:gs pos="100000">
                <a:srgbClr val="006699"/>
              </a:gs>
            </a:gsLst>
            <a:lin ang="0" scaled="1"/>
          </a:gradFill>
          <a:ln w="28575">
            <a:solidFill>
              <a:srgbClr val="9900FF"/>
            </a:solidFill>
            <a:miter lim="800000"/>
            <a:headEnd/>
            <a:tailEnd/>
          </a:ln>
          <a:effectLst/>
        </p:spPr>
        <p:txBody>
          <a:bodyPr wrap="none" anchor="ctr"/>
          <a:lstStyle/>
          <a:p>
            <a:endParaRPr lang="en-US"/>
          </a:p>
        </p:txBody>
      </p:sp>
      <p:sp>
        <p:nvSpPr>
          <p:cNvPr id="822318" name="AutoShape 46"/>
          <p:cNvSpPr>
            <a:spLocks noChangeArrowheads="1"/>
          </p:cNvSpPr>
          <p:nvPr/>
        </p:nvSpPr>
        <p:spPr bwMode="auto">
          <a:xfrm rot="-5400000">
            <a:off x="2560638" y="1987550"/>
            <a:ext cx="315912" cy="1227138"/>
          </a:xfrm>
          <a:prstGeom prst="curvedLeftArrow">
            <a:avLst>
              <a:gd name="adj1" fmla="val 77689"/>
              <a:gd name="adj2" fmla="val 155377"/>
              <a:gd name="adj3" fmla="val 33333"/>
            </a:avLst>
          </a:prstGeom>
          <a:gradFill rotWithShape="0">
            <a:gsLst>
              <a:gs pos="0">
                <a:srgbClr val="006699"/>
              </a:gs>
              <a:gs pos="9500">
                <a:srgbClr val="1170FF"/>
              </a:gs>
              <a:gs pos="14499">
                <a:srgbClr val="3333CC"/>
              </a:gs>
              <a:gs pos="20000">
                <a:srgbClr val="2E6792"/>
              </a:gs>
              <a:gs pos="26500">
                <a:srgbClr val="9999FF"/>
              </a:gs>
              <a:gs pos="42000">
                <a:srgbClr val="00CCCC"/>
              </a:gs>
              <a:gs pos="50000">
                <a:srgbClr val="3399FF"/>
              </a:gs>
              <a:gs pos="58000">
                <a:srgbClr val="00CCCC"/>
              </a:gs>
              <a:gs pos="73500">
                <a:srgbClr val="9999FF"/>
              </a:gs>
              <a:gs pos="80001">
                <a:srgbClr val="2E6792"/>
              </a:gs>
              <a:gs pos="85501">
                <a:srgbClr val="3333CC"/>
              </a:gs>
              <a:gs pos="90500">
                <a:srgbClr val="1170FF"/>
              </a:gs>
              <a:gs pos="100000">
                <a:srgbClr val="006699"/>
              </a:gs>
            </a:gsLst>
            <a:lin ang="0" scaled="1"/>
          </a:gradFill>
          <a:ln w="28575">
            <a:solidFill>
              <a:srgbClr val="9900FF"/>
            </a:solidFill>
            <a:miter lim="800000"/>
            <a:headEnd/>
            <a:tailEnd/>
          </a:ln>
          <a:effectLst/>
        </p:spPr>
        <p:txBody>
          <a:bodyPr wrap="none" anchor="ctr"/>
          <a:lstStyle/>
          <a:p>
            <a:endParaRPr lang="en-US"/>
          </a:p>
        </p:txBody>
      </p:sp>
      <p:sp>
        <p:nvSpPr>
          <p:cNvPr id="822319" name="AutoShape 47"/>
          <p:cNvSpPr>
            <a:spLocks noChangeArrowheads="1"/>
          </p:cNvSpPr>
          <p:nvPr/>
        </p:nvSpPr>
        <p:spPr bwMode="auto">
          <a:xfrm rot="-5400000">
            <a:off x="2560638" y="1987550"/>
            <a:ext cx="315912" cy="1227138"/>
          </a:xfrm>
          <a:prstGeom prst="curvedLeftArrow">
            <a:avLst>
              <a:gd name="adj1" fmla="val 77689"/>
              <a:gd name="adj2" fmla="val 155377"/>
              <a:gd name="adj3" fmla="val 33333"/>
            </a:avLst>
          </a:prstGeom>
          <a:gradFill rotWithShape="0">
            <a:gsLst>
              <a:gs pos="0">
                <a:srgbClr val="006699"/>
              </a:gs>
              <a:gs pos="9500">
                <a:srgbClr val="1170FF"/>
              </a:gs>
              <a:gs pos="14499">
                <a:srgbClr val="3333CC"/>
              </a:gs>
              <a:gs pos="20000">
                <a:srgbClr val="2E6792"/>
              </a:gs>
              <a:gs pos="26500">
                <a:srgbClr val="9999FF"/>
              </a:gs>
              <a:gs pos="42000">
                <a:srgbClr val="00CCCC"/>
              </a:gs>
              <a:gs pos="50000">
                <a:srgbClr val="3399FF"/>
              </a:gs>
              <a:gs pos="58000">
                <a:srgbClr val="00CCCC"/>
              </a:gs>
              <a:gs pos="73500">
                <a:srgbClr val="9999FF"/>
              </a:gs>
              <a:gs pos="80001">
                <a:srgbClr val="2E6792"/>
              </a:gs>
              <a:gs pos="85501">
                <a:srgbClr val="3333CC"/>
              </a:gs>
              <a:gs pos="90500">
                <a:srgbClr val="1170FF"/>
              </a:gs>
              <a:gs pos="100000">
                <a:srgbClr val="006699"/>
              </a:gs>
            </a:gsLst>
            <a:lin ang="0" scaled="1"/>
          </a:gradFill>
          <a:ln w="28575">
            <a:solidFill>
              <a:srgbClr val="9900FF"/>
            </a:solidFill>
            <a:miter lim="800000"/>
            <a:headEnd/>
            <a:tailEnd/>
          </a:ln>
          <a:effectLst/>
        </p:spPr>
        <p:txBody>
          <a:bodyPr wrap="none" anchor="ctr"/>
          <a:lstStyle/>
          <a:p>
            <a:endParaRPr lang="en-US"/>
          </a:p>
        </p:txBody>
      </p:sp>
      <p:sp>
        <p:nvSpPr>
          <p:cNvPr id="822320" name="AutoShape 48"/>
          <p:cNvSpPr>
            <a:spLocks noChangeArrowheads="1"/>
          </p:cNvSpPr>
          <p:nvPr/>
        </p:nvSpPr>
        <p:spPr bwMode="auto">
          <a:xfrm rot="-16200000">
            <a:off x="2453481" y="2513807"/>
            <a:ext cx="315913" cy="1225550"/>
          </a:xfrm>
          <a:prstGeom prst="curvedLeftArrow">
            <a:avLst>
              <a:gd name="adj1" fmla="val 77588"/>
              <a:gd name="adj2" fmla="val 155176"/>
              <a:gd name="adj3" fmla="val 33333"/>
            </a:avLst>
          </a:prstGeom>
          <a:gradFill rotWithShape="0">
            <a:gsLst>
              <a:gs pos="0">
                <a:srgbClr val="006699"/>
              </a:gs>
              <a:gs pos="9500">
                <a:srgbClr val="1170FF"/>
              </a:gs>
              <a:gs pos="14499">
                <a:srgbClr val="3333CC"/>
              </a:gs>
              <a:gs pos="20000">
                <a:srgbClr val="2E6792"/>
              </a:gs>
              <a:gs pos="26500">
                <a:srgbClr val="9999FF"/>
              </a:gs>
              <a:gs pos="42000">
                <a:srgbClr val="00CCCC"/>
              </a:gs>
              <a:gs pos="50000">
                <a:srgbClr val="3399FF"/>
              </a:gs>
              <a:gs pos="58000">
                <a:srgbClr val="00CCCC"/>
              </a:gs>
              <a:gs pos="73500">
                <a:srgbClr val="9999FF"/>
              </a:gs>
              <a:gs pos="80001">
                <a:srgbClr val="2E6792"/>
              </a:gs>
              <a:gs pos="85501">
                <a:srgbClr val="3333CC"/>
              </a:gs>
              <a:gs pos="90500">
                <a:srgbClr val="1170FF"/>
              </a:gs>
              <a:gs pos="100000">
                <a:srgbClr val="006699"/>
              </a:gs>
            </a:gsLst>
            <a:lin ang="0" scaled="1"/>
          </a:gradFill>
          <a:ln w="28575">
            <a:solidFill>
              <a:srgbClr val="9900FF"/>
            </a:solidFill>
            <a:miter lim="800000"/>
            <a:headEnd/>
            <a:tailEnd/>
          </a:ln>
          <a:effectLst/>
        </p:spPr>
        <p:txBody>
          <a:bodyPr wrap="none" anchor="ctr"/>
          <a:lstStyle/>
          <a:p>
            <a:endParaRPr lang="en-US"/>
          </a:p>
        </p:txBody>
      </p:sp>
      <p:sp>
        <p:nvSpPr>
          <p:cNvPr id="822321" name="AutoShape 49"/>
          <p:cNvSpPr>
            <a:spLocks noChangeArrowheads="1"/>
          </p:cNvSpPr>
          <p:nvPr/>
        </p:nvSpPr>
        <p:spPr bwMode="auto">
          <a:xfrm rot="-16200000">
            <a:off x="2444750" y="2513013"/>
            <a:ext cx="315913" cy="1227137"/>
          </a:xfrm>
          <a:prstGeom prst="curvedLeftArrow">
            <a:avLst>
              <a:gd name="adj1" fmla="val 77688"/>
              <a:gd name="adj2" fmla="val 155377"/>
              <a:gd name="adj3" fmla="val 33333"/>
            </a:avLst>
          </a:prstGeom>
          <a:gradFill rotWithShape="0">
            <a:gsLst>
              <a:gs pos="0">
                <a:srgbClr val="006699"/>
              </a:gs>
              <a:gs pos="9500">
                <a:srgbClr val="1170FF"/>
              </a:gs>
              <a:gs pos="14499">
                <a:srgbClr val="3333CC"/>
              </a:gs>
              <a:gs pos="20000">
                <a:srgbClr val="2E6792"/>
              </a:gs>
              <a:gs pos="26500">
                <a:srgbClr val="9999FF"/>
              </a:gs>
              <a:gs pos="42000">
                <a:srgbClr val="00CCCC"/>
              </a:gs>
              <a:gs pos="50000">
                <a:srgbClr val="3399FF"/>
              </a:gs>
              <a:gs pos="58000">
                <a:srgbClr val="00CCCC"/>
              </a:gs>
              <a:gs pos="73500">
                <a:srgbClr val="9999FF"/>
              </a:gs>
              <a:gs pos="80001">
                <a:srgbClr val="2E6792"/>
              </a:gs>
              <a:gs pos="85501">
                <a:srgbClr val="3333CC"/>
              </a:gs>
              <a:gs pos="90500">
                <a:srgbClr val="1170FF"/>
              </a:gs>
              <a:gs pos="100000">
                <a:srgbClr val="006699"/>
              </a:gs>
            </a:gsLst>
            <a:lin ang="0" scaled="1"/>
          </a:gradFill>
          <a:ln w="28575">
            <a:solidFill>
              <a:srgbClr val="9900FF"/>
            </a:solidFill>
            <a:miter lim="800000"/>
            <a:headEnd/>
            <a:tailEnd/>
          </a:ln>
          <a:effectLst/>
        </p:spPr>
        <p:txBody>
          <a:bodyPr wrap="none" anchor="ctr"/>
          <a:lstStyle/>
          <a:p>
            <a:endParaRPr lang="en-US"/>
          </a:p>
        </p:txBody>
      </p:sp>
      <p:sp>
        <p:nvSpPr>
          <p:cNvPr id="822322" name="AutoShape 50"/>
          <p:cNvSpPr>
            <a:spLocks noChangeArrowheads="1"/>
          </p:cNvSpPr>
          <p:nvPr/>
        </p:nvSpPr>
        <p:spPr bwMode="auto">
          <a:xfrm rot="-16200000">
            <a:off x="2444750" y="2513013"/>
            <a:ext cx="315913" cy="1227137"/>
          </a:xfrm>
          <a:prstGeom prst="curvedLeftArrow">
            <a:avLst>
              <a:gd name="adj1" fmla="val 77688"/>
              <a:gd name="adj2" fmla="val 155377"/>
              <a:gd name="adj3" fmla="val 33333"/>
            </a:avLst>
          </a:prstGeom>
          <a:gradFill rotWithShape="0">
            <a:gsLst>
              <a:gs pos="0">
                <a:srgbClr val="006699"/>
              </a:gs>
              <a:gs pos="9500">
                <a:srgbClr val="1170FF"/>
              </a:gs>
              <a:gs pos="14499">
                <a:srgbClr val="3333CC"/>
              </a:gs>
              <a:gs pos="20000">
                <a:srgbClr val="2E6792"/>
              </a:gs>
              <a:gs pos="26500">
                <a:srgbClr val="9999FF"/>
              </a:gs>
              <a:gs pos="42000">
                <a:srgbClr val="00CCCC"/>
              </a:gs>
              <a:gs pos="50000">
                <a:srgbClr val="3399FF"/>
              </a:gs>
              <a:gs pos="58000">
                <a:srgbClr val="00CCCC"/>
              </a:gs>
              <a:gs pos="73500">
                <a:srgbClr val="9999FF"/>
              </a:gs>
              <a:gs pos="80001">
                <a:srgbClr val="2E6792"/>
              </a:gs>
              <a:gs pos="85501">
                <a:srgbClr val="3333CC"/>
              </a:gs>
              <a:gs pos="90500">
                <a:srgbClr val="1170FF"/>
              </a:gs>
              <a:gs pos="100000">
                <a:srgbClr val="006699"/>
              </a:gs>
            </a:gsLst>
            <a:lin ang="0" scaled="1"/>
          </a:gradFill>
          <a:ln w="28575">
            <a:solidFill>
              <a:srgbClr val="9900FF"/>
            </a:solidFill>
            <a:miter lim="800000"/>
            <a:headEnd/>
            <a:tailEnd/>
          </a:ln>
          <a:effectLst/>
        </p:spPr>
        <p:txBody>
          <a:bodyPr wrap="none" anchor="ctr"/>
          <a:lstStyle/>
          <a:p>
            <a:endParaRPr lang="en-US"/>
          </a:p>
        </p:txBody>
      </p:sp>
      <p:sp>
        <p:nvSpPr>
          <p:cNvPr id="822323" name="AutoShape 51"/>
          <p:cNvSpPr>
            <a:spLocks noChangeArrowheads="1"/>
          </p:cNvSpPr>
          <p:nvPr/>
        </p:nvSpPr>
        <p:spPr bwMode="auto">
          <a:xfrm rot="-10800000">
            <a:off x="2212975" y="2128838"/>
            <a:ext cx="336550" cy="1260475"/>
          </a:xfrm>
          <a:prstGeom prst="curvedLeftArrow">
            <a:avLst>
              <a:gd name="adj1" fmla="val 74906"/>
              <a:gd name="adj2" fmla="val 149811"/>
              <a:gd name="adj3" fmla="val 33333"/>
            </a:avLst>
          </a:prstGeom>
          <a:gradFill rotWithShape="0">
            <a:gsLst>
              <a:gs pos="0">
                <a:srgbClr val="006699"/>
              </a:gs>
              <a:gs pos="9500">
                <a:srgbClr val="1170FF"/>
              </a:gs>
              <a:gs pos="14499">
                <a:srgbClr val="3333CC"/>
              </a:gs>
              <a:gs pos="20000">
                <a:srgbClr val="2E6792"/>
              </a:gs>
              <a:gs pos="26500">
                <a:srgbClr val="9999FF"/>
              </a:gs>
              <a:gs pos="42000">
                <a:srgbClr val="00CCCC"/>
              </a:gs>
              <a:gs pos="50000">
                <a:srgbClr val="3399FF"/>
              </a:gs>
              <a:gs pos="58000">
                <a:srgbClr val="00CCCC"/>
              </a:gs>
              <a:gs pos="73500">
                <a:srgbClr val="9999FF"/>
              </a:gs>
              <a:gs pos="80001">
                <a:srgbClr val="2E6792"/>
              </a:gs>
              <a:gs pos="85501">
                <a:srgbClr val="3333CC"/>
              </a:gs>
              <a:gs pos="90500">
                <a:srgbClr val="1170FF"/>
              </a:gs>
              <a:gs pos="100000">
                <a:srgbClr val="006699"/>
              </a:gs>
            </a:gsLst>
            <a:lin ang="0" scaled="1"/>
          </a:gradFill>
          <a:ln w="28575">
            <a:solidFill>
              <a:srgbClr val="9900FF"/>
            </a:solidFill>
            <a:miter lim="800000"/>
            <a:headEnd/>
            <a:tailEnd/>
          </a:ln>
          <a:effectLst/>
        </p:spPr>
        <p:txBody>
          <a:bodyPr wrap="none" anchor="ctr"/>
          <a:lstStyle/>
          <a:p>
            <a:endParaRPr lang="en-US"/>
          </a:p>
        </p:txBody>
      </p:sp>
      <p:sp>
        <p:nvSpPr>
          <p:cNvPr id="822324" name="AutoShape 52"/>
          <p:cNvSpPr>
            <a:spLocks noChangeArrowheads="1"/>
          </p:cNvSpPr>
          <p:nvPr/>
        </p:nvSpPr>
        <p:spPr bwMode="auto">
          <a:xfrm rot="-10800000">
            <a:off x="2212975" y="2128838"/>
            <a:ext cx="336550" cy="1260475"/>
          </a:xfrm>
          <a:prstGeom prst="curvedLeftArrow">
            <a:avLst>
              <a:gd name="adj1" fmla="val 74906"/>
              <a:gd name="adj2" fmla="val 149811"/>
              <a:gd name="adj3" fmla="val 33333"/>
            </a:avLst>
          </a:prstGeom>
          <a:gradFill rotWithShape="0">
            <a:gsLst>
              <a:gs pos="0">
                <a:srgbClr val="006699"/>
              </a:gs>
              <a:gs pos="9500">
                <a:srgbClr val="1170FF"/>
              </a:gs>
              <a:gs pos="14499">
                <a:srgbClr val="3333CC"/>
              </a:gs>
              <a:gs pos="20000">
                <a:srgbClr val="2E6792"/>
              </a:gs>
              <a:gs pos="26500">
                <a:srgbClr val="9999FF"/>
              </a:gs>
              <a:gs pos="42000">
                <a:srgbClr val="00CCCC"/>
              </a:gs>
              <a:gs pos="50000">
                <a:srgbClr val="3399FF"/>
              </a:gs>
              <a:gs pos="58000">
                <a:srgbClr val="00CCCC"/>
              </a:gs>
              <a:gs pos="73500">
                <a:srgbClr val="9999FF"/>
              </a:gs>
              <a:gs pos="80001">
                <a:srgbClr val="2E6792"/>
              </a:gs>
              <a:gs pos="85501">
                <a:srgbClr val="3333CC"/>
              </a:gs>
              <a:gs pos="90500">
                <a:srgbClr val="1170FF"/>
              </a:gs>
              <a:gs pos="100000">
                <a:srgbClr val="006699"/>
              </a:gs>
            </a:gsLst>
            <a:lin ang="0" scaled="1"/>
          </a:gradFill>
          <a:ln w="28575">
            <a:solidFill>
              <a:srgbClr val="9900FF"/>
            </a:solidFill>
            <a:miter lim="800000"/>
            <a:headEnd/>
            <a:tailEnd/>
          </a:ln>
          <a:effectLst/>
        </p:spPr>
        <p:txBody>
          <a:bodyPr wrap="none" anchor="ctr"/>
          <a:lstStyle/>
          <a:p>
            <a:endParaRPr lang="en-US"/>
          </a:p>
        </p:txBody>
      </p:sp>
      <p:sp>
        <p:nvSpPr>
          <p:cNvPr id="822325" name="AutoShape 53"/>
          <p:cNvSpPr>
            <a:spLocks noChangeArrowheads="1"/>
          </p:cNvSpPr>
          <p:nvPr/>
        </p:nvSpPr>
        <p:spPr bwMode="auto">
          <a:xfrm rot="-10800000">
            <a:off x="2212975" y="2128838"/>
            <a:ext cx="336550" cy="1260475"/>
          </a:xfrm>
          <a:prstGeom prst="curvedLeftArrow">
            <a:avLst>
              <a:gd name="adj1" fmla="val 74906"/>
              <a:gd name="adj2" fmla="val 149811"/>
              <a:gd name="adj3" fmla="val 33333"/>
            </a:avLst>
          </a:prstGeom>
          <a:gradFill rotWithShape="0">
            <a:gsLst>
              <a:gs pos="0">
                <a:srgbClr val="006699"/>
              </a:gs>
              <a:gs pos="9500">
                <a:srgbClr val="1170FF"/>
              </a:gs>
              <a:gs pos="14499">
                <a:srgbClr val="3333CC"/>
              </a:gs>
              <a:gs pos="20000">
                <a:srgbClr val="2E6792"/>
              </a:gs>
              <a:gs pos="26500">
                <a:srgbClr val="9999FF"/>
              </a:gs>
              <a:gs pos="42000">
                <a:srgbClr val="00CCCC"/>
              </a:gs>
              <a:gs pos="50000">
                <a:srgbClr val="3399FF"/>
              </a:gs>
              <a:gs pos="58000">
                <a:srgbClr val="00CCCC"/>
              </a:gs>
              <a:gs pos="73500">
                <a:srgbClr val="9999FF"/>
              </a:gs>
              <a:gs pos="80001">
                <a:srgbClr val="2E6792"/>
              </a:gs>
              <a:gs pos="85501">
                <a:srgbClr val="3333CC"/>
              </a:gs>
              <a:gs pos="90500">
                <a:srgbClr val="1170FF"/>
              </a:gs>
              <a:gs pos="100000">
                <a:srgbClr val="006699"/>
              </a:gs>
            </a:gsLst>
            <a:lin ang="0" scaled="1"/>
          </a:gradFill>
          <a:ln w="28575">
            <a:solidFill>
              <a:srgbClr val="9900FF"/>
            </a:solidFill>
            <a:miter lim="800000"/>
            <a:headEnd/>
            <a:tailEnd/>
          </a:ln>
          <a:effectLst/>
        </p:spPr>
        <p:txBody>
          <a:bodyPr wrap="none" anchor="ctr"/>
          <a:lstStyle/>
          <a:p>
            <a:endParaRPr lang="en-US"/>
          </a:p>
        </p:txBody>
      </p:sp>
      <p:sp>
        <p:nvSpPr>
          <p:cNvPr id="822326" name="AutoShape 54"/>
          <p:cNvSpPr>
            <a:spLocks noChangeArrowheads="1"/>
          </p:cNvSpPr>
          <p:nvPr/>
        </p:nvSpPr>
        <p:spPr bwMode="auto">
          <a:xfrm>
            <a:off x="2773363" y="2244725"/>
            <a:ext cx="334962" cy="1260475"/>
          </a:xfrm>
          <a:prstGeom prst="curvedLeftArrow">
            <a:avLst>
              <a:gd name="adj1" fmla="val 75261"/>
              <a:gd name="adj2" fmla="val 150522"/>
              <a:gd name="adj3" fmla="val 33333"/>
            </a:avLst>
          </a:prstGeom>
          <a:gradFill rotWithShape="0">
            <a:gsLst>
              <a:gs pos="0">
                <a:srgbClr val="006699"/>
              </a:gs>
              <a:gs pos="9500">
                <a:srgbClr val="1170FF"/>
              </a:gs>
              <a:gs pos="14499">
                <a:srgbClr val="3333CC"/>
              </a:gs>
              <a:gs pos="20000">
                <a:srgbClr val="2E6792"/>
              </a:gs>
              <a:gs pos="26500">
                <a:srgbClr val="9999FF"/>
              </a:gs>
              <a:gs pos="42000">
                <a:srgbClr val="00CCCC"/>
              </a:gs>
              <a:gs pos="50000">
                <a:srgbClr val="3399FF"/>
              </a:gs>
              <a:gs pos="58000">
                <a:srgbClr val="00CCCC"/>
              </a:gs>
              <a:gs pos="73500">
                <a:srgbClr val="9999FF"/>
              </a:gs>
              <a:gs pos="80001">
                <a:srgbClr val="2E6792"/>
              </a:gs>
              <a:gs pos="85501">
                <a:srgbClr val="3333CC"/>
              </a:gs>
              <a:gs pos="90500">
                <a:srgbClr val="1170FF"/>
              </a:gs>
              <a:gs pos="100000">
                <a:srgbClr val="006699"/>
              </a:gs>
            </a:gsLst>
            <a:lin ang="0" scaled="1"/>
          </a:gradFill>
          <a:ln w="28575">
            <a:solidFill>
              <a:srgbClr val="9900FF"/>
            </a:solidFill>
            <a:miter lim="800000"/>
            <a:headEnd/>
            <a:tailEnd/>
          </a:ln>
          <a:effectLst/>
        </p:spPr>
        <p:txBody>
          <a:bodyPr wrap="none" anchor="ctr"/>
          <a:lstStyle/>
          <a:p>
            <a:endParaRPr lang="en-US"/>
          </a:p>
        </p:txBody>
      </p:sp>
      <p:sp>
        <p:nvSpPr>
          <p:cNvPr id="822327" name="AutoShape 55"/>
          <p:cNvSpPr>
            <a:spLocks noChangeArrowheads="1"/>
          </p:cNvSpPr>
          <p:nvPr/>
        </p:nvSpPr>
        <p:spPr bwMode="auto">
          <a:xfrm>
            <a:off x="2773363" y="2233613"/>
            <a:ext cx="334962" cy="1260475"/>
          </a:xfrm>
          <a:prstGeom prst="curvedLeftArrow">
            <a:avLst>
              <a:gd name="adj1" fmla="val 75261"/>
              <a:gd name="adj2" fmla="val 150522"/>
              <a:gd name="adj3" fmla="val 33333"/>
            </a:avLst>
          </a:prstGeom>
          <a:gradFill rotWithShape="0">
            <a:gsLst>
              <a:gs pos="0">
                <a:srgbClr val="006699"/>
              </a:gs>
              <a:gs pos="9500">
                <a:srgbClr val="1170FF"/>
              </a:gs>
              <a:gs pos="14499">
                <a:srgbClr val="3333CC"/>
              </a:gs>
              <a:gs pos="20000">
                <a:srgbClr val="2E6792"/>
              </a:gs>
              <a:gs pos="26500">
                <a:srgbClr val="9999FF"/>
              </a:gs>
              <a:gs pos="42000">
                <a:srgbClr val="00CCCC"/>
              </a:gs>
              <a:gs pos="50000">
                <a:srgbClr val="3399FF"/>
              </a:gs>
              <a:gs pos="58000">
                <a:srgbClr val="00CCCC"/>
              </a:gs>
              <a:gs pos="73500">
                <a:srgbClr val="9999FF"/>
              </a:gs>
              <a:gs pos="80001">
                <a:srgbClr val="2E6792"/>
              </a:gs>
              <a:gs pos="85501">
                <a:srgbClr val="3333CC"/>
              </a:gs>
              <a:gs pos="90500">
                <a:srgbClr val="1170FF"/>
              </a:gs>
              <a:gs pos="100000">
                <a:srgbClr val="006699"/>
              </a:gs>
            </a:gsLst>
            <a:lin ang="0" scaled="1"/>
          </a:gradFill>
          <a:ln w="28575">
            <a:solidFill>
              <a:srgbClr val="9900FF"/>
            </a:solidFill>
            <a:miter lim="800000"/>
            <a:headEnd/>
            <a:tailEnd/>
          </a:ln>
          <a:effectLst/>
        </p:spPr>
        <p:txBody>
          <a:bodyPr wrap="none" anchor="ctr"/>
          <a:lstStyle/>
          <a:p>
            <a:endParaRPr lang="en-US"/>
          </a:p>
        </p:txBody>
      </p:sp>
      <p:sp>
        <p:nvSpPr>
          <p:cNvPr id="822328" name="AutoShape 56"/>
          <p:cNvSpPr>
            <a:spLocks noChangeArrowheads="1"/>
          </p:cNvSpPr>
          <p:nvPr/>
        </p:nvSpPr>
        <p:spPr bwMode="auto">
          <a:xfrm>
            <a:off x="2773363" y="2233613"/>
            <a:ext cx="334962" cy="1260475"/>
          </a:xfrm>
          <a:prstGeom prst="curvedLeftArrow">
            <a:avLst>
              <a:gd name="adj1" fmla="val 75261"/>
              <a:gd name="adj2" fmla="val 150522"/>
              <a:gd name="adj3" fmla="val 33333"/>
            </a:avLst>
          </a:prstGeom>
          <a:gradFill rotWithShape="0">
            <a:gsLst>
              <a:gs pos="0">
                <a:srgbClr val="006699"/>
              </a:gs>
              <a:gs pos="9500">
                <a:srgbClr val="1170FF"/>
              </a:gs>
              <a:gs pos="14499">
                <a:srgbClr val="3333CC"/>
              </a:gs>
              <a:gs pos="20000">
                <a:srgbClr val="2E6792"/>
              </a:gs>
              <a:gs pos="26500">
                <a:srgbClr val="9999FF"/>
              </a:gs>
              <a:gs pos="42000">
                <a:srgbClr val="00CCCC"/>
              </a:gs>
              <a:gs pos="50000">
                <a:srgbClr val="3399FF"/>
              </a:gs>
              <a:gs pos="58000">
                <a:srgbClr val="00CCCC"/>
              </a:gs>
              <a:gs pos="73500">
                <a:srgbClr val="9999FF"/>
              </a:gs>
              <a:gs pos="80001">
                <a:srgbClr val="2E6792"/>
              </a:gs>
              <a:gs pos="85501">
                <a:srgbClr val="3333CC"/>
              </a:gs>
              <a:gs pos="90500">
                <a:srgbClr val="1170FF"/>
              </a:gs>
              <a:gs pos="100000">
                <a:srgbClr val="006699"/>
              </a:gs>
            </a:gsLst>
            <a:lin ang="0" scaled="1"/>
          </a:gradFill>
          <a:ln w="28575">
            <a:solidFill>
              <a:srgbClr val="9900FF"/>
            </a:solidFill>
            <a:miter lim="800000"/>
            <a:headEnd/>
            <a:tailEnd/>
          </a:ln>
          <a:effectLst/>
        </p:spPr>
        <p:txBody>
          <a:bodyPr wrap="none" anchor="ctr"/>
          <a:lstStyle/>
          <a:p>
            <a:endParaRPr lang="en-US"/>
          </a:p>
        </p:txBody>
      </p:sp>
      <p:sp>
        <p:nvSpPr>
          <p:cNvPr id="32" name="Text Box 3"/>
          <p:cNvSpPr txBox="1">
            <a:spLocks noChangeArrowheads="1"/>
          </p:cNvSpPr>
          <p:nvPr/>
        </p:nvSpPr>
        <p:spPr bwMode="auto">
          <a:xfrm>
            <a:off x="152400" y="153988"/>
            <a:ext cx="5410200" cy="455612"/>
          </a:xfrm>
          <a:prstGeom prst="rect">
            <a:avLst/>
          </a:prstGeom>
          <a:noFill/>
          <a:ln w="9525">
            <a:noFill/>
            <a:miter lim="800000"/>
            <a:headEnd/>
            <a:tailEnd/>
          </a:ln>
          <a:effectLst>
            <a:outerShdw dist="12700" dir="2700000" algn="ctr" rotWithShape="0">
              <a:schemeClr val="bg1"/>
            </a:outerShdw>
          </a:effectLst>
        </p:spPr>
        <p:txBody>
          <a:bodyPr>
            <a:spAutoFit/>
          </a:bodyPr>
          <a:lstStyle/>
          <a:p>
            <a:pPr>
              <a:lnSpc>
                <a:spcPct val="85000"/>
              </a:lnSpc>
            </a:pPr>
            <a:r>
              <a:rPr lang="en-US" sz="2800" u="sng" dirty="0"/>
              <a:t>5.2.3  The Realm of Direct Dominion</a:t>
            </a: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822290"/>
                                        </p:tgtEl>
                                        <p:attrNameLst>
                                          <p:attrName>style.visibility</p:attrName>
                                        </p:attrNameLst>
                                      </p:cBhvr>
                                      <p:to>
                                        <p:strVal val="visible"/>
                                      </p:to>
                                    </p:set>
                                    <p:animEffect transition="in" filter="barn(outVertical)">
                                      <p:cBhvr>
                                        <p:cTn id="7" dur="500"/>
                                        <p:tgtEl>
                                          <p:spTgt spid="822290"/>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822289"/>
                                        </p:tgtEl>
                                        <p:attrNameLst>
                                          <p:attrName>style.visibility</p:attrName>
                                        </p:attrNameLst>
                                      </p:cBhvr>
                                      <p:to>
                                        <p:strVal val="visible"/>
                                      </p:to>
                                    </p:set>
                                    <p:anim calcmode="lin" valueType="num">
                                      <p:cBhvr>
                                        <p:cTn id="12" dur="1000" fill="hold"/>
                                        <p:tgtEl>
                                          <p:spTgt spid="822289"/>
                                        </p:tgtEl>
                                        <p:attrNameLst>
                                          <p:attrName>ppt_w</p:attrName>
                                        </p:attrNameLst>
                                      </p:cBhvr>
                                      <p:tavLst>
                                        <p:tav tm="0">
                                          <p:val>
                                            <p:strVal val="#ppt_w*0.70"/>
                                          </p:val>
                                        </p:tav>
                                        <p:tav tm="100000">
                                          <p:val>
                                            <p:strVal val="#ppt_w"/>
                                          </p:val>
                                        </p:tav>
                                      </p:tavLst>
                                    </p:anim>
                                    <p:anim calcmode="lin" valueType="num">
                                      <p:cBhvr>
                                        <p:cTn id="13" dur="1000" fill="hold"/>
                                        <p:tgtEl>
                                          <p:spTgt spid="822289"/>
                                        </p:tgtEl>
                                        <p:attrNameLst>
                                          <p:attrName>ppt_h</p:attrName>
                                        </p:attrNameLst>
                                      </p:cBhvr>
                                      <p:tavLst>
                                        <p:tav tm="0">
                                          <p:val>
                                            <p:strVal val="#ppt_h"/>
                                          </p:val>
                                        </p:tav>
                                        <p:tav tm="100000">
                                          <p:val>
                                            <p:strVal val="#ppt_h"/>
                                          </p:val>
                                        </p:tav>
                                      </p:tavLst>
                                    </p:anim>
                                    <p:animEffect transition="in" filter="fade">
                                      <p:cBhvr>
                                        <p:cTn id="14" dur="1000"/>
                                        <p:tgtEl>
                                          <p:spTgt spid="8222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2290" grpId="0" autoUpdateAnimBg="0"/>
      <p:bldP spid="822289"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81682" name="Group 18"/>
          <p:cNvGrpSpPr>
            <a:grpSpLocks/>
          </p:cNvGrpSpPr>
          <p:nvPr/>
        </p:nvGrpSpPr>
        <p:grpSpPr bwMode="auto">
          <a:xfrm>
            <a:off x="0" y="0"/>
            <a:ext cx="9144000" cy="6858000"/>
            <a:chOff x="0" y="0"/>
            <a:chExt cx="5760" cy="4320"/>
          </a:xfrm>
        </p:grpSpPr>
        <p:pic>
          <p:nvPicPr>
            <p:cNvPr id="881683" name="Picture 19" descr="SP084"/>
            <p:cNvPicPr>
              <a:picLocks noChangeAspect="1" noChangeArrowheads="1"/>
            </p:cNvPicPr>
            <p:nvPr/>
          </p:nvPicPr>
          <p:blipFill>
            <a:blip r:embed="rId3"/>
            <a:srcRect t="4344" r="4808" b="453"/>
            <a:stretch>
              <a:fillRect/>
            </a:stretch>
          </p:blipFill>
          <p:spPr bwMode="auto">
            <a:xfrm>
              <a:off x="0" y="0"/>
              <a:ext cx="5760" cy="4320"/>
            </a:xfrm>
            <a:prstGeom prst="rect">
              <a:avLst/>
            </a:prstGeom>
            <a:noFill/>
          </p:spPr>
        </p:pic>
        <p:pic>
          <p:nvPicPr>
            <p:cNvPr id="881685" name="Picture 21" descr="CVX50014"/>
            <p:cNvPicPr>
              <a:picLocks noChangeAspect="1" noChangeArrowheads="1"/>
            </p:cNvPicPr>
            <p:nvPr/>
          </p:nvPicPr>
          <p:blipFill>
            <a:blip r:embed="rId4">
              <a:lum contrast="24000"/>
            </a:blip>
            <a:srcRect l="28752" t="18382" r="12540" b="24272"/>
            <a:stretch>
              <a:fillRect/>
            </a:stretch>
          </p:blipFill>
          <p:spPr bwMode="auto">
            <a:xfrm>
              <a:off x="2160" y="528"/>
              <a:ext cx="2592" cy="1898"/>
            </a:xfrm>
            <a:prstGeom prst="rect">
              <a:avLst/>
            </a:prstGeom>
            <a:noFill/>
          </p:spPr>
        </p:pic>
        <p:pic>
          <p:nvPicPr>
            <p:cNvPr id="881686" name="Picture 22" descr="CVU50027"/>
            <p:cNvPicPr>
              <a:picLocks noChangeAspect="1" noChangeArrowheads="1"/>
            </p:cNvPicPr>
            <p:nvPr/>
          </p:nvPicPr>
          <p:blipFill>
            <a:blip r:embed="rId5">
              <a:lum contrast="24000"/>
            </a:blip>
            <a:srcRect/>
            <a:stretch>
              <a:fillRect/>
            </a:stretch>
          </p:blipFill>
          <p:spPr bwMode="auto">
            <a:xfrm>
              <a:off x="4128" y="60"/>
              <a:ext cx="1584" cy="1188"/>
            </a:xfrm>
            <a:prstGeom prst="rect">
              <a:avLst/>
            </a:prstGeom>
            <a:noFill/>
          </p:spPr>
        </p:pic>
        <p:grpSp>
          <p:nvGrpSpPr>
            <p:cNvPr id="881687" name="Group 23"/>
            <p:cNvGrpSpPr>
              <a:grpSpLocks/>
            </p:cNvGrpSpPr>
            <p:nvPr/>
          </p:nvGrpSpPr>
          <p:grpSpPr bwMode="auto">
            <a:xfrm>
              <a:off x="672" y="576"/>
              <a:ext cx="672" cy="392"/>
              <a:chOff x="1488" y="480"/>
              <a:chExt cx="816" cy="480"/>
            </a:xfrm>
          </p:grpSpPr>
          <p:pic>
            <p:nvPicPr>
              <p:cNvPr id="881688" name="Picture 24" descr="CVX00004"/>
              <p:cNvPicPr>
                <a:picLocks noChangeAspect="1" noChangeArrowheads="1"/>
              </p:cNvPicPr>
              <p:nvPr/>
            </p:nvPicPr>
            <p:blipFill>
              <a:blip r:embed="rId6"/>
              <a:srcRect/>
              <a:stretch>
                <a:fillRect/>
              </a:stretch>
            </p:blipFill>
            <p:spPr bwMode="auto">
              <a:xfrm>
                <a:off x="1665" y="480"/>
                <a:ext cx="449" cy="476"/>
              </a:xfrm>
              <a:prstGeom prst="rect">
                <a:avLst/>
              </a:prstGeom>
              <a:noFill/>
            </p:spPr>
          </p:pic>
          <p:pic>
            <p:nvPicPr>
              <p:cNvPr id="881689" name="Picture 25" descr="CVX00008"/>
              <p:cNvPicPr>
                <a:picLocks noChangeAspect="1" noChangeArrowheads="1"/>
              </p:cNvPicPr>
              <p:nvPr/>
            </p:nvPicPr>
            <p:blipFill>
              <a:blip r:embed="rId7"/>
              <a:srcRect/>
              <a:stretch>
                <a:fillRect/>
              </a:stretch>
            </p:blipFill>
            <p:spPr bwMode="auto">
              <a:xfrm>
                <a:off x="1488" y="496"/>
                <a:ext cx="816" cy="464"/>
              </a:xfrm>
              <a:prstGeom prst="rect">
                <a:avLst/>
              </a:prstGeom>
              <a:noFill/>
            </p:spPr>
          </p:pic>
        </p:grpSp>
      </p:grpSp>
      <p:sp>
        <p:nvSpPr>
          <p:cNvPr id="881667" name="Rectangle 3"/>
          <p:cNvSpPr>
            <a:spLocks noChangeArrowheads="1"/>
          </p:cNvSpPr>
          <p:nvPr/>
        </p:nvSpPr>
        <p:spPr bwMode="auto">
          <a:xfrm>
            <a:off x="0" y="5334000"/>
            <a:ext cx="9144000" cy="1524000"/>
          </a:xfrm>
          <a:prstGeom prst="rect">
            <a:avLst/>
          </a:prstGeom>
          <a:solidFill>
            <a:schemeClr val="tx1"/>
          </a:solidFill>
          <a:ln w="9525">
            <a:solidFill>
              <a:schemeClr val="tx1"/>
            </a:solidFill>
            <a:miter lim="800000"/>
            <a:headEnd/>
            <a:tailEnd/>
          </a:ln>
          <a:effectLst/>
        </p:spPr>
        <p:txBody>
          <a:bodyPr wrap="none" anchor="ctr"/>
          <a:lstStyle/>
          <a:p>
            <a:endParaRPr lang="en-US"/>
          </a:p>
        </p:txBody>
      </p:sp>
      <p:grpSp>
        <p:nvGrpSpPr>
          <p:cNvPr id="881668" name="Group 4"/>
          <p:cNvGrpSpPr>
            <a:grpSpLocks/>
          </p:cNvGrpSpPr>
          <p:nvPr/>
        </p:nvGrpSpPr>
        <p:grpSpPr bwMode="auto">
          <a:xfrm>
            <a:off x="762000" y="1828800"/>
            <a:ext cx="4800600" cy="2822575"/>
            <a:chOff x="480" y="1152"/>
            <a:chExt cx="3024" cy="1778"/>
          </a:xfrm>
        </p:grpSpPr>
        <p:sp>
          <p:nvSpPr>
            <p:cNvPr id="881669" name="Oval 5"/>
            <p:cNvSpPr>
              <a:spLocks noChangeArrowheads="1"/>
            </p:cNvSpPr>
            <p:nvPr/>
          </p:nvSpPr>
          <p:spPr bwMode="auto">
            <a:xfrm>
              <a:off x="2256" y="1776"/>
              <a:ext cx="1248" cy="1154"/>
            </a:xfrm>
            <a:prstGeom prst="ellipse">
              <a:avLst/>
            </a:prstGeom>
            <a:gradFill rotWithShape="0">
              <a:gsLst>
                <a:gs pos="0">
                  <a:srgbClr val="FFFFFF"/>
                </a:gs>
                <a:gs pos="100000">
                  <a:srgbClr val="FFCCCC"/>
                </a:gs>
              </a:gsLst>
              <a:path path="shape">
                <a:fillToRect l="50000" t="50000" r="50000" b="50000"/>
              </a:path>
            </a:gradFill>
            <a:ln w="9525">
              <a:round/>
              <a:headEnd/>
              <a:tailEnd/>
            </a:ln>
            <a:effectLst/>
            <a:scene3d>
              <a:camera prst="legacyObliqueBottomLeft"/>
              <a:lightRig rig="legacyHarsh3" dir="t"/>
            </a:scene3d>
            <a:sp3d extrusionH="430200" prstMaterial="legacyMatte">
              <a:bevelT w="13500" h="13500" prst="angle"/>
              <a:bevelB w="13500" h="13500" prst="angle"/>
              <a:extrusionClr>
                <a:srgbClr val="FFCCCC"/>
              </a:extrusionClr>
            </a:sp3d>
          </p:spPr>
          <p:txBody>
            <a:bodyPr wrap="none" anchor="ctr">
              <a:flatTx/>
            </a:bodyPr>
            <a:lstStyle/>
            <a:p>
              <a:pPr algn="ctr"/>
              <a:endParaRPr lang="en-US" sz="1400" b="1">
                <a:solidFill>
                  <a:srgbClr val="0000FF"/>
                </a:solidFill>
              </a:endParaRPr>
            </a:p>
            <a:p>
              <a:pPr algn="ctr"/>
              <a:r>
                <a:rPr lang="en-US" sz="3200">
                  <a:solidFill>
                    <a:srgbClr val="660066"/>
                  </a:solidFill>
                </a:rPr>
                <a:t>Humanity</a:t>
              </a:r>
            </a:p>
            <a:p>
              <a:pPr algn="ctr"/>
              <a:r>
                <a:rPr lang="en-US" sz="3200">
                  <a:solidFill>
                    <a:srgbClr val="660066"/>
                  </a:solidFill>
                </a:rPr>
                <a:t>and</a:t>
              </a:r>
            </a:p>
            <a:p>
              <a:pPr algn="ctr"/>
              <a:r>
                <a:rPr lang="en-US" sz="3200">
                  <a:solidFill>
                    <a:srgbClr val="660066"/>
                  </a:solidFill>
                </a:rPr>
                <a:t>Universe</a:t>
              </a:r>
            </a:p>
          </p:txBody>
        </p:sp>
        <p:sp>
          <p:nvSpPr>
            <p:cNvPr id="881670" name="Oval 6"/>
            <p:cNvSpPr>
              <a:spLocks noChangeArrowheads="1"/>
            </p:cNvSpPr>
            <p:nvPr/>
          </p:nvSpPr>
          <p:spPr bwMode="auto">
            <a:xfrm>
              <a:off x="480" y="1152"/>
              <a:ext cx="1872" cy="1056"/>
            </a:xfrm>
            <a:prstGeom prst="ellipse">
              <a:avLst/>
            </a:prstGeom>
            <a:noFill/>
            <a:ln w="9525">
              <a:noFill/>
              <a:round/>
              <a:headEnd/>
              <a:tailEnd/>
            </a:ln>
            <a:effectLst/>
          </p:spPr>
          <p:txBody>
            <a:bodyPr wrap="none" anchor="ctr">
              <a:flatTx/>
            </a:bodyPr>
            <a:lstStyle/>
            <a:p>
              <a:pPr algn="ctr">
                <a:lnSpc>
                  <a:spcPct val="100000"/>
                </a:lnSpc>
              </a:pPr>
              <a:r>
                <a:rPr lang="en-US" sz="4400" b="1">
                  <a:solidFill>
                    <a:srgbClr val="FFFF00"/>
                  </a:solidFill>
                  <a:effectLst>
                    <a:outerShdw blurRad="38100" dist="38100" dir="2700000" algn="tl">
                      <a:srgbClr val="000000"/>
                    </a:outerShdw>
                  </a:effectLst>
                  <a:latin typeface="Arial Black" pitchFamily="34" charset="0"/>
                </a:rPr>
                <a:t>Principle</a:t>
              </a:r>
              <a:endParaRPr lang="en-US" sz="4400">
                <a:solidFill>
                  <a:srgbClr val="FFFF00"/>
                </a:solidFill>
                <a:latin typeface="Times New Roman" pitchFamily="18" charset="0"/>
              </a:endParaRPr>
            </a:p>
          </p:txBody>
        </p:sp>
      </p:grpSp>
      <p:grpSp>
        <p:nvGrpSpPr>
          <p:cNvPr id="881671" name="Group 7"/>
          <p:cNvGrpSpPr>
            <a:grpSpLocks/>
          </p:cNvGrpSpPr>
          <p:nvPr/>
        </p:nvGrpSpPr>
        <p:grpSpPr bwMode="auto">
          <a:xfrm>
            <a:off x="3581400" y="76200"/>
            <a:ext cx="4343400" cy="1908175"/>
            <a:chOff x="2256" y="48"/>
            <a:chExt cx="2736" cy="1202"/>
          </a:xfrm>
        </p:grpSpPr>
        <p:sp>
          <p:nvSpPr>
            <p:cNvPr id="881672" name="Oval 8"/>
            <p:cNvSpPr>
              <a:spLocks noChangeArrowheads="1"/>
            </p:cNvSpPr>
            <p:nvPr/>
          </p:nvSpPr>
          <p:spPr bwMode="auto">
            <a:xfrm>
              <a:off x="3744" y="96"/>
              <a:ext cx="1248" cy="1154"/>
            </a:xfrm>
            <a:prstGeom prst="ellipse">
              <a:avLst/>
            </a:prstGeom>
            <a:noFill/>
            <a:ln w="9525">
              <a:noFill/>
              <a:round/>
              <a:headEnd/>
              <a:tailEnd/>
            </a:ln>
            <a:effectLst>
              <a:outerShdw dist="45791" dir="2021404" algn="ctr" rotWithShape="0">
                <a:schemeClr val="tx1"/>
              </a:outerShdw>
            </a:effectLst>
          </p:spPr>
          <p:txBody>
            <a:bodyPr wrap="none" anchor="ctr">
              <a:flatTx/>
            </a:bodyPr>
            <a:lstStyle/>
            <a:p>
              <a:pPr algn="ctr">
                <a:lnSpc>
                  <a:spcPct val="80000"/>
                </a:lnSpc>
              </a:pPr>
              <a:r>
                <a:rPr lang="en-US" sz="4400" b="1">
                  <a:solidFill>
                    <a:schemeClr val="bg1"/>
                  </a:solidFill>
                  <a:effectLst>
                    <a:outerShdw blurRad="38100" dist="38100" dir="2700000" algn="tl">
                      <a:srgbClr val="000000"/>
                    </a:outerShdw>
                  </a:effectLst>
                  <a:latin typeface="Arial Black" pitchFamily="34" charset="0"/>
                </a:rPr>
                <a:t>Causal</a:t>
              </a:r>
            </a:p>
            <a:p>
              <a:pPr algn="ctr">
                <a:lnSpc>
                  <a:spcPct val="80000"/>
                </a:lnSpc>
              </a:pPr>
              <a:r>
                <a:rPr lang="en-US" sz="4400" b="1">
                  <a:solidFill>
                    <a:schemeClr val="bg1"/>
                  </a:solidFill>
                  <a:effectLst>
                    <a:outerShdw blurRad="38100" dist="38100" dir="2700000" algn="tl">
                      <a:srgbClr val="000000"/>
                    </a:outerShdw>
                  </a:effectLst>
                  <a:latin typeface="Arial Black" pitchFamily="34" charset="0"/>
                </a:rPr>
                <a:t>reality</a:t>
              </a:r>
              <a:endParaRPr lang="en-US" sz="4400">
                <a:solidFill>
                  <a:schemeClr val="bg1"/>
                </a:solidFill>
                <a:latin typeface="Times New Roman" pitchFamily="18" charset="0"/>
              </a:endParaRPr>
            </a:p>
          </p:txBody>
        </p:sp>
        <p:grpSp>
          <p:nvGrpSpPr>
            <p:cNvPr id="881673" name="Group 9"/>
            <p:cNvGrpSpPr>
              <a:grpSpLocks/>
            </p:cNvGrpSpPr>
            <p:nvPr/>
          </p:nvGrpSpPr>
          <p:grpSpPr bwMode="auto">
            <a:xfrm>
              <a:off x="2256" y="48"/>
              <a:ext cx="1248" cy="1154"/>
              <a:chOff x="2256" y="48"/>
              <a:chExt cx="1248" cy="1154"/>
            </a:xfrm>
          </p:grpSpPr>
          <p:sp>
            <p:nvSpPr>
              <p:cNvPr id="881674" name="Oval 10"/>
              <p:cNvSpPr>
                <a:spLocks noChangeArrowheads="1"/>
              </p:cNvSpPr>
              <p:nvPr/>
            </p:nvSpPr>
            <p:spPr bwMode="auto">
              <a:xfrm>
                <a:off x="2256" y="48"/>
                <a:ext cx="1248" cy="1154"/>
              </a:xfrm>
              <a:prstGeom prst="ellipse">
                <a:avLst/>
              </a:prstGeom>
              <a:gradFill rotWithShape="0">
                <a:gsLst>
                  <a:gs pos="0">
                    <a:schemeClr val="bg1"/>
                  </a:gs>
                  <a:gs pos="100000">
                    <a:srgbClr val="FFFFFF"/>
                  </a:gs>
                </a:gsLst>
                <a:lin ang="5400000" scaled="1"/>
              </a:gradFill>
              <a:ln w="9525">
                <a:round/>
                <a:headEnd/>
                <a:tailEnd/>
              </a:ln>
              <a:effectLst/>
              <a:scene3d>
                <a:camera prst="legacyObliqueBottomLeft"/>
                <a:lightRig rig="legacyHarsh3" dir="t"/>
              </a:scene3d>
              <a:sp3d extrusionH="430200" prstMaterial="legacyMatte">
                <a:bevelT w="13500" h="13500" prst="angle"/>
                <a:bevelB w="13500" h="13500" prst="angle"/>
                <a:extrusionClr>
                  <a:schemeClr val="bg1"/>
                </a:extrusionClr>
              </a:sp3d>
            </p:spPr>
            <p:txBody>
              <a:bodyPr wrap="none" anchor="ctr">
                <a:flatTx/>
              </a:bodyPr>
              <a:lstStyle/>
              <a:p>
                <a:pPr algn="ctr"/>
                <a:endParaRPr lang="en-US" sz="4400">
                  <a:solidFill>
                    <a:schemeClr val="tx1"/>
                  </a:solidFill>
                  <a:latin typeface="Times New Roman" pitchFamily="18" charset="0"/>
                </a:endParaRPr>
              </a:p>
            </p:txBody>
          </p:sp>
          <p:sp>
            <p:nvSpPr>
              <p:cNvPr id="881675" name="WordArt 11"/>
              <p:cNvSpPr>
                <a:spLocks noChangeArrowheads="1" noChangeShapeType="1" noTextEdit="1"/>
              </p:cNvSpPr>
              <p:nvPr/>
            </p:nvSpPr>
            <p:spPr bwMode="auto">
              <a:xfrm>
                <a:off x="2400" y="386"/>
                <a:ext cx="960" cy="480"/>
              </a:xfrm>
              <a:prstGeom prst="rect">
                <a:avLst/>
              </a:prstGeom>
            </p:spPr>
            <p:txBody>
              <a:bodyPr wrap="none" fromWordArt="1">
                <a:prstTxWarp prst="textPlain">
                  <a:avLst>
                    <a:gd name="adj" fmla="val 50000"/>
                  </a:avLst>
                </a:prstTxWarp>
              </a:bodyPr>
              <a:lstStyle/>
              <a:p>
                <a:pPr algn="ctr"/>
                <a:r>
                  <a:rPr lang="en-US" sz="3600" kern="10">
                    <a:ln w="38100">
                      <a:solidFill>
                        <a:srgbClr val="6600CC"/>
                      </a:solidFill>
                      <a:round/>
                      <a:headEnd/>
                      <a:tailEnd/>
                    </a:ln>
                    <a:solidFill>
                      <a:schemeClr val="bg1"/>
                    </a:solidFill>
                    <a:effectLst>
                      <a:outerShdw dist="28398" dir="6993903" algn="ctr" rotWithShape="0">
                        <a:srgbClr val="9900FF"/>
                      </a:outerShdw>
                    </a:effectLst>
                    <a:latin typeface="Impact"/>
                  </a:rPr>
                  <a:t>God</a:t>
                </a:r>
              </a:p>
            </p:txBody>
          </p:sp>
        </p:grpSp>
      </p:grpSp>
      <p:sp>
        <p:nvSpPr>
          <p:cNvPr id="881677" name="AutoShape 13"/>
          <p:cNvSpPr>
            <a:spLocks noChangeArrowheads="1"/>
          </p:cNvSpPr>
          <p:nvPr/>
        </p:nvSpPr>
        <p:spPr bwMode="auto">
          <a:xfrm>
            <a:off x="4343400" y="2133600"/>
            <a:ext cx="457200" cy="609600"/>
          </a:xfrm>
          <a:prstGeom prst="downArrow">
            <a:avLst>
              <a:gd name="adj1" fmla="val 50000"/>
              <a:gd name="adj2" fmla="val 33333"/>
            </a:avLst>
          </a:prstGeom>
          <a:gradFill rotWithShape="0">
            <a:gsLst>
              <a:gs pos="0">
                <a:srgbClr val="FFFFFF"/>
              </a:gs>
              <a:gs pos="100000">
                <a:srgbClr val="0000FF"/>
              </a:gs>
            </a:gsLst>
            <a:path path="rect">
              <a:fillToRect l="50000" t="50000" r="50000" b="50000"/>
            </a:path>
          </a:gradFill>
          <a:ln w="38100">
            <a:solidFill>
              <a:schemeClr val="bg1"/>
            </a:solidFill>
            <a:miter lim="800000"/>
            <a:headEnd/>
            <a:tailEnd/>
          </a:ln>
          <a:effectLst/>
        </p:spPr>
        <p:txBody>
          <a:bodyPr wrap="none" anchor="ctr"/>
          <a:lstStyle/>
          <a:p>
            <a:pPr algn="ctr">
              <a:lnSpc>
                <a:spcPct val="100000"/>
              </a:lnSpc>
            </a:pPr>
            <a:endParaRPr lang="en-US" sz="2400" b="1">
              <a:solidFill>
                <a:schemeClr val="bg1"/>
              </a:solidFill>
              <a:effectLst>
                <a:outerShdw blurRad="38100" dist="38100" dir="2700000" algn="tl">
                  <a:srgbClr val="000000"/>
                </a:outerShdw>
              </a:effectLst>
              <a:latin typeface="Times New Roman" pitchFamily="18" charset="0"/>
            </a:endParaRPr>
          </a:p>
        </p:txBody>
      </p:sp>
      <p:grpSp>
        <p:nvGrpSpPr>
          <p:cNvPr id="881690" name="Group 26"/>
          <p:cNvGrpSpPr>
            <a:grpSpLocks/>
          </p:cNvGrpSpPr>
          <p:nvPr/>
        </p:nvGrpSpPr>
        <p:grpSpPr bwMode="auto">
          <a:xfrm>
            <a:off x="533400" y="5638800"/>
            <a:ext cx="8229600" cy="788988"/>
            <a:chOff x="672" y="3427"/>
            <a:chExt cx="4800" cy="497"/>
          </a:xfrm>
        </p:grpSpPr>
        <p:sp>
          <p:nvSpPr>
            <p:cNvPr id="881691" name="Text Box 27"/>
            <p:cNvSpPr txBox="1">
              <a:spLocks noChangeArrowheads="1"/>
            </p:cNvSpPr>
            <p:nvPr/>
          </p:nvSpPr>
          <p:spPr bwMode="auto">
            <a:xfrm>
              <a:off x="864" y="3440"/>
              <a:ext cx="4608" cy="484"/>
            </a:xfrm>
            <a:prstGeom prst="rect">
              <a:avLst/>
            </a:prstGeom>
            <a:noFill/>
            <a:ln w="9525">
              <a:noFill/>
              <a:miter lim="800000"/>
              <a:headEnd/>
              <a:tailEnd/>
            </a:ln>
            <a:effectLst/>
          </p:spPr>
          <p:txBody>
            <a:bodyPr>
              <a:spAutoFit/>
            </a:bodyPr>
            <a:lstStyle/>
            <a:p>
              <a:pPr>
                <a:lnSpc>
                  <a:spcPct val="85000"/>
                </a:lnSpc>
              </a:pPr>
              <a:r>
                <a:rPr lang="en-US" sz="2600" b="1">
                  <a:solidFill>
                    <a:schemeClr val="bg1"/>
                  </a:solidFill>
                  <a:latin typeface="Arial Narrow" pitchFamily="34" charset="0"/>
                </a:rPr>
                <a:t>Problems concerning human life and the universe cannot be solved without first understanding the nature of </a:t>
              </a:r>
              <a:r>
                <a:rPr lang="en-US" sz="2600" b="1" u="sng">
                  <a:solidFill>
                    <a:schemeClr val="bg1"/>
                  </a:solidFill>
                  <a:latin typeface="Arial Narrow" pitchFamily="34" charset="0"/>
                </a:rPr>
                <a:t>God</a:t>
              </a:r>
              <a:r>
                <a:rPr lang="en-US" sz="2600" b="1">
                  <a:solidFill>
                    <a:schemeClr val="bg1"/>
                  </a:solidFill>
                  <a:latin typeface="Arial Narrow" pitchFamily="34" charset="0"/>
                </a:rPr>
                <a:t>.</a:t>
              </a:r>
              <a:endParaRPr lang="en-US" sz="2600" b="1" u="sng">
                <a:solidFill>
                  <a:schemeClr val="bg1"/>
                </a:solidFill>
                <a:latin typeface="Arial Narrow" pitchFamily="34" charset="0"/>
              </a:endParaRPr>
            </a:p>
          </p:txBody>
        </p:sp>
        <p:sp>
          <p:nvSpPr>
            <p:cNvPr id="881692" name="Text Box 28"/>
            <p:cNvSpPr txBox="1">
              <a:spLocks noChangeArrowheads="1"/>
            </p:cNvSpPr>
            <p:nvPr/>
          </p:nvSpPr>
          <p:spPr bwMode="auto">
            <a:xfrm>
              <a:off x="672" y="3427"/>
              <a:ext cx="240" cy="269"/>
            </a:xfrm>
            <a:prstGeom prst="rect">
              <a:avLst/>
            </a:prstGeom>
            <a:noFill/>
            <a:ln w="9525">
              <a:noFill/>
              <a:miter lim="800000"/>
              <a:headEnd/>
              <a:tailEnd/>
            </a:ln>
            <a:effectLst/>
          </p:spPr>
          <p:txBody>
            <a:bodyPr>
              <a:spAutoFit/>
            </a:bodyPr>
            <a:lstStyle/>
            <a:p>
              <a:pPr>
                <a:lnSpc>
                  <a:spcPct val="55000"/>
                </a:lnSpc>
              </a:pPr>
              <a:r>
                <a:rPr lang="en-US" sz="4000">
                  <a:solidFill>
                    <a:schemeClr val="bg1"/>
                  </a:solidFill>
                  <a:latin typeface="Times New Roman" pitchFamily="18" charset="0"/>
                  <a:sym typeface="CommonBullets" pitchFamily="34" charset="2"/>
                </a:rPr>
                <a:t></a:t>
              </a:r>
              <a:endParaRPr lang="en-US" sz="4000">
                <a:solidFill>
                  <a:schemeClr val="bg1"/>
                </a:solidFill>
                <a:latin typeface="Times New Roman" pitchFamily="18" charset="0"/>
              </a:endParaRPr>
            </a:p>
          </p:txBody>
        </p:sp>
      </p:grpSp>
      <p:sp>
        <p:nvSpPr>
          <p:cNvPr id="23" name="AutoShape 10"/>
          <p:cNvSpPr>
            <a:spLocks noChangeArrowheads="1"/>
          </p:cNvSpPr>
          <p:nvPr/>
        </p:nvSpPr>
        <p:spPr bwMode="auto">
          <a:xfrm>
            <a:off x="5791200" y="3429000"/>
            <a:ext cx="2286000" cy="685800"/>
          </a:xfrm>
          <a:prstGeom prst="roundRect">
            <a:avLst>
              <a:gd name="adj" fmla="val 16667"/>
            </a:avLst>
          </a:prstGeom>
          <a:solidFill>
            <a:schemeClr val="tx1"/>
          </a:solidFill>
          <a:ln w="9525">
            <a:noFill/>
            <a:round/>
            <a:headEnd/>
            <a:tailEnd/>
          </a:ln>
          <a:effectLst/>
        </p:spPr>
        <p:txBody>
          <a:bodyPr wrap="none" anchor="ctr"/>
          <a:lstStyle/>
          <a:p>
            <a:pPr algn="ctr">
              <a:lnSpc>
                <a:spcPts val="5200"/>
              </a:lnSpc>
              <a:spcBef>
                <a:spcPct val="15000"/>
              </a:spcBef>
            </a:pPr>
            <a:r>
              <a:rPr lang="en-US" sz="4400" dirty="0">
                <a:solidFill>
                  <a:srgbClr val="66FFFF"/>
                </a:solidFill>
                <a:latin typeface="Arial Black" pitchFamily="34" charset="0"/>
              </a:rPr>
              <a:t>Result</a:t>
            </a:r>
          </a:p>
        </p:txBody>
      </p:sp>
    </p:spTree>
  </p:cSld>
  <p:clrMapOvr>
    <a:masterClrMapping/>
  </p:clrMapOvr>
  <p:transition spd="slow">
    <p:wipe dir="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gradFill rotWithShape="0">
          <a:gsLst>
            <a:gs pos="0">
              <a:srgbClr val="CC99FF"/>
            </a:gs>
            <a:gs pos="100000">
              <a:schemeClr val="bg1"/>
            </a:gs>
          </a:gsLst>
          <a:lin ang="2700000" scaled="1"/>
        </a:gradFill>
        <a:effectLst/>
      </p:bgPr>
    </p:bg>
    <p:spTree>
      <p:nvGrpSpPr>
        <p:cNvPr id="1" name=""/>
        <p:cNvGrpSpPr/>
        <p:nvPr/>
      </p:nvGrpSpPr>
      <p:grpSpPr>
        <a:xfrm>
          <a:off x="0" y="0"/>
          <a:ext cx="0" cy="0"/>
          <a:chOff x="0" y="0"/>
          <a:chExt cx="0" cy="0"/>
        </a:xfrm>
      </p:grpSpPr>
      <p:sp>
        <p:nvSpPr>
          <p:cNvPr id="513026" name="Rectangle 2"/>
          <p:cNvSpPr>
            <a:spLocks noChangeArrowheads="1"/>
          </p:cNvSpPr>
          <p:nvPr/>
        </p:nvSpPr>
        <p:spPr bwMode="auto">
          <a:xfrm>
            <a:off x="0" y="4953000"/>
            <a:ext cx="9144000" cy="1897063"/>
          </a:xfrm>
          <a:prstGeom prst="rect">
            <a:avLst/>
          </a:prstGeom>
          <a:solidFill>
            <a:schemeClr val="tx1"/>
          </a:solidFill>
          <a:ln w="9525">
            <a:solidFill>
              <a:schemeClr val="tx1"/>
            </a:solidFill>
            <a:miter lim="800000"/>
            <a:headEnd/>
            <a:tailEnd/>
          </a:ln>
          <a:effectLst/>
        </p:spPr>
        <p:txBody>
          <a:bodyPr wrap="none" anchor="ctr"/>
          <a:lstStyle/>
          <a:p>
            <a:endParaRPr lang="en-US"/>
          </a:p>
        </p:txBody>
      </p:sp>
      <p:grpSp>
        <p:nvGrpSpPr>
          <p:cNvPr id="513132" name="Group 108"/>
          <p:cNvGrpSpPr>
            <a:grpSpLocks/>
          </p:cNvGrpSpPr>
          <p:nvPr/>
        </p:nvGrpSpPr>
        <p:grpSpPr bwMode="auto">
          <a:xfrm>
            <a:off x="1371600" y="5365750"/>
            <a:ext cx="5943600" cy="806450"/>
            <a:chOff x="192" y="3380"/>
            <a:chExt cx="3744" cy="508"/>
          </a:xfrm>
        </p:grpSpPr>
        <p:sp>
          <p:nvSpPr>
            <p:cNvPr id="513068" name="Text Box 44"/>
            <p:cNvSpPr txBox="1">
              <a:spLocks noChangeArrowheads="1"/>
            </p:cNvSpPr>
            <p:nvPr/>
          </p:nvSpPr>
          <p:spPr bwMode="auto">
            <a:xfrm>
              <a:off x="432" y="3380"/>
              <a:ext cx="3504" cy="508"/>
            </a:xfrm>
            <a:prstGeom prst="rect">
              <a:avLst/>
            </a:prstGeom>
            <a:noFill/>
            <a:ln w="9525">
              <a:noFill/>
              <a:miter lim="800000"/>
              <a:headEnd/>
              <a:tailEnd/>
            </a:ln>
            <a:effectLst/>
          </p:spPr>
          <p:txBody>
            <a:bodyPr>
              <a:spAutoFit/>
            </a:bodyPr>
            <a:lstStyle/>
            <a:p>
              <a:pPr>
                <a:lnSpc>
                  <a:spcPct val="90000"/>
                </a:lnSpc>
              </a:pPr>
              <a:r>
                <a:rPr lang="en-US" sz="2600" b="1">
                  <a:solidFill>
                    <a:schemeClr val="bg1"/>
                  </a:solidFill>
                  <a:latin typeface="Arial Narrow" pitchFamily="34" charset="0"/>
                </a:rPr>
                <a:t>Hence, the realm of direct dominion is the </a:t>
              </a:r>
              <a:r>
                <a:rPr lang="en-US" sz="2600" b="1" u="sng">
                  <a:solidFill>
                    <a:schemeClr val="bg1"/>
                  </a:solidFill>
                  <a:latin typeface="Arial Narrow" pitchFamily="34" charset="0"/>
                </a:rPr>
                <a:t>realm of perfection</a:t>
              </a:r>
              <a:r>
                <a:rPr lang="en-US" sz="2600" b="1">
                  <a:solidFill>
                    <a:schemeClr val="bg1"/>
                  </a:solidFill>
                  <a:latin typeface="Arial Narrow" pitchFamily="34" charset="0"/>
                </a:rPr>
                <a:t>.</a:t>
              </a:r>
            </a:p>
          </p:txBody>
        </p:sp>
        <p:sp>
          <p:nvSpPr>
            <p:cNvPr id="513069" name="Text Box 45"/>
            <p:cNvSpPr txBox="1">
              <a:spLocks noChangeArrowheads="1"/>
            </p:cNvSpPr>
            <p:nvPr/>
          </p:nvSpPr>
          <p:spPr bwMode="auto">
            <a:xfrm>
              <a:off x="192" y="3398"/>
              <a:ext cx="222" cy="250"/>
            </a:xfrm>
            <a:prstGeom prst="rect">
              <a:avLst/>
            </a:prstGeom>
            <a:noFill/>
            <a:ln w="9525">
              <a:noFill/>
              <a:miter lim="800000"/>
              <a:headEnd/>
              <a:tailEnd/>
            </a:ln>
            <a:effectLst/>
          </p:spPr>
          <p:txBody>
            <a:bodyPr>
              <a:spAutoFit/>
            </a:bodyPr>
            <a:lstStyle/>
            <a:p>
              <a:pPr>
                <a:lnSpc>
                  <a:spcPct val="50000"/>
                </a:lnSpc>
              </a:pPr>
              <a:r>
                <a:rPr lang="en-US" sz="4000" b="1">
                  <a:solidFill>
                    <a:schemeClr val="bg1"/>
                  </a:solidFill>
                  <a:latin typeface="Times New Roman" pitchFamily="18" charset="0"/>
                  <a:sym typeface="CommonBullets" pitchFamily="34" charset="2"/>
                </a:rPr>
                <a:t></a:t>
              </a:r>
              <a:endParaRPr lang="en-US" sz="4000" b="1">
                <a:solidFill>
                  <a:schemeClr val="bg1"/>
                </a:solidFill>
                <a:latin typeface="Times New Roman" pitchFamily="18" charset="0"/>
              </a:endParaRPr>
            </a:p>
          </p:txBody>
        </p:sp>
      </p:grpSp>
      <p:sp>
        <p:nvSpPr>
          <p:cNvPr id="513067" name="Rectangle 43"/>
          <p:cNvSpPr>
            <a:spLocks noChangeArrowheads="1"/>
          </p:cNvSpPr>
          <p:nvPr/>
        </p:nvSpPr>
        <p:spPr bwMode="auto">
          <a:xfrm>
            <a:off x="5029200" y="3200400"/>
            <a:ext cx="3200400" cy="762000"/>
          </a:xfrm>
          <a:prstGeom prst="rect">
            <a:avLst/>
          </a:prstGeom>
          <a:gradFill rotWithShape="0">
            <a:gsLst>
              <a:gs pos="0">
                <a:srgbClr val="CC99FF"/>
              </a:gs>
              <a:gs pos="50000">
                <a:srgbClr val="6600CC"/>
              </a:gs>
              <a:gs pos="100000">
                <a:srgbClr val="CC99FF"/>
              </a:gs>
            </a:gsLst>
            <a:lin ang="5400000" scaled="1"/>
          </a:gradFill>
          <a:ln w="9525">
            <a:noFill/>
            <a:miter lim="800000"/>
            <a:headEnd/>
            <a:tailEnd/>
          </a:ln>
          <a:effectLst/>
          <a:scene3d>
            <a:camera prst="legacyPerspectiveTop"/>
            <a:lightRig rig="legacyFlat3" dir="b"/>
          </a:scene3d>
          <a:sp3d extrusionH="121893000" prstMaterial="legacyMatte">
            <a:bevelT w="13500" h="13500" prst="angle"/>
            <a:bevelB w="13500" h="13500" prst="angle"/>
            <a:extrusionClr>
              <a:srgbClr val="6600CC"/>
            </a:extrusionClr>
          </a:sp3d>
        </p:spPr>
        <p:txBody>
          <a:bodyPr wrap="none" anchor="ctr">
            <a:flatTx/>
          </a:bodyPr>
          <a:lstStyle/>
          <a:p>
            <a:pPr algn="ctr">
              <a:lnSpc>
                <a:spcPct val="100000"/>
              </a:lnSpc>
            </a:pPr>
            <a:endParaRPr lang="en-US" sz="2800" b="1">
              <a:solidFill>
                <a:schemeClr val="bg1"/>
              </a:solidFill>
            </a:endParaRPr>
          </a:p>
        </p:txBody>
      </p:sp>
      <p:sp>
        <p:nvSpPr>
          <p:cNvPr id="513072" name="Rectangle 48"/>
          <p:cNvSpPr>
            <a:spLocks noChangeArrowheads="1"/>
          </p:cNvSpPr>
          <p:nvPr/>
        </p:nvSpPr>
        <p:spPr bwMode="auto">
          <a:xfrm>
            <a:off x="5029200" y="3200400"/>
            <a:ext cx="3200400" cy="762000"/>
          </a:xfrm>
          <a:prstGeom prst="rect">
            <a:avLst/>
          </a:prstGeom>
          <a:noFill/>
          <a:ln w="9525">
            <a:noFill/>
            <a:miter lim="800000"/>
            <a:headEnd/>
            <a:tailEnd/>
          </a:ln>
          <a:effectLst>
            <a:outerShdw dist="35921" dir="2700000" algn="ctr" rotWithShape="0">
              <a:schemeClr val="tx1"/>
            </a:outerShdw>
          </a:effectLst>
        </p:spPr>
        <p:txBody>
          <a:bodyPr wrap="none" anchor="ctr"/>
          <a:lstStyle/>
          <a:p>
            <a:pPr algn="ctr">
              <a:lnSpc>
                <a:spcPct val="100000"/>
              </a:lnSpc>
            </a:pPr>
            <a:r>
              <a:rPr lang="en-US" sz="2800" dirty="0">
                <a:solidFill>
                  <a:schemeClr val="bg1"/>
                </a:solidFill>
              </a:rPr>
              <a:t>Realm of perfection</a:t>
            </a:r>
          </a:p>
        </p:txBody>
      </p:sp>
      <p:grpSp>
        <p:nvGrpSpPr>
          <p:cNvPr id="513097" name="Group 73"/>
          <p:cNvGrpSpPr>
            <a:grpSpLocks/>
          </p:cNvGrpSpPr>
          <p:nvPr/>
        </p:nvGrpSpPr>
        <p:grpSpPr bwMode="auto">
          <a:xfrm>
            <a:off x="838200" y="990600"/>
            <a:ext cx="3733800" cy="3581400"/>
            <a:chOff x="576" y="528"/>
            <a:chExt cx="2352" cy="2256"/>
          </a:xfrm>
        </p:grpSpPr>
        <p:grpSp>
          <p:nvGrpSpPr>
            <p:cNvPr id="513098" name="Group 74"/>
            <p:cNvGrpSpPr>
              <a:grpSpLocks/>
            </p:cNvGrpSpPr>
            <p:nvPr/>
          </p:nvGrpSpPr>
          <p:grpSpPr bwMode="auto">
            <a:xfrm>
              <a:off x="1281" y="624"/>
              <a:ext cx="783" cy="1214"/>
              <a:chOff x="1281" y="624"/>
              <a:chExt cx="783" cy="1214"/>
            </a:xfrm>
          </p:grpSpPr>
          <p:sp>
            <p:nvSpPr>
              <p:cNvPr id="513099" name="Line 75"/>
              <p:cNvSpPr>
                <a:spLocks noChangeShapeType="1"/>
              </p:cNvSpPr>
              <p:nvPr/>
            </p:nvSpPr>
            <p:spPr bwMode="auto">
              <a:xfrm rot="2478685">
                <a:off x="1281" y="712"/>
                <a:ext cx="4" cy="1126"/>
              </a:xfrm>
              <a:prstGeom prst="line">
                <a:avLst/>
              </a:prstGeom>
              <a:noFill/>
              <a:ln w="57150">
                <a:solidFill>
                  <a:srgbClr val="9900FF"/>
                </a:solidFill>
                <a:round/>
                <a:headEnd/>
                <a:tailEnd/>
              </a:ln>
              <a:effectLst/>
            </p:spPr>
            <p:txBody>
              <a:bodyPr/>
              <a:lstStyle/>
              <a:p>
                <a:endParaRPr lang="en-US"/>
              </a:p>
            </p:txBody>
          </p:sp>
          <p:sp>
            <p:nvSpPr>
              <p:cNvPr id="513100" name="Line 76"/>
              <p:cNvSpPr>
                <a:spLocks noChangeShapeType="1"/>
              </p:cNvSpPr>
              <p:nvPr/>
            </p:nvSpPr>
            <p:spPr bwMode="auto">
              <a:xfrm rot="19081595" flipH="1">
                <a:off x="2060" y="624"/>
                <a:ext cx="4" cy="1126"/>
              </a:xfrm>
              <a:prstGeom prst="line">
                <a:avLst/>
              </a:prstGeom>
              <a:noFill/>
              <a:ln w="57150">
                <a:solidFill>
                  <a:srgbClr val="9900FF"/>
                </a:solidFill>
                <a:round/>
                <a:headEnd/>
                <a:tailEnd/>
              </a:ln>
              <a:effectLst/>
            </p:spPr>
            <p:txBody>
              <a:bodyPr/>
              <a:lstStyle/>
              <a:p>
                <a:endParaRPr lang="en-US"/>
              </a:p>
            </p:txBody>
          </p:sp>
        </p:grpSp>
        <p:grpSp>
          <p:nvGrpSpPr>
            <p:cNvPr id="513101" name="Group 77"/>
            <p:cNvGrpSpPr>
              <a:grpSpLocks/>
            </p:cNvGrpSpPr>
            <p:nvPr/>
          </p:nvGrpSpPr>
          <p:grpSpPr bwMode="auto">
            <a:xfrm>
              <a:off x="1292" y="1536"/>
              <a:ext cx="807" cy="1152"/>
              <a:chOff x="1292" y="1536"/>
              <a:chExt cx="807" cy="1152"/>
            </a:xfrm>
          </p:grpSpPr>
          <p:sp>
            <p:nvSpPr>
              <p:cNvPr id="513102" name="Line 78"/>
              <p:cNvSpPr>
                <a:spLocks noChangeShapeType="1"/>
              </p:cNvSpPr>
              <p:nvPr/>
            </p:nvSpPr>
            <p:spPr bwMode="auto">
              <a:xfrm rot="18931875" flipH="1">
                <a:off x="1292" y="1536"/>
                <a:ext cx="4" cy="1126"/>
              </a:xfrm>
              <a:prstGeom prst="line">
                <a:avLst/>
              </a:prstGeom>
              <a:noFill/>
              <a:ln w="57150">
                <a:solidFill>
                  <a:srgbClr val="9900FF"/>
                </a:solidFill>
                <a:round/>
                <a:headEnd/>
                <a:tailEnd/>
              </a:ln>
              <a:effectLst/>
            </p:spPr>
            <p:txBody>
              <a:bodyPr/>
              <a:lstStyle/>
              <a:p>
                <a:endParaRPr lang="en-US"/>
              </a:p>
            </p:txBody>
          </p:sp>
          <p:sp>
            <p:nvSpPr>
              <p:cNvPr id="513103" name="Line 79"/>
              <p:cNvSpPr>
                <a:spLocks noChangeShapeType="1"/>
              </p:cNvSpPr>
              <p:nvPr/>
            </p:nvSpPr>
            <p:spPr bwMode="auto">
              <a:xfrm rot="2478685">
                <a:off x="2095" y="1562"/>
                <a:ext cx="4" cy="1126"/>
              </a:xfrm>
              <a:prstGeom prst="line">
                <a:avLst/>
              </a:prstGeom>
              <a:noFill/>
              <a:ln w="57150">
                <a:solidFill>
                  <a:srgbClr val="9900FF"/>
                </a:solidFill>
                <a:round/>
                <a:headEnd/>
                <a:tailEnd/>
              </a:ln>
              <a:effectLst/>
            </p:spPr>
            <p:txBody>
              <a:bodyPr/>
              <a:lstStyle/>
              <a:p>
                <a:endParaRPr lang="en-US"/>
              </a:p>
            </p:txBody>
          </p:sp>
        </p:grpSp>
        <p:sp>
          <p:nvSpPr>
            <p:cNvPr id="513104" name="Oval 80"/>
            <p:cNvSpPr>
              <a:spLocks noChangeArrowheads="1"/>
            </p:cNvSpPr>
            <p:nvPr/>
          </p:nvSpPr>
          <p:spPr bwMode="auto">
            <a:xfrm>
              <a:off x="2221" y="1364"/>
              <a:ext cx="707" cy="634"/>
            </a:xfrm>
            <a:prstGeom prst="ellipse">
              <a:avLst/>
            </a:prstGeom>
            <a:gradFill rotWithShape="0">
              <a:gsLst>
                <a:gs pos="0">
                  <a:srgbClr val="FFFFFF"/>
                </a:gs>
                <a:gs pos="100000">
                  <a:srgbClr val="CCFF99"/>
                </a:gs>
              </a:gsLst>
              <a:path path="shape">
                <a:fillToRect l="50000" t="50000" r="50000" b="50000"/>
              </a:path>
            </a:gradFill>
            <a:ln w="9525">
              <a:round/>
              <a:headEnd/>
              <a:tailEnd/>
            </a:ln>
            <a:effectLst/>
            <a:scene3d>
              <a:camera prst="legacyPerspectiveRight"/>
              <a:lightRig rig="legacyNormal3" dir="t"/>
            </a:scene3d>
            <a:sp3d extrusionH="887400" prstMaterial="legacyMatte">
              <a:bevelT w="13500" h="13500" prst="angle"/>
              <a:bevelB w="13500" h="13500" prst="angle"/>
              <a:extrusionClr>
                <a:srgbClr val="CCFF99"/>
              </a:extrusionClr>
            </a:sp3d>
          </p:spPr>
          <p:txBody>
            <a:bodyPr wrap="none" anchor="ctr">
              <a:flatTx/>
            </a:bodyPr>
            <a:lstStyle/>
            <a:p>
              <a:pPr algn="ctr">
                <a:lnSpc>
                  <a:spcPct val="70000"/>
                </a:lnSpc>
              </a:pPr>
              <a:endParaRPr lang="en-US" sz="800" dirty="0">
                <a:solidFill>
                  <a:srgbClr val="339933"/>
                </a:solidFill>
                <a:effectLst>
                  <a:outerShdw dist="12700" dir="2700000" algn="tl">
                    <a:srgbClr val="000000"/>
                  </a:outerShdw>
                </a:effectLst>
                <a:latin typeface="Fette Engschrift" pitchFamily="2" charset="0"/>
              </a:endParaRPr>
            </a:p>
            <a:p>
              <a:pPr algn="ctr">
                <a:lnSpc>
                  <a:spcPct val="70000"/>
                </a:lnSpc>
              </a:pPr>
              <a:r>
                <a:rPr lang="en-US" sz="3200" dirty="0">
                  <a:solidFill>
                    <a:srgbClr val="003300"/>
                  </a:solidFill>
                  <a:effectLst>
                    <a:outerShdw dist="12700" dir="2700000" algn="tl">
                      <a:srgbClr val="000000"/>
                    </a:outerShdw>
                  </a:effectLst>
                  <a:latin typeface="Fette Engschrift" pitchFamily="2" charset="0"/>
                </a:rPr>
                <a:t>Object</a:t>
              </a:r>
            </a:p>
            <a:p>
              <a:pPr algn="ctr">
                <a:lnSpc>
                  <a:spcPct val="70000"/>
                </a:lnSpc>
              </a:pPr>
              <a:r>
                <a:rPr lang="en-US" sz="3200" dirty="0">
                  <a:solidFill>
                    <a:srgbClr val="003300"/>
                  </a:solidFill>
                  <a:effectLst>
                    <a:outerShdw dist="12700" dir="2700000" algn="tl">
                      <a:srgbClr val="000000"/>
                    </a:outerShdw>
                  </a:effectLst>
                  <a:latin typeface="Fette Engschrift" pitchFamily="2" charset="0"/>
                </a:rPr>
                <a:t>Partner</a:t>
              </a:r>
            </a:p>
          </p:txBody>
        </p:sp>
        <p:grpSp>
          <p:nvGrpSpPr>
            <p:cNvPr id="513105" name="Group 81"/>
            <p:cNvGrpSpPr>
              <a:grpSpLocks/>
            </p:cNvGrpSpPr>
            <p:nvPr/>
          </p:nvGrpSpPr>
          <p:grpSpPr bwMode="auto">
            <a:xfrm>
              <a:off x="1349" y="528"/>
              <a:ext cx="714" cy="652"/>
              <a:chOff x="1349" y="548"/>
              <a:chExt cx="714" cy="652"/>
            </a:xfrm>
          </p:grpSpPr>
          <p:sp>
            <p:nvSpPr>
              <p:cNvPr id="513106" name="Oval 82"/>
              <p:cNvSpPr>
                <a:spLocks noChangeArrowheads="1"/>
              </p:cNvSpPr>
              <p:nvPr/>
            </p:nvSpPr>
            <p:spPr bwMode="auto">
              <a:xfrm>
                <a:off x="1349" y="548"/>
                <a:ext cx="714" cy="652"/>
              </a:xfrm>
              <a:prstGeom prst="ellipse">
                <a:avLst/>
              </a:prstGeom>
              <a:gradFill rotWithShape="0">
                <a:gsLst>
                  <a:gs pos="0">
                    <a:schemeClr val="bg1"/>
                  </a:gs>
                  <a:gs pos="100000">
                    <a:srgbClr val="FFFFFF"/>
                  </a:gs>
                </a:gsLst>
                <a:lin ang="5400000" scaled="1"/>
              </a:gradFill>
              <a:ln w="12700">
                <a:round/>
                <a:headEnd/>
                <a:tailEnd/>
              </a:ln>
              <a:effectLst/>
              <a:scene3d>
                <a:camera prst="legacyPerspectiveTop"/>
                <a:lightRig rig="legacyNormal3" dir="t"/>
              </a:scene3d>
              <a:sp3d extrusionH="887400" prstMaterial="legacyMatte">
                <a:bevelT w="13500" h="13500" prst="angle"/>
                <a:bevelB w="13500" h="13500" prst="angle"/>
                <a:extrusionClr>
                  <a:srgbClr val="FFFFFF"/>
                </a:extrusionClr>
              </a:sp3d>
            </p:spPr>
            <p:txBody>
              <a:bodyPr wrap="none" anchor="ctr">
                <a:flatTx/>
              </a:bodyPr>
              <a:lstStyle/>
              <a:p>
                <a:pPr algn="ctr">
                  <a:lnSpc>
                    <a:spcPct val="100000"/>
                  </a:lnSpc>
                </a:pPr>
                <a:endParaRPr lang="en-US" sz="4800" b="1">
                  <a:solidFill>
                    <a:srgbClr val="6600CC"/>
                  </a:solidFill>
                </a:endParaRPr>
              </a:p>
            </p:txBody>
          </p:sp>
          <p:sp>
            <p:nvSpPr>
              <p:cNvPr id="513107" name="WordArt 83"/>
              <p:cNvSpPr>
                <a:spLocks noChangeArrowheads="1" noChangeShapeType="1" noTextEdit="1"/>
              </p:cNvSpPr>
              <p:nvPr/>
            </p:nvSpPr>
            <p:spPr bwMode="auto">
              <a:xfrm>
                <a:off x="1453" y="695"/>
                <a:ext cx="553" cy="318"/>
              </a:xfrm>
              <a:prstGeom prst="rect">
                <a:avLst/>
              </a:prstGeom>
            </p:spPr>
            <p:txBody>
              <a:bodyPr wrap="none" fromWordArt="1">
                <a:prstTxWarp prst="textPlain">
                  <a:avLst>
                    <a:gd name="adj" fmla="val 50000"/>
                  </a:avLst>
                </a:prstTxWarp>
              </a:bodyPr>
              <a:lstStyle/>
              <a:p>
                <a:pPr algn="ctr"/>
                <a:r>
                  <a:rPr lang="en-US" sz="3600" kern="10">
                    <a:ln w="38100">
                      <a:solidFill>
                        <a:srgbClr val="6600CC"/>
                      </a:solidFill>
                      <a:round/>
                      <a:headEnd/>
                      <a:tailEnd/>
                    </a:ln>
                    <a:gradFill rotWithShape="0">
                      <a:gsLst>
                        <a:gs pos="0">
                          <a:srgbClr val="6600CC"/>
                        </a:gs>
                        <a:gs pos="50000">
                          <a:schemeClr val="bg1"/>
                        </a:gs>
                        <a:gs pos="100000">
                          <a:srgbClr val="6600CC"/>
                        </a:gs>
                      </a:gsLst>
                      <a:lin ang="2700000" scaled="1"/>
                    </a:gradFill>
                    <a:latin typeface="Impact"/>
                  </a:rPr>
                  <a:t>God</a:t>
                </a:r>
              </a:p>
            </p:txBody>
          </p:sp>
        </p:grpSp>
        <p:sp>
          <p:nvSpPr>
            <p:cNvPr id="513108" name="Oval 84"/>
            <p:cNvSpPr>
              <a:spLocks noChangeArrowheads="1"/>
            </p:cNvSpPr>
            <p:nvPr/>
          </p:nvSpPr>
          <p:spPr bwMode="auto">
            <a:xfrm>
              <a:off x="576" y="1364"/>
              <a:ext cx="707" cy="634"/>
            </a:xfrm>
            <a:prstGeom prst="ellipse">
              <a:avLst/>
            </a:prstGeom>
            <a:gradFill rotWithShape="0">
              <a:gsLst>
                <a:gs pos="0">
                  <a:schemeClr val="bg1"/>
                </a:gs>
                <a:gs pos="100000">
                  <a:srgbClr val="FFCCFF"/>
                </a:gs>
              </a:gsLst>
              <a:path path="shape">
                <a:fillToRect l="50000" t="50000" r="50000" b="50000"/>
              </a:path>
            </a:gradFill>
            <a:ln w="9525">
              <a:round/>
              <a:headEnd/>
              <a:tailEnd/>
            </a:ln>
            <a:effectLst/>
            <a:scene3d>
              <a:camera prst="legacyPerspectiveLeft"/>
              <a:lightRig rig="legacyHarsh3" dir="t"/>
            </a:scene3d>
            <a:sp3d extrusionH="887400" prstMaterial="legacyMatte">
              <a:bevelT w="13500" h="13500" prst="angle"/>
              <a:bevelB w="13500" h="13500" prst="angle"/>
              <a:extrusionClr>
                <a:srgbClr val="FFCCFF"/>
              </a:extrusionClr>
            </a:sp3d>
          </p:spPr>
          <p:txBody>
            <a:bodyPr wrap="none" anchor="ctr">
              <a:flatTx/>
            </a:bodyPr>
            <a:lstStyle/>
            <a:p>
              <a:pPr algn="ctr">
                <a:lnSpc>
                  <a:spcPct val="70000"/>
                </a:lnSpc>
              </a:pPr>
              <a:endParaRPr lang="en-US" sz="800" dirty="0">
                <a:solidFill>
                  <a:srgbClr val="FF00FF"/>
                </a:solidFill>
                <a:effectLst>
                  <a:outerShdw dist="12700" dir="2700000" algn="tl">
                    <a:srgbClr val="000000"/>
                  </a:outerShdw>
                </a:effectLst>
                <a:latin typeface="Fette Engschrift" pitchFamily="2" charset="0"/>
              </a:endParaRPr>
            </a:p>
            <a:p>
              <a:pPr algn="ctr">
                <a:lnSpc>
                  <a:spcPct val="70000"/>
                </a:lnSpc>
              </a:pPr>
              <a:r>
                <a:rPr lang="en-US" sz="3200" dirty="0">
                  <a:solidFill>
                    <a:srgbClr val="660066"/>
                  </a:solidFill>
                  <a:effectLst>
                    <a:outerShdw dist="12700" dir="2700000" algn="tl">
                      <a:srgbClr val="000000"/>
                    </a:outerShdw>
                  </a:effectLst>
                  <a:latin typeface="Fette Engschrift" pitchFamily="2" charset="0"/>
                </a:rPr>
                <a:t>Subject</a:t>
              </a:r>
            </a:p>
            <a:p>
              <a:pPr algn="ctr">
                <a:lnSpc>
                  <a:spcPct val="70000"/>
                </a:lnSpc>
              </a:pPr>
              <a:r>
                <a:rPr lang="en-US" sz="3200" dirty="0">
                  <a:solidFill>
                    <a:srgbClr val="660066"/>
                  </a:solidFill>
                  <a:effectLst>
                    <a:outerShdw dist="12700" dir="2700000" algn="tl">
                      <a:srgbClr val="000000"/>
                    </a:outerShdw>
                  </a:effectLst>
                  <a:latin typeface="Fette Engschrift" pitchFamily="2" charset="0"/>
                </a:rPr>
                <a:t>Partner</a:t>
              </a:r>
            </a:p>
          </p:txBody>
        </p:sp>
        <p:sp>
          <p:nvSpPr>
            <p:cNvPr id="513109" name="Oval 85"/>
            <p:cNvSpPr>
              <a:spLocks noChangeArrowheads="1"/>
            </p:cNvSpPr>
            <p:nvPr/>
          </p:nvSpPr>
          <p:spPr bwMode="auto">
            <a:xfrm>
              <a:off x="1353" y="2150"/>
              <a:ext cx="705" cy="634"/>
            </a:xfrm>
            <a:prstGeom prst="ellipse">
              <a:avLst/>
            </a:prstGeom>
            <a:gradFill rotWithShape="0">
              <a:gsLst>
                <a:gs pos="0">
                  <a:schemeClr val="bg1"/>
                </a:gs>
                <a:gs pos="100000">
                  <a:srgbClr val="FFCCCC"/>
                </a:gs>
              </a:gsLst>
              <a:path path="shape">
                <a:fillToRect l="50000" t="50000" r="50000" b="50000"/>
              </a:path>
            </a:gradFill>
            <a:ln w="9525">
              <a:round/>
              <a:headEnd/>
              <a:tailEnd/>
            </a:ln>
            <a:effectLst/>
            <a:scene3d>
              <a:camera prst="legacyPerspectiveBottom"/>
              <a:lightRig rig="legacyNormal3" dir="t"/>
            </a:scene3d>
            <a:sp3d extrusionH="887400" prstMaterial="legacyMatte">
              <a:bevelT w="13500" h="13500" prst="angle"/>
              <a:bevelB w="13500" h="13500" prst="angle"/>
              <a:extrusionClr>
                <a:srgbClr val="FFCCCC"/>
              </a:extrusionClr>
            </a:sp3d>
          </p:spPr>
          <p:txBody>
            <a:bodyPr wrap="none" anchor="ctr">
              <a:flatTx/>
            </a:bodyPr>
            <a:lstStyle/>
            <a:p>
              <a:pPr algn="ctr">
                <a:lnSpc>
                  <a:spcPct val="100000"/>
                </a:lnSpc>
              </a:pPr>
              <a:r>
                <a:rPr lang="en-US" sz="3200">
                  <a:solidFill>
                    <a:srgbClr val="800000"/>
                  </a:solidFill>
                </a:rPr>
                <a:t>Union</a:t>
              </a:r>
            </a:p>
          </p:txBody>
        </p:sp>
        <p:sp>
          <p:nvSpPr>
            <p:cNvPr id="513110" name="AutoShape 86"/>
            <p:cNvSpPr>
              <a:spLocks noChangeArrowheads="1"/>
            </p:cNvSpPr>
            <p:nvPr/>
          </p:nvSpPr>
          <p:spPr bwMode="auto">
            <a:xfrm rot="-5400000">
              <a:off x="1661" y="1156"/>
              <a:ext cx="199" cy="773"/>
            </a:xfrm>
            <a:prstGeom prst="curvedLeftArrow">
              <a:avLst>
                <a:gd name="adj1" fmla="val 77688"/>
                <a:gd name="adj2" fmla="val 155377"/>
                <a:gd name="adj3" fmla="val 33333"/>
              </a:avLst>
            </a:prstGeom>
            <a:gradFill rotWithShape="0">
              <a:gsLst>
                <a:gs pos="0">
                  <a:srgbClr val="006699"/>
                </a:gs>
                <a:gs pos="9500">
                  <a:srgbClr val="1170FF"/>
                </a:gs>
                <a:gs pos="14499">
                  <a:srgbClr val="3333CC"/>
                </a:gs>
                <a:gs pos="20000">
                  <a:srgbClr val="2E6792"/>
                </a:gs>
                <a:gs pos="26500">
                  <a:srgbClr val="9999FF"/>
                </a:gs>
                <a:gs pos="42000">
                  <a:srgbClr val="00CCCC"/>
                </a:gs>
                <a:gs pos="50000">
                  <a:srgbClr val="3399FF"/>
                </a:gs>
                <a:gs pos="58000">
                  <a:srgbClr val="00CCCC"/>
                </a:gs>
                <a:gs pos="73500">
                  <a:srgbClr val="9999FF"/>
                </a:gs>
                <a:gs pos="80001">
                  <a:srgbClr val="2E6792"/>
                </a:gs>
                <a:gs pos="85501">
                  <a:srgbClr val="3333CC"/>
                </a:gs>
                <a:gs pos="90500">
                  <a:srgbClr val="1170FF"/>
                </a:gs>
                <a:gs pos="100000">
                  <a:srgbClr val="006699"/>
                </a:gs>
              </a:gsLst>
              <a:lin ang="0" scaled="1"/>
            </a:gradFill>
            <a:ln w="28575">
              <a:solidFill>
                <a:srgbClr val="9900FF"/>
              </a:solidFill>
              <a:miter lim="800000"/>
              <a:headEnd/>
              <a:tailEnd/>
            </a:ln>
            <a:effectLst/>
          </p:spPr>
          <p:txBody>
            <a:bodyPr wrap="none" anchor="ctr"/>
            <a:lstStyle/>
            <a:p>
              <a:endParaRPr lang="en-US"/>
            </a:p>
          </p:txBody>
        </p:sp>
        <p:sp>
          <p:nvSpPr>
            <p:cNvPr id="513111" name="AutoShape 87"/>
            <p:cNvSpPr>
              <a:spLocks noChangeArrowheads="1"/>
            </p:cNvSpPr>
            <p:nvPr/>
          </p:nvSpPr>
          <p:spPr bwMode="auto">
            <a:xfrm rot="-5400000">
              <a:off x="1661" y="1156"/>
              <a:ext cx="199" cy="773"/>
            </a:xfrm>
            <a:prstGeom prst="curvedLeftArrow">
              <a:avLst>
                <a:gd name="adj1" fmla="val 77688"/>
                <a:gd name="adj2" fmla="val 155377"/>
                <a:gd name="adj3" fmla="val 33333"/>
              </a:avLst>
            </a:prstGeom>
            <a:gradFill rotWithShape="0">
              <a:gsLst>
                <a:gs pos="0">
                  <a:srgbClr val="006699"/>
                </a:gs>
                <a:gs pos="9500">
                  <a:srgbClr val="1170FF"/>
                </a:gs>
                <a:gs pos="14499">
                  <a:srgbClr val="3333CC"/>
                </a:gs>
                <a:gs pos="20000">
                  <a:srgbClr val="2E6792"/>
                </a:gs>
                <a:gs pos="26500">
                  <a:srgbClr val="9999FF"/>
                </a:gs>
                <a:gs pos="42000">
                  <a:srgbClr val="00CCCC"/>
                </a:gs>
                <a:gs pos="50000">
                  <a:srgbClr val="3399FF"/>
                </a:gs>
                <a:gs pos="58000">
                  <a:srgbClr val="00CCCC"/>
                </a:gs>
                <a:gs pos="73500">
                  <a:srgbClr val="9999FF"/>
                </a:gs>
                <a:gs pos="80001">
                  <a:srgbClr val="2E6792"/>
                </a:gs>
                <a:gs pos="85501">
                  <a:srgbClr val="3333CC"/>
                </a:gs>
                <a:gs pos="90500">
                  <a:srgbClr val="1170FF"/>
                </a:gs>
                <a:gs pos="100000">
                  <a:srgbClr val="006699"/>
                </a:gs>
              </a:gsLst>
              <a:lin ang="0" scaled="1"/>
            </a:gradFill>
            <a:ln w="28575">
              <a:solidFill>
                <a:srgbClr val="9900FF"/>
              </a:solidFill>
              <a:miter lim="800000"/>
              <a:headEnd/>
              <a:tailEnd/>
            </a:ln>
            <a:effectLst/>
          </p:spPr>
          <p:txBody>
            <a:bodyPr wrap="none" anchor="ctr"/>
            <a:lstStyle/>
            <a:p>
              <a:endParaRPr lang="en-US"/>
            </a:p>
          </p:txBody>
        </p:sp>
        <p:sp>
          <p:nvSpPr>
            <p:cNvPr id="513112" name="AutoShape 88"/>
            <p:cNvSpPr>
              <a:spLocks noChangeArrowheads="1"/>
            </p:cNvSpPr>
            <p:nvPr/>
          </p:nvSpPr>
          <p:spPr bwMode="auto">
            <a:xfrm rot="-5400000">
              <a:off x="1661" y="1156"/>
              <a:ext cx="199" cy="773"/>
            </a:xfrm>
            <a:prstGeom prst="curvedLeftArrow">
              <a:avLst>
                <a:gd name="adj1" fmla="val 77688"/>
                <a:gd name="adj2" fmla="val 155377"/>
                <a:gd name="adj3" fmla="val 33333"/>
              </a:avLst>
            </a:prstGeom>
            <a:gradFill rotWithShape="0">
              <a:gsLst>
                <a:gs pos="0">
                  <a:srgbClr val="006699"/>
                </a:gs>
                <a:gs pos="9500">
                  <a:srgbClr val="1170FF"/>
                </a:gs>
                <a:gs pos="14499">
                  <a:srgbClr val="3333CC"/>
                </a:gs>
                <a:gs pos="20000">
                  <a:srgbClr val="2E6792"/>
                </a:gs>
                <a:gs pos="26500">
                  <a:srgbClr val="9999FF"/>
                </a:gs>
                <a:gs pos="42000">
                  <a:srgbClr val="00CCCC"/>
                </a:gs>
                <a:gs pos="50000">
                  <a:srgbClr val="3399FF"/>
                </a:gs>
                <a:gs pos="58000">
                  <a:srgbClr val="00CCCC"/>
                </a:gs>
                <a:gs pos="73500">
                  <a:srgbClr val="9999FF"/>
                </a:gs>
                <a:gs pos="80001">
                  <a:srgbClr val="2E6792"/>
                </a:gs>
                <a:gs pos="85501">
                  <a:srgbClr val="3333CC"/>
                </a:gs>
                <a:gs pos="90500">
                  <a:srgbClr val="1170FF"/>
                </a:gs>
                <a:gs pos="100000">
                  <a:srgbClr val="006699"/>
                </a:gs>
              </a:gsLst>
              <a:lin ang="0" scaled="1"/>
            </a:gradFill>
            <a:ln w="28575">
              <a:solidFill>
                <a:srgbClr val="9900FF"/>
              </a:solidFill>
              <a:miter lim="800000"/>
              <a:headEnd/>
              <a:tailEnd/>
            </a:ln>
            <a:effectLst/>
          </p:spPr>
          <p:txBody>
            <a:bodyPr wrap="none" anchor="ctr"/>
            <a:lstStyle/>
            <a:p>
              <a:endParaRPr lang="en-US"/>
            </a:p>
          </p:txBody>
        </p:sp>
        <p:sp>
          <p:nvSpPr>
            <p:cNvPr id="513113" name="AutoShape 89"/>
            <p:cNvSpPr>
              <a:spLocks noChangeArrowheads="1"/>
            </p:cNvSpPr>
            <p:nvPr/>
          </p:nvSpPr>
          <p:spPr bwMode="auto">
            <a:xfrm rot="-16200000">
              <a:off x="1593" y="1488"/>
              <a:ext cx="199" cy="772"/>
            </a:xfrm>
            <a:prstGeom prst="curvedLeftArrow">
              <a:avLst>
                <a:gd name="adj1" fmla="val 77588"/>
                <a:gd name="adj2" fmla="val 155176"/>
                <a:gd name="adj3" fmla="val 33333"/>
              </a:avLst>
            </a:prstGeom>
            <a:gradFill rotWithShape="0">
              <a:gsLst>
                <a:gs pos="0">
                  <a:srgbClr val="006699"/>
                </a:gs>
                <a:gs pos="9500">
                  <a:srgbClr val="1170FF"/>
                </a:gs>
                <a:gs pos="14499">
                  <a:srgbClr val="3333CC"/>
                </a:gs>
                <a:gs pos="20000">
                  <a:srgbClr val="2E6792"/>
                </a:gs>
                <a:gs pos="26500">
                  <a:srgbClr val="9999FF"/>
                </a:gs>
                <a:gs pos="42000">
                  <a:srgbClr val="00CCCC"/>
                </a:gs>
                <a:gs pos="50000">
                  <a:srgbClr val="3399FF"/>
                </a:gs>
                <a:gs pos="58000">
                  <a:srgbClr val="00CCCC"/>
                </a:gs>
                <a:gs pos="73500">
                  <a:srgbClr val="9999FF"/>
                </a:gs>
                <a:gs pos="80001">
                  <a:srgbClr val="2E6792"/>
                </a:gs>
                <a:gs pos="85501">
                  <a:srgbClr val="3333CC"/>
                </a:gs>
                <a:gs pos="90500">
                  <a:srgbClr val="1170FF"/>
                </a:gs>
                <a:gs pos="100000">
                  <a:srgbClr val="006699"/>
                </a:gs>
              </a:gsLst>
              <a:lin ang="0" scaled="1"/>
            </a:gradFill>
            <a:ln w="28575">
              <a:solidFill>
                <a:srgbClr val="9900FF"/>
              </a:solidFill>
              <a:miter lim="800000"/>
              <a:headEnd/>
              <a:tailEnd/>
            </a:ln>
            <a:effectLst/>
          </p:spPr>
          <p:txBody>
            <a:bodyPr wrap="none" anchor="ctr"/>
            <a:lstStyle/>
            <a:p>
              <a:endParaRPr lang="en-US"/>
            </a:p>
          </p:txBody>
        </p:sp>
        <p:sp>
          <p:nvSpPr>
            <p:cNvPr id="513114" name="AutoShape 90"/>
            <p:cNvSpPr>
              <a:spLocks noChangeArrowheads="1"/>
            </p:cNvSpPr>
            <p:nvPr/>
          </p:nvSpPr>
          <p:spPr bwMode="auto">
            <a:xfrm rot="-16200000">
              <a:off x="1588" y="1487"/>
              <a:ext cx="199" cy="773"/>
            </a:xfrm>
            <a:prstGeom prst="curvedLeftArrow">
              <a:avLst>
                <a:gd name="adj1" fmla="val 77688"/>
                <a:gd name="adj2" fmla="val 155377"/>
                <a:gd name="adj3" fmla="val 33333"/>
              </a:avLst>
            </a:prstGeom>
            <a:gradFill rotWithShape="0">
              <a:gsLst>
                <a:gs pos="0">
                  <a:srgbClr val="006699"/>
                </a:gs>
                <a:gs pos="9500">
                  <a:srgbClr val="1170FF"/>
                </a:gs>
                <a:gs pos="14499">
                  <a:srgbClr val="3333CC"/>
                </a:gs>
                <a:gs pos="20000">
                  <a:srgbClr val="2E6792"/>
                </a:gs>
                <a:gs pos="26500">
                  <a:srgbClr val="9999FF"/>
                </a:gs>
                <a:gs pos="42000">
                  <a:srgbClr val="00CCCC"/>
                </a:gs>
                <a:gs pos="50000">
                  <a:srgbClr val="3399FF"/>
                </a:gs>
                <a:gs pos="58000">
                  <a:srgbClr val="00CCCC"/>
                </a:gs>
                <a:gs pos="73500">
                  <a:srgbClr val="9999FF"/>
                </a:gs>
                <a:gs pos="80001">
                  <a:srgbClr val="2E6792"/>
                </a:gs>
                <a:gs pos="85501">
                  <a:srgbClr val="3333CC"/>
                </a:gs>
                <a:gs pos="90500">
                  <a:srgbClr val="1170FF"/>
                </a:gs>
                <a:gs pos="100000">
                  <a:srgbClr val="006699"/>
                </a:gs>
              </a:gsLst>
              <a:lin ang="0" scaled="1"/>
            </a:gradFill>
            <a:ln w="28575">
              <a:solidFill>
                <a:srgbClr val="9900FF"/>
              </a:solidFill>
              <a:miter lim="800000"/>
              <a:headEnd/>
              <a:tailEnd/>
            </a:ln>
            <a:effectLst/>
          </p:spPr>
          <p:txBody>
            <a:bodyPr wrap="none" anchor="ctr"/>
            <a:lstStyle/>
            <a:p>
              <a:endParaRPr lang="en-US"/>
            </a:p>
          </p:txBody>
        </p:sp>
        <p:sp>
          <p:nvSpPr>
            <p:cNvPr id="513115" name="AutoShape 91"/>
            <p:cNvSpPr>
              <a:spLocks noChangeArrowheads="1"/>
            </p:cNvSpPr>
            <p:nvPr/>
          </p:nvSpPr>
          <p:spPr bwMode="auto">
            <a:xfrm rot="-16200000">
              <a:off x="1588" y="1487"/>
              <a:ext cx="199" cy="773"/>
            </a:xfrm>
            <a:prstGeom prst="curvedLeftArrow">
              <a:avLst>
                <a:gd name="adj1" fmla="val 77688"/>
                <a:gd name="adj2" fmla="val 155377"/>
                <a:gd name="adj3" fmla="val 33333"/>
              </a:avLst>
            </a:prstGeom>
            <a:gradFill rotWithShape="0">
              <a:gsLst>
                <a:gs pos="0">
                  <a:srgbClr val="006699"/>
                </a:gs>
                <a:gs pos="9500">
                  <a:srgbClr val="1170FF"/>
                </a:gs>
                <a:gs pos="14499">
                  <a:srgbClr val="3333CC"/>
                </a:gs>
                <a:gs pos="20000">
                  <a:srgbClr val="2E6792"/>
                </a:gs>
                <a:gs pos="26500">
                  <a:srgbClr val="9999FF"/>
                </a:gs>
                <a:gs pos="42000">
                  <a:srgbClr val="00CCCC"/>
                </a:gs>
                <a:gs pos="50000">
                  <a:srgbClr val="3399FF"/>
                </a:gs>
                <a:gs pos="58000">
                  <a:srgbClr val="00CCCC"/>
                </a:gs>
                <a:gs pos="73500">
                  <a:srgbClr val="9999FF"/>
                </a:gs>
                <a:gs pos="80001">
                  <a:srgbClr val="2E6792"/>
                </a:gs>
                <a:gs pos="85501">
                  <a:srgbClr val="3333CC"/>
                </a:gs>
                <a:gs pos="90500">
                  <a:srgbClr val="1170FF"/>
                </a:gs>
                <a:gs pos="100000">
                  <a:srgbClr val="006699"/>
                </a:gs>
              </a:gsLst>
              <a:lin ang="0" scaled="1"/>
            </a:gradFill>
            <a:ln w="28575">
              <a:solidFill>
                <a:srgbClr val="9900FF"/>
              </a:solidFill>
              <a:miter lim="800000"/>
              <a:headEnd/>
              <a:tailEnd/>
            </a:ln>
            <a:effectLst/>
          </p:spPr>
          <p:txBody>
            <a:bodyPr wrap="none" anchor="ctr"/>
            <a:lstStyle/>
            <a:p>
              <a:endParaRPr lang="en-US"/>
            </a:p>
          </p:txBody>
        </p:sp>
        <p:sp>
          <p:nvSpPr>
            <p:cNvPr id="513116" name="AutoShape 92"/>
            <p:cNvSpPr>
              <a:spLocks noChangeArrowheads="1"/>
            </p:cNvSpPr>
            <p:nvPr/>
          </p:nvSpPr>
          <p:spPr bwMode="auto">
            <a:xfrm rot="-10800000">
              <a:off x="1442" y="1245"/>
              <a:ext cx="212" cy="794"/>
            </a:xfrm>
            <a:prstGeom prst="curvedLeftArrow">
              <a:avLst>
                <a:gd name="adj1" fmla="val 74906"/>
                <a:gd name="adj2" fmla="val 149811"/>
                <a:gd name="adj3" fmla="val 33333"/>
              </a:avLst>
            </a:prstGeom>
            <a:gradFill rotWithShape="0">
              <a:gsLst>
                <a:gs pos="0">
                  <a:srgbClr val="006699"/>
                </a:gs>
                <a:gs pos="9500">
                  <a:srgbClr val="1170FF"/>
                </a:gs>
                <a:gs pos="14499">
                  <a:srgbClr val="3333CC"/>
                </a:gs>
                <a:gs pos="20000">
                  <a:srgbClr val="2E6792"/>
                </a:gs>
                <a:gs pos="26500">
                  <a:srgbClr val="9999FF"/>
                </a:gs>
                <a:gs pos="42000">
                  <a:srgbClr val="00CCCC"/>
                </a:gs>
                <a:gs pos="50000">
                  <a:srgbClr val="3399FF"/>
                </a:gs>
                <a:gs pos="58000">
                  <a:srgbClr val="00CCCC"/>
                </a:gs>
                <a:gs pos="73500">
                  <a:srgbClr val="9999FF"/>
                </a:gs>
                <a:gs pos="80001">
                  <a:srgbClr val="2E6792"/>
                </a:gs>
                <a:gs pos="85501">
                  <a:srgbClr val="3333CC"/>
                </a:gs>
                <a:gs pos="90500">
                  <a:srgbClr val="1170FF"/>
                </a:gs>
                <a:gs pos="100000">
                  <a:srgbClr val="006699"/>
                </a:gs>
              </a:gsLst>
              <a:lin ang="0" scaled="1"/>
            </a:gradFill>
            <a:ln w="28575">
              <a:solidFill>
                <a:srgbClr val="9900FF"/>
              </a:solidFill>
              <a:miter lim="800000"/>
              <a:headEnd/>
              <a:tailEnd/>
            </a:ln>
            <a:effectLst/>
          </p:spPr>
          <p:txBody>
            <a:bodyPr wrap="none" anchor="ctr"/>
            <a:lstStyle/>
            <a:p>
              <a:endParaRPr lang="en-US"/>
            </a:p>
          </p:txBody>
        </p:sp>
        <p:sp>
          <p:nvSpPr>
            <p:cNvPr id="513117" name="AutoShape 93"/>
            <p:cNvSpPr>
              <a:spLocks noChangeArrowheads="1"/>
            </p:cNvSpPr>
            <p:nvPr/>
          </p:nvSpPr>
          <p:spPr bwMode="auto">
            <a:xfrm rot="-10800000">
              <a:off x="1442" y="1245"/>
              <a:ext cx="212" cy="794"/>
            </a:xfrm>
            <a:prstGeom prst="curvedLeftArrow">
              <a:avLst>
                <a:gd name="adj1" fmla="val 74906"/>
                <a:gd name="adj2" fmla="val 149811"/>
                <a:gd name="adj3" fmla="val 33333"/>
              </a:avLst>
            </a:prstGeom>
            <a:gradFill rotWithShape="0">
              <a:gsLst>
                <a:gs pos="0">
                  <a:srgbClr val="006699"/>
                </a:gs>
                <a:gs pos="9500">
                  <a:srgbClr val="1170FF"/>
                </a:gs>
                <a:gs pos="14499">
                  <a:srgbClr val="3333CC"/>
                </a:gs>
                <a:gs pos="20000">
                  <a:srgbClr val="2E6792"/>
                </a:gs>
                <a:gs pos="26500">
                  <a:srgbClr val="9999FF"/>
                </a:gs>
                <a:gs pos="42000">
                  <a:srgbClr val="00CCCC"/>
                </a:gs>
                <a:gs pos="50000">
                  <a:srgbClr val="3399FF"/>
                </a:gs>
                <a:gs pos="58000">
                  <a:srgbClr val="00CCCC"/>
                </a:gs>
                <a:gs pos="73500">
                  <a:srgbClr val="9999FF"/>
                </a:gs>
                <a:gs pos="80001">
                  <a:srgbClr val="2E6792"/>
                </a:gs>
                <a:gs pos="85501">
                  <a:srgbClr val="3333CC"/>
                </a:gs>
                <a:gs pos="90500">
                  <a:srgbClr val="1170FF"/>
                </a:gs>
                <a:gs pos="100000">
                  <a:srgbClr val="006699"/>
                </a:gs>
              </a:gsLst>
              <a:lin ang="0" scaled="1"/>
            </a:gradFill>
            <a:ln w="28575">
              <a:solidFill>
                <a:srgbClr val="9900FF"/>
              </a:solidFill>
              <a:miter lim="800000"/>
              <a:headEnd/>
              <a:tailEnd/>
            </a:ln>
            <a:effectLst/>
          </p:spPr>
          <p:txBody>
            <a:bodyPr wrap="none" anchor="ctr"/>
            <a:lstStyle/>
            <a:p>
              <a:endParaRPr lang="en-US"/>
            </a:p>
          </p:txBody>
        </p:sp>
        <p:sp>
          <p:nvSpPr>
            <p:cNvPr id="513118" name="AutoShape 94"/>
            <p:cNvSpPr>
              <a:spLocks noChangeArrowheads="1"/>
            </p:cNvSpPr>
            <p:nvPr/>
          </p:nvSpPr>
          <p:spPr bwMode="auto">
            <a:xfrm rot="-10800000">
              <a:off x="1442" y="1245"/>
              <a:ext cx="212" cy="794"/>
            </a:xfrm>
            <a:prstGeom prst="curvedLeftArrow">
              <a:avLst>
                <a:gd name="adj1" fmla="val 74906"/>
                <a:gd name="adj2" fmla="val 149811"/>
                <a:gd name="adj3" fmla="val 33333"/>
              </a:avLst>
            </a:prstGeom>
            <a:gradFill rotWithShape="0">
              <a:gsLst>
                <a:gs pos="0">
                  <a:srgbClr val="006699"/>
                </a:gs>
                <a:gs pos="9500">
                  <a:srgbClr val="1170FF"/>
                </a:gs>
                <a:gs pos="14499">
                  <a:srgbClr val="3333CC"/>
                </a:gs>
                <a:gs pos="20000">
                  <a:srgbClr val="2E6792"/>
                </a:gs>
                <a:gs pos="26500">
                  <a:srgbClr val="9999FF"/>
                </a:gs>
                <a:gs pos="42000">
                  <a:srgbClr val="00CCCC"/>
                </a:gs>
                <a:gs pos="50000">
                  <a:srgbClr val="3399FF"/>
                </a:gs>
                <a:gs pos="58000">
                  <a:srgbClr val="00CCCC"/>
                </a:gs>
                <a:gs pos="73500">
                  <a:srgbClr val="9999FF"/>
                </a:gs>
                <a:gs pos="80001">
                  <a:srgbClr val="2E6792"/>
                </a:gs>
                <a:gs pos="85501">
                  <a:srgbClr val="3333CC"/>
                </a:gs>
                <a:gs pos="90500">
                  <a:srgbClr val="1170FF"/>
                </a:gs>
                <a:gs pos="100000">
                  <a:srgbClr val="006699"/>
                </a:gs>
              </a:gsLst>
              <a:lin ang="0" scaled="1"/>
            </a:gradFill>
            <a:ln w="28575">
              <a:solidFill>
                <a:srgbClr val="9900FF"/>
              </a:solidFill>
              <a:miter lim="800000"/>
              <a:headEnd/>
              <a:tailEnd/>
            </a:ln>
            <a:effectLst/>
          </p:spPr>
          <p:txBody>
            <a:bodyPr wrap="none" anchor="ctr"/>
            <a:lstStyle/>
            <a:p>
              <a:endParaRPr lang="en-US"/>
            </a:p>
          </p:txBody>
        </p:sp>
        <p:sp>
          <p:nvSpPr>
            <p:cNvPr id="513119" name="AutoShape 95"/>
            <p:cNvSpPr>
              <a:spLocks noChangeArrowheads="1"/>
            </p:cNvSpPr>
            <p:nvPr/>
          </p:nvSpPr>
          <p:spPr bwMode="auto">
            <a:xfrm>
              <a:off x="1795" y="1318"/>
              <a:ext cx="211" cy="794"/>
            </a:xfrm>
            <a:prstGeom prst="curvedLeftArrow">
              <a:avLst>
                <a:gd name="adj1" fmla="val 75261"/>
                <a:gd name="adj2" fmla="val 150521"/>
                <a:gd name="adj3" fmla="val 33333"/>
              </a:avLst>
            </a:prstGeom>
            <a:gradFill rotWithShape="0">
              <a:gsLst>
                <a:gs pos="0">
                  <a:srgbClr val="006699"/>
                </a:gs>
                <a:gs pos="9500">
                  <a:srgbClr val="1170FF"/>
                </a:gs>
                <a:gs pos="14499">
                  <a:srgbClr val="3333CC"/>
                </a:gs>
                <a:gs pos="20000">
                  <a:srgbClr val="2E6792"/>
                </a:gs>
                <a:gs pos="26500">
                  <a:srgbClr val="9999FF"/>
                </a:gs>
                <a:gs pos="42000">
                  <a:srgbClr val="00CCCC"/>
                </a:gs>
                <a:gs pos="50000">
                  <a:srgbClr val="3399FF"/>
                </a:gs>
                <a:gs pos="58000">
                  <a:srgbClr val="00CCCC"/>
                </a:gs>
                <a:gs pos="73500">
                  <a:srgbClr val="9999FF"/>
                </a:gs>
                <a:gs pos="80001">
                  <a:srgbClr val="2E6792"/>
                </a:gs>
                <a:gs pos="85501">
                  <a:srgbClr val="3333CC"/>
                </a:gs>
                <a:gs pos="90500">
                  <a:srgbClr val="1170FF"/>
                </a:gs>
                <a:gs pos="100000">
                  <a:srgbClr val="006699"/>
                </a:gs>
              </a:gsLst>
              <a:lin ang="0" scaled="1"/>
            </a:gradFill>
            <a:ln w="28575">
              <a:solidFill>
                <a:srgbClr val="9900FF"/>
              </a:solidFill>
              <a:miter lim="800000"/>
              <a:headEnd/>
              <a:tailEnd/>
            </a:ln>
            <a:effectLst/>
          </p:spPr>
          <p:txBody>
            <a:bodyPr wrap="none" anchor="ctr"/>
            <a:lstStyle/>
            <a:p>
              <a:endParaRPr lang="en-US"/>
            </a:p>
          </p:txBody>
        </p:sp>
        <p:sp>
          <p:nvSpPr>
            <p:cNvPr id="513120" name="AutoShape 96"/>
            <p:cNvSpPr>
              <a:spLocks noChangeArrowheads="1"/>
            </p:cNvSpPr>
            <p:nvPr/>
          </p:nvSpPr>
          <p:spPr bwMode="auto">
            <a:xfrm>
              <a:off x="1795" y="1311"/>
              <a:ext cx="211" cy="794"/>
            </a:xfrm>
            <a:prstGeom prst="curvedLeftArrow">
              <a:avLst>
                <a:gd name="adj1" fmla="val 75261"/>
                <a:gd name="adj2" fmla="val 150521"/>
                <a:gd name="adj3" fmla="val 33333"/>
              </a:avLst>
            </a:prstGeom>
            <a:gradFill rotWithShape="0">
              <a:gsLst>
                <a:gs pos="0">
                  <a:srgbClr val="006699"/>
                </a:gs>
                <a:gs pos="9500">
                  <a:srgbClr val="1170FF"/>
                </a:gs>
                <a:gs pos="14499">
                  <a:srgbClr val="3333CC"/>
                </a:gs>
                <a:gs pos="20000">
                  <a:srgbClr val="2E6792"/>
                </a:gs>
                <a:gs pos="26500">
                  <a:srgbClr val="9999FF"/>
                </a:gs>
                <a:gs pos="42000">
                  <a:srgbClr val="00CCCC"/>
                </a:gs>
                <a:gs pos="50000">
                  <a:srgbClr val="3399FF"/>
                </a:gs>
                <a:gs pos="58000">
                  <a:srgbClr val="00CCCC"/>
                </a:gs>
                <a:gs pos="73500">
                  <a:srgbClr val="9999FF"/>
                </a:gs>
                <a:gs pos="80001">
                  <a:srgbClr val="2E6792"/>
                </a:gs>
                <a:gs pos="85501">
                  <a:srgbClr val="3333CC"/>
                </a:gs>
                <a:gs pos="90500">
                  <a:srgbClr val="1170FF"/>
                </a:gs>
                <a:gs pos="100000">
                  <a:srgbClr val="006699"/>
                </a:gs>
              </a:gsLst>
              <a:lin ang="0" scaled="1"/>
            </a:gradFill>
            <a:ln w="28575">
              <a:solidFill>
                <a:srgbClr val="9900FF"/>
              </a:solidFill>
              <a:miter lim="800000"/>
              <a:headEnd/>
              <a:tailEnd/>
            </a:ln>
            <a:effectLst/>
          </p:spPr>
          <p:txBody>
            <a:bodyPr wrap="none" anchor="ctr"/>
            <a:lstStyle/>
            <a:p>
              <a:endParaRPr lang="en-US"/>
            </a:p>
          </p:txBody>
        </p:sp>
        <p:sp>
          <p:nvSpPr>
            <p:cNvPr id="513121" name="AutoShape 97"/>
            <p:cNvSpPr>
              <a:spLocks noChangeArrowheads="1"/>
            </p:cNvSpPr>
            <p:nvPr/>
          </p:nvSpPr>
          <p:spPr bwMode="auto">
            <a:xfrm>
              <a:off x="1795" y="1311"/>
              <a:ext cx="211" cy="794"/>
            </a:xfrm>
            <a:prstGeom prst="curvedLeftArrow">
              <a:avLst>
                <a:gd name="adj1" fmla="val 75261"/>
                <a:gd name="adj2" fmla="val 150521"/>
                <a:gd name="adj3" fmla="val 33333"/>
              </a:avLst>
            </a:prstGeom>
            <a:gradFill rotWithShape="0">
              <a:gsLst>
                <a:gs pos="0">
                  <a:srgbClr val="006699"/>
                </a:gs>
                <a:gs pos="9500">
                  <a:srgbClr val="1170FF"/>
                </a:gs>
                <a:gs pos="14499">
                  <a:srgbClr val="3333CC"/>
                </a:gs>
                <a:gs pos="20000">
                  <a:srgbClr val="2E6792"/>
                </a:gs>
                <a:gs pos="26500">
                  <a:srgbClr val="9999FF"/>
                </a:gs>
                <a:gs pos="42000">
                  <a:srgbClr val="00CCCC"/>
                </a:gs>
                <a:gs pos="50000">
                  <a:srgbClr val="3399FF"/>
                </a:gs>
                <a:gs pos="58000">
                  <a:srgbClr val="00CCCC"/>
                </a:gs>
                <a:gs pos="73500">
                  <a:srgbClr val="9999FF"/>
                </a:gs>
                <a:gs pos="80001">
                  <a:srgbClr val="2E6792"/>
                </a:gs>
                <a:gs pos="85501">
                  <a:srgbClr val="3333CC"/>
                </a:gs>
                <a:gs pos="90500">
                  <a:srgbClr val="1170FF"/>
                </a:gs>
                <a:gs pos="100000">
                  <a:srgbClr val="006699"/>
                </a:gs>
              </a:gsLst>
              <a:lin ang="0" scaled="1"/>
            </a:gradFill>
            <a:ln w="28575">
              <a:solidFill>
                <a:srgbClr val="9900FF"/>
              </a:solidFill>
              <a:miter lim="800000"/>
              <a:headEnd/>
              <a:tailEnd/>
            </a:ln>
            <a:effectLst/>
          </p:spPr>
          <p:txBody>
            <a:bodyPr wrap="none" anchor="ctr"/>
            <a:lstStyle/>
            <a:p>
              <a:endParaRPr lang="en-US"/>
            </a:p>
          </p:txBody>
        </p:sp>
      </p:grpSp>
      <p:sp>
        <p:nvSpPr>
          <p:cNvPr id="513123" name="Rectangle 99"/>
          <p:cNvSpPr>
            <a:spLocks noChangeArrowheads="1"/>
          </p:cNvSpPr>
          <p:nvPr/>
        </p:nvSpPr>
        <p:spPr bwMode="auto">
          <a:xfrm>
            <a:off x="5029200" y="1143000"/>
            <a:ext cx="3200400" cy="1295400"/>
          </a:xfrm>
          <a:prstGeom prst="rect">
            <a:avLst/>
          </a:prstGeom>
          <a:gradFill rotWithShape="0">
            <a:gsLst>
              <a:gs pos="0">
                <a:srgbClr val="FFFFFF"/>
              </a:gs>
              <a:gs pos="100000">
                <a:srgbClr val="9999FF"/>
              </a:gs>
            </a:gsLst>
            <a:path path="shape">
              <a:fillToRect l="50000" t="50000" r="50000" b="50000"/>
            </a:path>
          </a:gradFill>
          <a:ln w="9525">
            <a:miter lim="800000"/>
            <a:headEnd/>
            <a:tailEnd/>
          </a:ln>
          <a:effectLst/>
          <a:scene3d>
            <a:camera prst="legacyPerspectiveTop"/>
            <a:lightRig rig="legacyFlat3" dir="b"/>
          </a:scene3d>
          <a:sp3d extrusionH="121893000" prstMaterial="legacyMatte">
            <a:bevelT w="13500" h="13500" prst="angle"/>
            <a:bevelB w="13500" h="13500" prst="angle"/>
            <a:extrusionClr>
              <a:srgbClr val="CC99FF"/>
            </a:extrusionClr>
          </a:sp3d>
        </p:spPr>
        <p:txBody>
          <a:bodyPr wrap="none" anchor="ctr">
            <a:flatTx/>
          </a:bodyPr>
          <a:lstStyle/>
          <a:p>
            <a:pPr algn="ctr">
              <a:lnSpc>
                <a:spcPct val="90000"/>
              </a:lnSpc>
            </a:pPr>
            <a:endParaRPr lang="en-US" sz="2800" b="1">
              <a:solidFill>
                <a:schemeClr val="accent2"/>
              </a:solidFill>
            </a:endParaRPr>
          </a:p>
        </p:txBody>
      </p:sp>
      <p:sp>
        <p:nvSpPr>
          <p:cNvPr id="513124" name="Text Box 100"/>
          <p:cNvSpPr txBox="1">
            <a:spLocks noChangeArrowheads="1"/>
          </p:cNvSpPr>
          <p:nvPr/>
        </p:nvSpPr>
        <p:spPr bwMode="auto">
          <a:xfrm>
            <a:off x="5295900" y="1143000"/>
            <a:ext cx="2667000" cy="519113"/>
          </a:xfrm>
          <a:prstGeom prst="rect">
            <a:avLst/>
          </a:prstGeom>
          <a:noFill/>
          <a:ln w="9525">
            <a:noFill/>
            <a:miter lim="800000"/>
            <a:headEnd/>
            <a:tailEnd/>
          </a:ln>
          <a:effectLst>
            <a:outerShdw dist="12700" dir="2700000" algn="ctr" rotWithShape="0">
              <a:schemeClr val="bg1"/>
            </a:outerShdw>
          </a:effectLst>
        </p:spPr>
        <p:txBody>
          <a:bodyPr>
            <a:spAutoFit/>
          </a:bodyPr>
          <a:lstStyle/>
          <a:p>
            <a:pPr algn="ctr">
              <a:lnSpc>
                <a:spcPct val="100000"/>
              </a:lnSpc>
              <a:spcBef>
                <a:spcPct val="50000"/>
              </a:spcBef>
            </a:pPr>
            <a:r>
              <a:rPr lang="en-US" sz="2800" dirty="0"/>
              <a:t>Direct dominion</a:t>
            </a:r>
            <a:r>
              <a:rPr lang="en-US" sz="2800" dirty="0">
                <a:effectLst>
                  <a:outerShdw blurRad="38100" dist="38100" dir="2700000" algn="tl">
                    <a:srgbClr val="000000"/>
                  </a:outerShdw>
                </a:effectLst>
              </a:rPr>
              <a:t>:</a:t>
            </a:r>
          </a:p>
        </p:txBody>
      </p:sp>
      <p:sp>
        <p:nvSpPr>
          <p:cNvPr id="513125" name="Text Box 101"/>
          <p:cNvSpPr txBox="1">
            <a:spLocks noChangeArrowheads="1"/>
          </p:cNvSpPr>
          <p:nvPr/>
        </p:nvSpPr>
        <p:spPr bwMode="auto">
          <a:xfrm>
            <a:off x="5181600" y="1577975"/>
            <a:ext cx="2895600" cy="860425"/>
          </a:xfrm>
          <a:prstGeom prst="rect">
            <a:avLst/>
          </a:prstGeom>
          <a:noFill/>
          <a:ln w="9525">
            <a:noFill/>
            <a:miter lim="800000"/>
            <a:headEnd/>
            <a:tailEnd/>
          </a:ln>
          <a:effectLst>
            <a:outerShdw dist="35921" dir="2700000" algn="ctr" rotWithShape="0">
              <a:srgbClr val="FFCCFF"/>
            </a:outerShdw>
          </a:effectLst>
        </p:spPr>
        <p:txBody>
          <a:bodyPr>
            <a:spAutoFit/>
          </a:bodyPr>
          <a:lstStyle/>
          <a:p>
            <a:pPr algn="ctr">
              <a:lnSpc>
                <a:spcPct val="90000"/>
              </a:lnSpc>
            </a:pPr>
            <a:r>
              <a:rPr lang="en-US" sz="2800">
                <a:solidFill>
                  <a:srgbClr val="6600CC"/>
                </a:solidFill>
              </a:rPr>
              <a:t>Purpose of</a:t>
            </a:r>
          </a:p>
          <a:p>
            <a:pPr algn="ctr">
              <a:lnSpc>
                <a:spcPct val="90000"/>
              </a:lnSpc>
            </a:pPr>
            <a:r>
              <a:rPr lang="en-US" sz="2800">
                <a:solidFill>
                  <a:srgbClr val="6600CC"/>
                </a:solidFill>
              </a:rPr>
              <a:t>goodness realized</a:t>
            </a:r>
          </a:p>
        </p:txBody>
      </p:sp>
      <p:sp>
        <p:nvSpPr>
          <p:cNvPr id="37" name="Text Box 3"/>
          <p:cNvSpPr txBox="1">
            <a:spLocks noChangeArrowheads="1"/>
          </p:cNvSpPr>
          <p:nvPr/>
        </p:nvSpPr>
        <p:spPr bwMode="auto">
          <a:xfrm>
            <a:off x="152400" y="153988"/>
            <a:ext cx="5410200" cy="455612"/>
          </a:xfrm>
          <a:prstGeom prst="rect">
            <a:avLst/>
          </a:prstGeom>
          <a:noFill/>
          <a:ln w="9525">
            <a:noFill/>
            <a:miter lim="800000"/>
            <a:headEnd/>
            <a:tailEnd/>
          </a:ln>
          <a:effectLst>
            <a:outerShdw dist="12700" dir="2700000" algn="ctr" rotWithShape="0">
              <a:schemeClr val="bg1"/>
            </a:outerShdw>
          </a:effectLst>
        </p:spPr>
        <p:txBody>
          <a:bodyPr>
            <a:spAutoFit/>
          </a:bodyPr>
          <a:lstStyle/>
          <a:p>
            <a:pPr>
              <a:lnSpc>
                <a:spcPct val="85000"/>
              </a:lnSpc>
            </a:pPr>
            <a:r>
              <a:rPr lang="en-US" sz="2800" u="sng" dirty="0"/>
              <a:t>5.2.3  The Realm of Direct Dominion</a:t>
            </a: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513132"/>
                                        </p:tgtEl>
                                        <p:attrNameLst>
                                          <p:attrName>style.visibility</p:attrName>
                                        </p:attrNameLst>
                                      </p:cBhvr>
                                      <p:to>
                                        <p:strVal val="visible"/>
                                      </p:to>
                                    </p:set>
                                    <p:animEffect transition="in" filter="barn(outVertical)">
                                      <p:cBhvr>
                                        <p:cTn id="7" dur="500"/>
                                        <p:tgtEl>
                                          <p:spTgt spid="51313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13067"/>
                                        </p:tgtEl>
                                        <p:attrNameLst>
                                          <p:attrName>style.visibility</p:attrName>
                                        </p:attrNameLst>
                                      </p:cBhvr>
                                      <p:to>
                                        <p:strVal val="visible"/>
                                      </p:to>
                                    </p:set>
                                    <p:animEffect transition="in" filter="fade">
                                      <p:cBhvr>
                                        <p:cTn id="12" dur="1000"/>
                                        <p:tgtEl>
                                          <p:spTgt spid="513067"/>
                                        </p:tgtEl>
                                      </p:cBhvr>
                                    </p:animEffect>
                                  </p:childTnLst>
                                </p:cTn>
                              </p:par>
                              <p:par>
                                <p:cTn id="13" presetID="17" presetClass="entr" presetSubtype="10" fill="hold" grpId="2" nodeType="withEffect">
                                  <p:stCondLst>
                                    <p:cond delay="0"/>
                                  </p:stCondLst>
                                  <p:childTnLst>
                                    <p:set>
                                      <p:cBhvr>
                                        <p:cTn id="14" dur="1" fill="hold">
                                          <p:stCondLst>
                                            <p:cond delay="0"/>
                                          </p:stCondLst>
                                        </p:cTn>
                                        <p:tgtEl>
                                          <p:spTgt spid="513072"/>
                                        </p:tgtEl>
                                        <p:attrNameLst>
                                          <p:attrName>style.visibility</p:attrName>
                                        </p:attrNameLst>
                                      </p:cBhvr>
                                      <p:to>
                                        <p:strVal val="visible"/>
                                      </p:to>
                                    </p:set>
                                    <p:anim calcmode="lin" valueType="num">
                                      <p:cBhvr>
                                        <p:cTn id="15" dur="1000" fill="hold"/>
                                        <p:tgtEl>
                                          <p:spTgt spid="513072"/>
                                        </p:tgtEl>
                                        <p:attrNameLst>
                                          <p:attrName>ppt_w</p:attrName>
                                        </p:attrNameLst>
                                      </p:cBhvr>
                                      <p:tavLst>
                                        <p:tav tm="0">
                                          <p:val>
                                            <p:fltVal val="0"/>
                                          </p:val>
                                        </p:tav>
                                        <p:tav tm="100000">
                                          <p:val>
                                            <p:strVal val="#ppt_w"/>
                                          </p:val>
                                        </p:tav>
                                      </p:tavLst>
                                    </p:anim>
                                    <p:anim calcmode="lin" valueType="num">
                                      <p:cBhvr>
                                        <p:cTn id="16" dur="1000" fill="hold"/>
                                        <p:tgtEl>
                                          <p:spTgt spid="51307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067" grpId="0" animBg="1" autoUpdateAnimBg="0"/>
      <p:bldP spid="513072" grpId="2"/>
    </p:bldLst>
  </p:timing>
</p:sld>
</file>

<file path=ppt/slides/slide81.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chemeClr val="bg1"/>
            </a:gs>
            <a:gs pos="100000">
              <a:srgbClr val="CC99FF"/>
            </a:gs>
          </a:gsLst>
          <a:path path="shape">
            <a:fillToRect l="50000" t="50000" r="50000" b="50000"/>
          </a:path>
        </a:gradFill>
        <a:effectLst/>
      </p:bgPr>
    </p:bg>
    <p:spTree>
      <p:nvGrpSpPr>
        <p:cNvPr id="1" name=""/>
        <p:cNvGrpSpPr/>
        <p:nvPr/>
      </p:nvGrpSpPr>
      <p:grpSpPr>
        <a:xfrm>
          <a:off x="0" y="0"/>
          <a:ext cx="0" cy="0"/>
          <a:chOff x="0" y="0"/>
          <a:chExt cx="0" cy="0"/>
        </a:xfrm>
      </p:grpSpPr>
      <p:sp>
        <p:nvSpPr>
          <p:cNvPr id="269314" name="WordArt 2"/>
          <p:cNvSpPr>
            <a:spLocks noChangeArrowheads="1" noChangeShapeType="1" noTextEdit="1"/>
          </p:cNvSpPr>
          <p:nvPr/>
        </p:nvSpPr>
        <p:spPr bwMode="auto">
          <a:xfrm>
            <a:off x="1304925" y="990600"/>
            <a:ext cx="6457950" cy="838200"/>
          </a:xfrm>
          <a:prstGeom prst="rect">
            <a:avLst/>
          </a:prstGeom>
        </p:spPr>
        <p:txBody>
          <a:bodyPr wrap="none" fromWordArt="1">
            <a:prstTxWarp prst="textPlain">
              <a:avLst>
                <a:gd name="adj" fmla="val 50000"/>
              </a:avLst>
            </a:prstTxWarp>
            <a:scene3d>
              <a:camera prst="legacyPerspectiveTop"/>
              <a:lightRig rig="legacyHarsh3" dir="b"/>
            </a:scene3d>
            <a:sp3d extrusionH="121893000" prstMaterial="legacyMatte">
              <a:extrusionClr>
                <a:srgbClr val="6600CC"/>
              </a:extrusionClr>
            </a:sp3d>
          </a:bodyPr>
          <a:lstStyle/>
          <a:p>
            <a:pPr algn="ctr"/>
            <a:r>
              <a:rPr lang="en-US" sz="3600" b="1" kern="10">
                <a:ln w="38100">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2700000" scaled="1"/>
                </a:gradFill>
                <a:latin typeface="Arial Black"/>
              </a:rPr>
              <a:t>Section 6</a:t>
            </a:r>
          </a:p>
        </p:txBody>
      </p:sp>
      <p:sp>
        <p:nvSpPr>
          <p:cNvPr id="269315" name="WordArt 3"/>
          <p:cNvSpPr>
            <a:spLocks noChangeArrowheads="1" noChangeShapeType="1" noTextEdit="1"/>
          </p:cNvSpPr>
          <p:nvPr/>
        </p:nvSpPr>
        <p:spPr bwMode="auto">
          <a:xfrm>
            <a:off x="990600" y="2286000"/>
            <a:ext cx="7162800" cy="1282700"/>
          </a:xfrm>
          <a:prstGeom prst="rect">
            <a:avLst/>
          </a:prstGeom>
        </p:spPr>
        <p:txBody>
          <a:bodyPr wrap="none" fromWordArt="1">
            <a:prstTxWarp prst="textInflateTop">
              <a:avLst>
                <a:gd name="adj" fmla="val 31917"/>
              </a:avLst>
            </a:prstTxWarp>
          </a:bodyPr>
          <a:lstStyle/>
          <a:p>
            <a:pPr algn="ctr"/>
            <a:r>
              <a:rPr lang="en-US" sz="3600" kern="10" spc="720">
                <a:ln w="38100">
                  <a:solidFill>
                    <a:srgbClr val="0000FF"/>
                  </a:solidFill>
                  <a:round/>
                  <a:headEnd/>
                  <a:tailEnd/>
                </a:ln>
                <a:gradFill rotWithShape="0">
                  <a:gsLst>
                    <a:gs pos="0">
                      <a:srgbClr val="FFFF00"/>
                    </a:gs>
                    <a:gs pos="100000">
                      <a:srgbClr val="FF9933"/>
                    </a:gs>
                  </a:gsLst>
                  <a:path path="rect">
                    <a:fillToRect l="50000" t="50000" r="50000" b="50000"/>
                  </a:path>
                </a:gradFill>
                <a:effectLst>
                  <a:prstShdw prst="shdw13" dist="53882" dir="13500000">
                    <a:srgbClr val="FFFF00"/>
                  </a:prstShdw>
                </a:effectLst>
                <a:latin typeface="Impact"/>
              </a:rPr>
              <a:t>The Incorporeal World</a:t>
            </a:r>
          </a:p>
        </p:txBody>
      </p:sp>
      <p:sp>
        <p:nvSpPr>
          <p:cNvPr id="269316" name="WordArt 4"/>
          <p:cNvSpPr>
            <a:spLocks noChangeArrowheads="1" noChangeShapeType="1" noTextEdit="1"/>
          </p:cNvSpPr>
          <p:nvPr/>
        </p:nvSpPr>
        <p:spPr bwMode="auto">
          <a:xfrm>
            <a:off x="381000" y="5257800"/>
            <a:ext cx="8305800" cy="1143000"/>
          </a:xfrm>
          <a:prstGeom prst="rect">
            <a:avLst/>
          </a:prstGeom>
        </p:spPr>
        <p:txBody>
          <a:bodyPr wrap="none" fromWordArt="1">
            <a:prstTxWarp prst="textInflateBottom">
              <a:avLst>
                <a:gd name="adj" fmla="val 68083"/>
              </a:avLst>
            </a:prstTxWarp>
          </a:bodyPr>
          <a:lstStyle/>
          <a:p>
            <a:pPr algn="ctr"/>
            <a:r>
              <a:rPr lang="en-US" sz="3600" kern="10">
                <a:ln w="38100">
                  <a:solidFill>
                    <a:srgbClr val="0000FF"/>
                  </a:solidFill>
                  <a:round/>
                  <a:headEnd/>
                  <a:tailEnd/>
                </a:ln>
                <a:gradFill rotWithShape="0">
                  <a:gsLst>
                    <a:gs pos="0">
                      <a:srgbClr val="FFFF00"/>
                    </a:gs>
                    <a:gs pos="100000">
                      <a:srgbClr val="FF9933"/>
                    </a:gs>
                  </a:gsLst>
                  <a:path path="rect">
                    <a:fillToRect l="50000" t="50000" r="50000" b="50000"/>
                  </a:path>
                </a:gradFill>
                <a:effectLst>
                  <a:prstShdw prst="shdw13" dist="53882" dir="13500000">
                    <a:srgbClr val="FFCCFF"/>
                  </a:prstShdw>
                </a:effectLst>
                <a:latin typeface="Impact"/>
              </a:rPr>
              <a:t>Whose Center is Human Beings</a:t>
            </a:r>
          </a:p>
        </p:txBody>
      </p:sp>
      <p:sp>
        <p:nvSpPr>
          <p:cNvPr id="269317" name="WordArt 5"/>
          <p:cNvSpPr>
            <a:spLocks noChangeArrowheads="1" noChangeShapeType="1" noTextEdit="1"/>
          </p:cNvSpPr>
          <p:nvPr/>
        </p:nvSpPr>
        <p:spPr bwMode="auto">
          <a:xfrm>
            <a:off x="685800" y="3886200"/>
            <a:ext cx="7696200" cy="990600"/>
          </a:xfrm>
          <a:prstGeom prst="rect">
            <a:avLst/>
          </a:prstGeom>
        </p:spPr>
        <p:txBody>
          <a:bodyPr wrap="none" fromWordArt="1">
            <a:prstTxWarp prst="textPlain">
              <a:avLst>
                <a:gd name="adj" fmla="val 50000"/>
              </a:avLst>
            </a:prstTxWarp>
          </a:bodyPr>
          <a:lstStyle/>
          <a:p>
            <a:pPr algn="ctr"/>
            <a:r>
              <a:rPr lang="en-US" sz="3600" kern="10" spc="720">
                <a:ln w="38100">
                  <a:solidFill>
                    <a:srgbClr val="0000FF"/>
                  </a:solidFill>
                  <a:round/>
                  <a:headEnd/>
                  <a:tailEnd/>
                </a:ln>
                <a:gradFill rotWithShape="0">
                  <a:gsLst>
                    <a:gs pos="0">
                      <a:srgbClr val="FFFF00"/>
                    </a:gs>
                    <a:gs pos="100000">
                      <a:srgbClr val="FF9933"/>
                    </a:gs>
                  </a:gsLst>
                  <a:path path="rect">
                    <a:fillToRect l="50000" t="50000" r="50000" b="50000"/>
                  </a:path>
                </a:gradFill>
                <a:effectLst>
                  <a:prstShdw prst="shdw13" dist="53882" dir="13500000">
                    <a:srgbClr val="66FFFF"/>
                  </a:prstShdw>
                </a:effectLst>
                <a:latin typeface="Impact"/>
              </a:rPr>
              <a:t>and the Corporeal World</a:t>
            </a:r>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69314"/>
                                        </p:tgtEl>
                                        <p:attrNameLst>
                                          <p:attrName>style.visibility</p:attrName>
                                        </p:attrNameLst>
                                      </p:cBhvr>
                                      <p:to>
                                        <p:strVal val="visible"/>
                                      </p:to>
                                    </p:set>
                                    <p:animEffect transition="in" filter="wipe(up)">
                                      <p:cBhvr>
                                        <p:cTn id="7" dur="1000"/>
                                        <p:tgtEl>
                                          <p:spTgt spid="269314"/>
                                        </p:tgtEl>
                                      </p:cBhvr>
                                    </p:animEffect>
                                  </p:childTnLst>
                                </p:cTn>
                              </p:par>
                              <p:par>
                                <p:cTn id="8" presetID="16" presetClass="entr" presetSubtype="37" fill="hold" grpId="0" nodeType="withEffect">
                                  <p:stCondLst>
                                    <p:cond delay="500"/>
                                  </p:stCondLst>
                                  <p:childTnLst>
                                    <p:set>
                                      <p:cBhvr>
                                        <p:cTn id="9" dur="1" fill="hold">
                                          <p:stCondLst>
                                            <p:cond delay="0"/>
                                          </p:stCondLst>
                                        </p:cTn>
                                        <p:tgtEl>
                                          <p:spTgt spid="269315"/>
                                        </p:tgtEl>
                                        <p:attrNameLst>
                                          <p:attrName>style.visibility</p:attrName>
                                        </p:attrNameLst>
                                      </p:cBhvr>
                                      <p:to>
                                        <p:strVal val="visible"/>
                                      </p:to>
                                    </p:set>
                                    <p:animEffect transition="in" filter="barn(outVertical)">
                                      <p:cBhvr>
                                        <p:cTn id="10" dur="500"/>
                                        <p:tgtEl>
                                          <p:spTgt spid="269315"/>
                                        </p:tgtEl>
                                      </p:cBhvr>
                                    </p:animEffect>
                                  </p:childTnLst>
                                </p:cTn>
                              </p:par>
                              <p:par>
                                <p:cTn id="11" presetID="16" presetClass="entr" presetSubtype="37" fill="hold" grpId="0" nodeType="withEffect">
                                  <p:stCondLst>
                                    <p:cond delay="500"/>
                                  </p:stCondLst>
                                  <p:childTnLst>
                                    <p:set>
                                      <p:cBhvr>
                                        <p:cTn id="12" dur="1" fill="hold">
                                          <p:stCondLst>
                                            <p:cond delay="0"/>
                                          </p:stCondLst>
                                        </p:cTn>
                                        <p:tgtEl>
                                          <p:spTgt spid="269317"/>
                                        </p:tgtEl>
                                        <p:attrNameLst>
                                          <p:attrName>style.visibility</p:attrName>
                                        </p:attrNameLst>
                                      </p:cBhvr>
                                      <p:to>
                                        <p:strVal val="visible"/>
                                      </p:to>
                                    </p:set>
                                    <p:animEffect transition="in" filter="barn(outVertical)">
                                      <p:cBhvr>
                                        <p:cTn id="13" dur="500"/>
                                        <p:tgtEl>
                                          <p:spTgt spid="269317"/>
                                        </p:tgtEl>
                                      </p:cBhvr>
                                    </p:animEffect>
                                  </p:childTnLst>
                                </p:cTn>
                              </p:par>
                              <p:par>
                                <p:cTn id="14" presetID="16" presetClass="entr" presetSubtype="37" fill="hold" grpId="0" nodeType="withEffect">
                                  <p:stCondLst>
                                    <p:cond delay="500"/>
                                  </p:stCondLst>
                                  <p:childTnLst>
                                    <p:set>
                                      <p:cBhvr>
                                        <p:cTn id="15" dur="1" fill="hold">
                                          <p:stCondLst>
                                            <p:cond delay="0"/>
                                          </p:stCondLst>
                                        </p:cTn>
                                        <p:tgtEl>
                                          <p:spTgt spid="269316"/>
                                        </p:tgtEl>
                                        <p:attrNameLst>
                                          <p:attrName>style.visibility</p:attrName>
                                        </p:attrNameLst>
                                      </p:cBhvr>
                                      <p:to>
                                        <p:strVal val="visible"/>
                                      </p:to>
                                    </p:set>
                                    <p:animEffect transition="in" filter="barn(outVertical)">
                                      <p:cBhvr>
                                        <p:cTn id="16" dur="500"/>
                                        <p:tgtEl>
                                          <p:spTgt spid="2693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9314" grpId="0" animBg="1"/>
      <p:bldP spid="269315" grpId="0" animBg="1"/>
      <p:bldP spid="269316" grpId="0" animBg="1"/>
      <p:bldP spid="269317"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50000">
              <a:srgbClr val="CC99FF"/>
            </a:gs>
            <a:gs pos="100000">
              <a:schemeClr val="bg1"/>
            </a:gs>
          </a:gsLst>
          <a:lin ang="5400000" scaled="1"/>
        </a:gradFill>
        <a:effectLst/>
      </p:bgPr>
    </p:bg>
    <p:spTree>
      <p:nvGrpSpPr>
        <p:cNvPr id="1" name=""/>
        <p:cNvGrpSpPr/>
        <p:nvPr/>
      </p:nvGrpSpPr>
      <p:grpSpPr>
        <a:xfrm>
          <a:off x="0" y="0"/>
          <a:ext cx="0" cy="0"/>
          <a:chOff x="0" y="0"/>
          <a:chExt cx="0" cy="0"/>
        </a:xfrm>
      </p:grpSpPr>
      <p:sp>
        <p:nvSpPr>
          <p:cNvPr id="837649" name="Oval 17"/>
          <p:cNvSpPr>
            <a:spLocks noChangeArrowheads="1"/>
          </p:cNvSpPr>
          <p:nvPr/>
        </p:nvSpPr>
        <p:spPr bwMode="auto">
          <a:xfrm>
            <a:off x="4191000" y="2246313"/>
            <a:ext cx="1274763" cy="1371600"/>
          </a:xfrm>
          <a:prstGeom prst="ellipse">
            <a:avLst/>
          </a:prstGeom>
          <a:gradFill rotWithShape="0">
            <a:gsLst>
              <a:gs pos="0">
                <a:srgbClr val="0000CC"/>
              </a:gs>
              <a:gs pos="100000">
                <a:srgbClr val="0000FF"/>
              </a:gs>
            </a:gsLst>
            <a:lin ang="5400000" scaled="1"/>
          </a:gradFill>
          <a:ln w="9525">
            <a:solidFill>
              <a:schemeClr val="tx1"/>
            </a:solidFill>
            <a:round/>
            <a:headEnd/>
            <a:tailEnd/>
          </a:ln>
          <a:effectLst>
            <a:outerShdw dist="127000" dir="10800000" algn="ctr" rotWithShape="0">
              <a:srgbClr val="CCFFFF"/>
            </a:outerShdw>
          </a:effectLst>
        </p:spPr>
        <p:txBody>
          <a:bodyPr wrap="none" anchor="ctr"/>
          <a:lstStyle/>
          <a:p>
            <a:pPr algn="ctr">
              <a:lnSpc>
                <a:spcPct val="100000"/>
              </a:lnSpc>
            </a:pPr>
            <a:endParaRPr lang="en-US" sz="2400" b="1">
              <a:solidFill>
                <a:schemeClr val="tx1"/>
              </a:solidFill>
              <a:effectLst>
                <a:outerShdw blurRad="38100" dist="38100" dir="2700000" algn="tl">
                  <a:srgbClr val="FFFFFF"/>
                </a:outerShdw>
              </a:effectLst>
              <a:latin typeface="Times New Roman" pitchFamily="18" charset="0"/>
            </a:endParaRPr>
          </a:p>
        </p:txBody>
      </p:sp>
      <p:sp>
        <p:nvSpPr>
          <p:cNvPr id="837634" name="Rectangle 2"/>
          <p:cNvSpPr>
            <a:spLocks noChangeArrowheads="1"/>
          </p:cNvSpPr>
          <p:nvPr/>
        </p:nvSpPr>
        <p:spPr bwMode="auto">
          <a:xfrm>
            <a:off x="0" y="5105400"/>
            <a:ext cx="9144000" cy="1752600"/>
          </a:xfrm>
          <a:prstGeom prst="rect">
            <a:avLst/>
          </a:prstGeom>
          <a:solidFill>
            <a:schemeClr val="tx1"/>
          </a:solidFill>
          <a:ln w="9525">
            <a:solidFill>
              <a:schemeClr val="tx1"/>
            </a:solidFill>
            <a:miter lim="800000"/>
            <a:headEnd/>
            <a:tailEnd/>
          </a:ln>
          <a:effectLst/>
        </p:spPr>
        <p:txBody>
          <a:bodyPr wrap="none" anchor="ctr"/>
          <a:lstStyle/>
          <a:p>
            <a:endParaRPr lang="en-US"/>
          </a:p>
        </p:txBody>
      </p:sp>
      <p:grpSp>
        <p:nvGrpSpPr>
          <p:cNvPr id="837669" name="Group 37"/>
          <p:cNvGrpSpPr>
            <a:grpSpLocks/>
          </p:cNvGrpSpPr>
          <p:nvPr/>
        </p:nvGrpSpPr>
        <p:grpSpPr bwMode="auto">
          <a:xfrm>
            <a:off x="561975" y="5440363"/>
            <a:ext cx="7820025" cy="755650"/>
            <a:chOff x="354" y="3427"/>
            <a:chExt cx="4926" cy="476"/>
          </a:xfrm>
        </p:grpSpPr>
        <p:sp>
          <p:nvSpPr>
            <p:cNvPr id="837636" name="Text Box 4"/>
            <p:cNvSpPr txBox="1">
              <a:spLocks noChangeArrowheads="1"/>
            </p:cNvSpPr>
            <p:nvPr/>
          </p:nvSpPr>
          <p:spPr bwMode="auto">
            <a:xfrm>
              <a:off x="590" y="3453"/>
              <a:ext cx="4690" cy="450"/>
            </a:xfrm>
            <a:prstGeom prst="rect">
              <a:avLst/>
            </a:prstGeom>
            <a:noFill/>
            <a:ln w="9525">
              <a:noFill/>
              <a:miter lim="800000"/>
              <a:headEnd/>
              <a:tailEnd/>
            </a:ln>
            <a:effectLst/>
          </p:spPr>
          <p:txBody>
            <a:bodyPr>
              <a:spAutoFit/>
            </a:bodyPr>
            <a:lstStyle/>
            <a:p>
              <a:pPr>
                <a:lnSpc>
                  <a:spcPct val="85000"/>
                </a:lnSpc>
              </a:pPr>
              <a:r>
                <a:rPr lang="en-US" sz="2400" b="1">
                  <a:solidFill>
                    <a:schemeClr val="bg1"/>
                  </a:solidFill>
                  <a:latin typeface="Arial Narrow" pitchFamily="34" charset="0"/>
                </a:rPr>
                <a:t>The </a:t>
              </a:r>
              <a:r>
                <a:rPr lang="en-US" sz="2400" b="1" u="sng">
                  <a:solidFill>
                    <a:schemeClr val="bg1"/>
                  </a:solidFill>
                  <a:latin typeface="Arial Narrow" pitchFamily="34" charset="0"/>
                </a:rPr>
                <a:t>universe</a:t>
              </a:r>
              <a:r>
                <a:rPr lang="en-US" sz="2400" b="1">
                  <a:solidFill>
                    <a:schemeClr val="bg1"/>
                  </a:solidFill>
                  <a:latin typeface="Arial Narrow" pitchFamily="34" charset="0"/>
                </a:rPr>
                <a:t> was created after the pattern of a </a:t>
              </a:r>
              <a:r>
                <a:rPr lang="en-US" sz="2400" b="1" u="sng">
                  <a:solidFill>
                    <a:schemeClr val="bg1"/>
                  </a:solidFill>
                  <a:latin typeface="Arial Narrow" pitchFamily="34" charset="0"/>
                </a:rPr>
                <a:t>human being</a:t>
              </a:r>
              <a:r>
                <a:rPr lang="en-US" sz="2400" b="1">
                  <a:solidFill>
                    <a:schemeClr val="bg1"/>
                  </a:solidFill>
                  <a:latin typeface="Arial Narrow" pitchFamily="34" charset="0"/>
                </a:rPr>
                <a:t>, who is in the image of </a:t>
              </a:r>
              <a:r>
                <a:rPr lang="en-US" sz="2400" b="1" u="sng">
                  <a:solidFill>
                    <a:schemeClr val="bg1"/>
                  </a:solidFill>
                  <a:latin typeface="Arial Narrow" pitchFamily="34" charset="0"/>
                </a:rPr>
                <a:t>God’s dual characteristics</a:t>
              </a:r>
              <a:r>
                <a:rPr lang="en-US" sz="2400" b="1">
                  <a:solidFill>
                    <a:schemeClr val="bg1"/>
                  </a:solidFill>
                  <a:latin typeface="Arial Narrow" pitchFamily="34" charset="0"/>
                </a:rPr>
                <a:t> </a:t>
              </a:r>
              <a:r>
                <a:rPr lang="en-US" sz="2000">
                  <a:solidFill>
                    <a:schemeClr val="bg1"/>
                  </a:solidFill>
                  <a:latin typeface="Arial Narrow" pitchFamily="34" charset="0"/>
                </a:rPr>
                <a:t>(p.  45).</a:t>
              </a:r>
              <a:endParaRPr lang="en-US" sz="2000" u="sng">
                <a:solidFill>
                  <a:schemeClr val="bg1"/>
                </a:solidFill>
                <a:latin typeface="Arial Narrow" pitchFamily="34" charset="0"/>
              </a:endParaRPr>
            </a:p>
          </p:txBody>
        </p:sp>
        <p:sp>
          <p:nvSpPr>
            <p:cNvPr id="837637" name="Text Box 5"/>
            <p:cNvSpPr txBox="1">
              <a:spLocks noChangeArrowheads="1"/>
            </p:cNvSpPr>
            <p:nvPr/>
          </p:nvSpPr>
          <p:spPr bwMode="auto">
            <a:xfrm>
              <a:off x="354" y="3427"/>
              <a:ext cx="236" cy="269"/>
            </a:xfrm>
            <a:prstGeom prst="rect">
              <a:avLst/>
            </a:prstGeom>
            <a:noFill/>
            <a:ln w="9525">
              <a:noFill/>
              <a:miter lim="800000"/>
              <a:headEnd/>
              <a:tailEnd/>
            </a:ln>
            <a:effectLst/>
          </p:spPr>
          <p:txBody>
            <a:bodyPr>
              <a:spAutoFit/>
            </a:bodyPr>
            <a:lstStyle/>
            <a:p>
              <a:pPr>
                <a:lnSpc>
                  <a:spcPct val="55000"/>
                </a:lnSpc>
              </a:pPr>
              <a:r>
                <a:rPr lang="en-US" sz="4000" b="1">
                  <a:solidFill>
                    <a:schemeClr val="bg1"/>
                  </a:solidFill>
                  <a:latin typeface="Times New Roman" pitchFamily="18" charset="0"/>
                  <a:sym typeface="CommonBullets" pitchFamily="34" charset="2"/>
                </a:rPr>
                <a:t></a:t>
              </a:r>
              <a:endParaRPr lang="en-US" sz="4000" b="1">
                <a:solidFill>
                  <a:schemeClr val="bg1"/>
                </a:solidFill>
                <a:latin typeface="Times New Roman" pitchFamily="18" charset="0"/>
              </a:endParaRPr>
            </a:p>
          </p:txBody>
        </p:sp>
      </p:grpSp>
      <p:grpSp>
        <p:nvGrpSpPr>
          <p:cNvPr id="837641" name="Group 9"/>
          <p:cNvGrpSpPr>
            <a:grpSpLocks/>
          </p:cNvGrpSpPr>
          <p:nvPr/>
        </p:nvGrpSpPr>
        <p:grpSpPr bwMode="auto">
          <a:xfrm>
            <a:off x="457200" y="106363"/>
            <a:ext cx="7720013" cy="806450"/>
            <a:chOff x="336" y="67"/>
            <a:chExt cx="4863" cy="508"/>
          </a:xfrm>
        </p:grpSpPr>
        <p:sp>
          <p:nvSpPr>
            <p:cNvPr id="837642" name="Text Box 10"/>
            <p:cNvSpPr txBox="1">
              <a:spLocks noChangeArrowheads="1"/>
            </p:cNvSpPr>
            <p:nvPr/>
          </p:nvSpPr>
          <p:spPr bwMode="auto">
            <a:xfrm>
              <a:off x="336" y="67"/>
              <a:ext cx="4863" cy="287"/>
            </a:xfrm>
            <a:prstGeom prst="rect">
              <a:avLst/>
            </a:prstGeom>
            <a:noFill/>
            <a:ln w="9525">
              <a:noFill/>
              <a:miter lim="800000"/>
              <a:headEnd/>
              <a:tailEnd/>
            </a:ln>
            <a:effectLst>
              <a:outerShdw dist="25400" dir="1593903" algn="ctr" rotWithShape="0">
                <a:schemeClr val="bg1"/>
              </a:outerShdw>
            </a:effectLst>
          </p:spPr>
          <p:txBody>
            <a:bodyPr>
              <a:spAutoFit/>
            </a:bodyPr>
            <a:lstStyle/>
            <a:p>
              <a:pPr>
                <a:lnSpc>
                  <a:spcPct val="85000"/>
                </a:lnSpc>
              </a:pPr>
              <a:r>
                <a:rPr lang="en-US" sz="2800" dirty="0"/>
                <a:t>6.1   The Incorporeal World and the Corporeal World</a:t>
              </a:r>
            </a:p>
          </p:txBody>
        </p:sp>
        <p:sp>
          <p:nvSpPr>
            <p:cNvPr id="837643" name="Text Box 11"/>
            <p:cNvSpPr txBox="1">
              <a:spLocks noChangeArrowheads="1"/>
            </p:cNvSpPr>
            <p:nvPr/>
          </p:nvSpPr>
          <p:spPr bwMode="auto">
            <a:xfrm>
              <a:off x="720" y="288"/>
              <a:ext cx="2400" cy="287"/>
            </a:xfrm>
            <a:prstGeom prst="rect">
              <a:avLst/>
            </a:prstGeom>
            <a:noFill/>
            <a:ln w="9525">
              <a:noFill/>
              <a:miter lim="800000"/>
              <a:headEnd/>
              <a:tailEnd/>
            </a:ln>
            <a:effectLst>
              <a:outerShdw dist="25400" dir="1593903" algn="ctr" rotWithShape="0">
                <a:schemeClr val="bg1"/>
              </a:outerShdw>
            </a:effectLst>
          </p:spPr>
          <p:txBody>
            <a:bodyPr>
              <a:spAutoFit/>
            </a:bodyPr>
            <a:lstStyle/>
            <a:p>
              <a:pPr>
                <a:lnSpc>
                  <a:spcPct val="85000"/>
                </a:lnSpc>
              </a:pPr>
              <a:r>
                <a:rPr lang="en-US" sz="2800" dirty="0"/>
                <a:t>as Substantial Realities</a:t>
              </a:r>
            </a:p>
          </p:txBody>
        </p:sp>
      </p:grpSp>
      <p:sp>
        <p:nvSpPr>
          <p:cNvPr id="837644" name="WordArt 12"/>
          <p:cNvSpPr>
            <a:spLocks noChangeArrowheads="1" noChangeShapeType="1" noTextEdit="1"/>
          </p:cNvSpPr>
          <p:nvPr/>
        </p:nvSpPr>
        <p:spPr bwMode="auto">
          <a:xfrm>
            <a:off x="304800" y="1371600"/>
            <a:ext cx="877888" cy="504825"/>
          </a:xfrm>
          <a:prstGeom prst="rect">
            <a:avLst/>
          </a:prstGeom>
        </p:spPr>
        <p:txBody>
          <a:bodyPr wrap="none" fromWordArt="1">
            <a:prstTxWarp prst="textPlain">
              <a:avLst>
                <a:gd name="adj" fmla="val 50000"/>
              </a:avLst>
            </a:prstTxWarp>
          </a:bodyPr>
          <a:lstStyle/>
          <a:p>
            <a:pPr algn="ctr"/>
            <a:r>
              <a:rPr lang="en-US" sz="3600" kern="10">
                <a:ln w="38100">
                  <a:solidFill>
                    <a:srgbClr val="6600CC"/>
                  </a:solidFill>
                  <a:round/>
                  <a:headEnd/>
                  <a:tailEnd/>
                </a:ln>
                <a:solidFill>
                  <a:srgbClr val="CCFFFF"/>
                </a:solidFill>
                <a:latin typeface="Impact"/>
              </a:rPr>
              <a:t>God</a:t>
            </a:r>
          </a:p>
        </p:txBody>
      </p:sp>
      <p:sp>
        <p:nvSpPr>
          <p:cNvPr id="837648" name="AutoShape 16"/>
          <p:cNvSpPr>
            <a:spLocks noChangeArrowheads="1"/>
          </p:cNvSpPr>
          <p:nvPr/>
        </p:nvSpPr>
        <p:spPr bwMode="auto">
          <a:xfrm rot="-5400000">
            <a:off x="1143000" y="2703513"/>
            <a:ext cx="609600" cy="457200"/>
          </a:xfrm>
          <a:prstGeom prst="downArrow">
            <a:avLst>
              <a:gd name="adj1" fmla="val 50000"/>
              <a:gd name="adj2" fmla="val 43750"/>
            </a:avLst>
          </a:prstGeom>
          <a:gradFill rotWithShape="0">
            <a:gsLst>
              <a:gs pos="0">
                <a:srgbClr val="FFFFFF"/>
              </a:gs>
              <a:gs pos="100000">
                <a:srgbClr val="9900FF"/>
              </a:gs>
            </a:gsLst>
            <a:lin ang="0" scaled="1"/>
          </a:gradFill>
          <a:ln w="9525" algn="ctr">
            <a:solidFill>
              <a:srgbClr val="6600CC"/>
            </a:solidFill>
            <a:miter lim="800000"/>
            <a:headEnd/>
            <a:tailEnd/>
          </a:ln>
          <a:effectLst/>
        </p:spPr>
        <p:txBody>
          <a:bodyPr wrap="none" anchor="ctr"/>
          <a:lstStyle/>
          <a:p>
            <a:endParaRPr lang="en-US"/>
          </a:p>
        </p:txBody>
      </p:sp>
      <p:sp>
        <p:nvSpPr>
          <p:cNvPr id="837651" name="AutoShape 19"/>
          <p:cNvSpPr>
            <a:spLocks noChangeArrowheads="1"/>
          </p:cNvSpPr>
          <p:nvPr/>
        </p:nvSpPr>
        <p:spPr bwMode="auto">
          <a:xfrm rot="-5400000">
            <a:off x="3390900" y="2665413"/>
            <a:ext cx="609600" cy="533400"/>
          </a:xfrm>
          <a:prstGeom prst="downArrow">
            <a:avLst>
              <a:gd name="adj1" fmla="val 50000"/>
              <a:gd name="adj2" fmla="val 43750"/>
            </a:avLst>
          </a:prstGeom>
          <a:gradFill rotWithShape="0">
            <a:gsLst>
              <a:gs pos="0">
                <a:srgbClr val="FFFFFF"/>
              </a:gs>
              <a:gs pos="100000">
                <a:srgbClr val="9900FF"/>
              </a:gs>
            </a:gsLst>
            <a:lin ang="0" scaled="1"/>
          </a:gradFill>
          <a:ln w="9525" algn="ctr">
            <a:solidFill>
              <a:srgbClr val="6600CC"/>
            </a:solidFill>
            <a:miter lim="800000"/>
            <a:headEnd/>
            <a:tailEnd/>
          </a:ln>
          <a:effectLst/>
        </p:spPr>
        <p:txBody>
          <a:bodyPr wrap="none" anchor="ctr"/>
          <a:lstStyle/>
          <a:p>
            <a:endParaRPr lang="en-US"/>
          </a:p>
        </p:txBody>
      </p:sp>
      <p:sp>
        <p:nvSpPr>
          <p:cNvPr id="837664" name="WordArt 32"/>
          <p:cNvSpPr>
            <a:spLocks noChangeArrowheads="1" noChangeShapeType="1" noTextEdit="1"/>
          </p:cNvSpPr>
          <p:nvPr/>
        </p:nvSpPr>
        <p:spPr bwMode="auto">
          <a:xfrm>
            <a:off x="4294188" y="2628900"/>
            <a:ext cx="1066800" cy="571500"/>
          </a:xfrm>
          <a:prstGeom prst="rect">
            <a:avLst/>
          </a:prstGeom>
        </p:spPr>
        <p:txBody>
          <a:bodyPr wrap="none" fromWordArt="1">
            <a:prstTxWarp prst="textInflate">
              <a:avLst>
                <a:gd name="adj" fmla="val 13634"/>
              </a:avLst>
            </a:prstTxWarp>
          </a:bodyPr>
          <a:lstStyle/>
          <a:p>
            <a:pPr algn="ctr"/>
            <a:r>
              <a:rPr lang="en-US" sz="3600" kern="10">
                <a:ln w="28575">
                  <a:noFill/>
                  <a:round/>
                  <a:headEnd/>
                  <a:tailEnd/>
                </a:ln>
                <a:solidFill>
                  <a:schemeClr val="bg1"/>
                </a:solidFill>
                <a:latin typeface="Impact"/>
              </a:rPr>
              <a:t>Universe</a:t>
            </a:r>
          </a:p>
        </p:txBody>
      </p:sp>
      <p:pic>
        <p:nvPicPr>
          <p:cNvPr id="837677" name="Picture 45" descr="Woman casual_blue"/>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676400" y="1676400"/>
            <a:ext cx="942975" cy="2667000"/>
          </a:xfrm>
          <a:prstGeom prst="rect">
            <a:avLst/>
          </a:prstGeom>
          <a:noFill/>
        </p:spPr>
      </p:pic>
      <p:grpSp>
        <p:nvGrpSpPr>
          <p:cNvPr id="837687" name="Group 55"/>
          <p:cNvGrpSpPr>
            <a:grpSpLocks/>
          </p:cNvGrpSpPr>
          <p:nvPr/>
        </p:nvGrpSpPr>
        <p:grpSpPr bwMode="auto">
          <a:xfrm>
            <a:off x="361950" y="1990725"/>
            <a:ext cx="762000" cy="1882775"/>
            <a:chOff x="228" y="1254"/>
            <a:chExt cx="480" cy="1186"/>
          </a:xfrm>
        </p:grpSpPr>
        <p:sp>
          <p:nvSpPr>
            <p:cNvPr id="837679" name="Freeform 47"/>
            <p:cNvSpPr>
              <a:spLocks/>
            </p:cNvSpPr>
            <p:nvPr/>
          </p:nvSpPr>
          <p:spPr bwMode="auto">
            <a:xfrm rot="5437268" flipH="1" flipV="1">
              <a:off x="34" y="1448"/>
              <a:ext cx="867" cy="480"/>
            </a:xfrm>
            <a:custGeom>
              <a:avLst/>
              <a:gdLst/>
              <a:ahLst/>
              <a:cxnLst>
                <a:cxn ang="0">
                  <a:pos x="405" y="1335"/>
                </a:cxn>
                <a:cxn ang="0">
                  <a:pos x="625" y="1501"/>
                </a:cxn>
                <a:cxn ang="0">
                  <a:pos x="758" y="1645"/>
                </a:cxn>
                <a:cxn ang="0">
                  <a:pos x="850" y="1845"/>
                </a:cxn>
                <a:cxn ang="0">
                  <a:pos x="892" y="2022"/>
                </a:cxn>
                <a:cxn ang="0">
                  <a:pos x="889" y="2178"/>
                </a:cxn>
                <a:cxn ang="0">
                  <a:pos x="839" y="2372"/>
                </a:cxn>
                <a:cxn ang="0">
                  <a:pos x="743" y="2544"/>
                </a:cxn>
                <a:cxn ang="0">
                  <a:pos x="604" y="2696"/>
                </a:cxn>
                <a:cxn ang="0">
                  <a:pos x="477" y="2782"/>
                </a:cxn>
                <a:cxn ang="0">
                  <a:pos x="338" y="2834"/>
                </a:cxn>
                <a:cxn ang="0">
                  <a:pos x="209" y="2849"/>
                </a:cxn>
                <a:cxn ang="0">
                  <a:pos x="0" y="2840"/>
                </a:cxn>
                <a:cxn ang="0">
                  <a:pos x="189" y="2879"/>
                </a:cxn>
                <a:cxn ang="0">
                  <a:pos x="366" y="2895"/>
                </a:cxn>
                <a:cxn ang="0">
                  <a:pos x="521" y="2890"/>
                </a:cxn>
                <a:cxn ang="0">
                  <a:pos x="687" y="2867"/>
                </a:cxn>
                <a:cxn ang="0">
                  <a:pos x="885" y="2816"/>
                </a:cxn>
                <a:cxn ang="0">
                  <a:pos x="1064" y="2740"/>
                </a:cxn>
                <a:cxn ang="0">
                  <a:pos x="1242" y="2638"/>
                </a:cxn>
                <a:cxn ang="0">
                  <a:pos x="1373" y="2533"/>
                </a:cxn>
                <a:cxn ang="0">
                  <a:pos x="1502" y="2411"/>
                </a:cxn>
                <a:cxn ang="0">
                  <a:pos x="1605" y="2283"/>
                </a:cxn>
                <a:cxn ang="0">
                  <a:pos x="1700" y="2145"/>
                </a:cxn>
                <a:cxn ang="0">
                  <a:pos x="1774" y="1993"/>
                </a:cxn>
                <a:cxn ang="0">
                  <a:pos x="1835" y="1823"/>
                </a:cxn>
                <a:cxn ang="0">
                  <a:pos x="1877" y="1651"/>
                </a:cxn>
                <a:cxn ang="0">
                  <a:pos x="1896" y="1468"/>
                </a:cxn>
                <a:cxn ang="0">
                  <a:pos x="1896" y="1298"/>
                </a:cxn>
                <a:cxn ang="0">
                  <a:pos x="1868" y="1094"/>
                </a:cxn>
                <a:cxn ang="0">
                  <a:pos x="1822" y="917"/>
                </a:cxn>
                <a:cxn ang="0">
                  <a:pos x="1757" y="767"/>
                </a:cxn>
                <a:cxn ang="0">
                  <a:pos x="1678" y="612"/>
                </a:cxn>
                <a:cxn ang="0">
                  <a:pos x="1569" y="462"/>
                </a:cxn>
                <a:cxn ang="0">
                  <a:pos x="1458" y="334"/>
                </a:cxn>
                <a:cxn ang="0">
                  <a:pos x="1345" y="231"/>
                </a:cxn>
                <a:cxn ang="0">
                  <a:pos x="1208" y="133"/>
                </a:cxn>
                <a:cxn ang="0">
                  <a:pos x="1092" y="70"/>
                </a:cxn>
                <a:cxn ang="0">
                  <a:pos x="981" y="31"/>
                </a:cxn>
                <a:cxn ang="0">
                  <a:pos x="835" y="3"/>
                </a:cxn>
                <a:cxn ang="0">
                  <a:pos x="710" y="3"/>
                </a:cxn>
                <a:cxn ang="0">
                  <a:pos x="552" y="33"/>
                </a:cxn>
                <a:cxn ang="0">
                  <a:pos x="425" y="94"/>
                </a:cxn>
                <a:cxn ang="0">
                  <a:pos x="309" y="177"/>
                </a:cxn>
                <a:cxn ang="0">
                  <a:pos x="209" y="286"/>
                </a:cxn>
                <a:cxn ang="0">
                  <a:pos x="133" y="416"/>
                </a:cxn>
                <a:cxn ang="0">
                  <a:pos x="89" y="569"/>
                </a:cxn>
                <a:cxn ang="0">
                  <a:pos x="76" y="732"/>
                </a:cxn>
                <a:cxn ang="0">
                  <a:pos x="105" y="904"/>
                </a:cxn>
                <a:cxn ang="0">
                  <a:pos x="172" y="1054"/>
                </a:cxn>
                <a:cxn ang="0">
                  <a:pos x="272" y="1196"/>
                </a:cxn>
              </a:cxnLst>
              <a:rect l="0" t="0" r="r" b="b"/>
              <a:pathLst>
                <a:path w="1899" h="2895">
                  <a:moveTo>
                    <a:pt x="338" y="1270"/>
                  </a:moveTo>
                  <a:lnTo>
                    <a:pt x="405" y="1335"/>
                  </a:lnTo>
                  <a:lnTo>
                    <a:pt x="475" y="1390"/>
                  </a:lnTo>
                  <a:lnTo>
                    <a:pt x="625" y="1501"/>
                  </a:lnTo>
                  <a:lnTo>
                    <a:pt x="702" y="1573"/>
                  </a:lnTo>
                  <a:lnTo>
                    <a:pt x="758" y="1645"/>
                  </a:lnTo>
                  <a:lnTo>
                    <a:pt x="817" y="1756"/>
                  </a:lnTo>
                  <a:lnTo>
                    <a:pt x="850" y="1845"/>
                  </a:lnTo>
                  <a:lnTo>
                    <a:pt x="881" y="1937"/>
                  </a:lnTo>
                  <a:lnTo>
                    <a:pt x="892" y="2022"/>
                  </a:lnTo>
                  <a:lnTo>
                    <a:pt x="894" y="2106"/>
                  </a:lnTo>
                  <a:lnTo>
                    <a:pt x="889" y="2178"/>
                  </a:lnTo>
                  <a:lnTo>
                    <a:pt x="872" y="2278"/>
                  </a:lnTo>
                  <a:lnTo>
                    <a:pt x="839" y="2372"/>
                  </a:lnTo>
                  <a:lnTo>
                    <a:pt x="798" y="2455"/>
                  </a:lnTo>
                  <a:lnTo>
                    <a:pt x="743" y="2544"/>
                  </a:lnTo>
                  <a:lnTo>
                    <a:pt x="665" y="2634"/>
                  </a:lnTo>
                  <a:lnTo>
                    <a:pt x="604" y="2696"/>
                  </a:lnTo>
                  <a:lnTo>
                    <a:pt x="541" y="2744"/>
                  </a:lnTo>
                  <a:lnTo>
                    <a:pt x="477" y="2782"/>
                  </a:lnTo>
                  <a:lnTo>
                    <a:pt x="410" y="2812"/>
                  </a:lnTo>
                  <a:lnTo>
                    <a:pt x="338" y="2834"/>
                  </a:lnTo>
                  <a:lnTo>
                    <a:pt x="261" y="2845"/>
                  </a:lnTo>
                  <a:lnTo>
                    <a:pt x="209" y="2849"/>
                  </a:lnTo>
                  <a:lnTo>
                    <a:pt x="148" y="2851"/>
                  </a:lnTo>
                  <a:lnTo>
                    <a:pt x="0" y="2840"/>
                  </a:lnTo>
                  <a:lnTo>
                    <a:pt x="109" y="2866"/>
                  </a:lnTo>
                  <a:lnTo>
                    <a:pt x="189" y="2879"/>
                  </a:lnTo>
                  <a:lnTo>
                    <a:pt x="277" y="2890"/>
                  </a:lnTo>
                  <a:lnTo>
                    <a:pt x="366" y="2895"/>
                  </a:lnTo>
                  <a:lnTo>
                    <a:pt x="442" y="2895"/>
                  </a:lnTo>
                  <a:lnTo>
                    <a:pt x="521" y="2890"/>
                  </a:lnTo>
                  <a:lnTo>
                    <a:pt x="608" y="2882"/>
                  </a:lnTo>
                  <a:lnTo>
                    <a:pt x="687" y="2867"/>
                  </a:lnTo>
                  <a:lnTo>
                    <a:pt x="782" y="2845"/>
                  </a:lnTo>
                  <a:lnTo>
                    <a:pt x="885" y="2816"/>
                  </a:lnTo>
                  <a:lnTo>
                    <a:pt x="985" y="2777"/>
                  </a:lnTo>
                  <a:lnTo>
                    <a:pt x="1064" y="2740"/>
                  </a:lnTo>
                  <a:lnTo>
                    <a:pt x="1151" y="2694"/>
                  </a:lnTo>
                  <a:lnTo>
                    <a:pt x="1242" y="2638"/>
                  </a:lnTo>
                  <a:lnTo>
                    <a:pt x="1308" y="2586"/>
                  </a:lnTo>
                  <a:lnTo>
                    <a:pt x="1373" y="2533"/>
                  </a:lnTo>
                  <a:lnTo>
                    <a:pt x="1441" y="2470"/>
                  </a:lnTo>
                  <a:lnTo>
                    <a:pt x="1502" y="2411"/>
                  </a:lnTo>
                  <a:lnTo>
                    <a:pt x="1552" y="2350"/>
                  </a:lnTo>
                  <a:lnTo>
                    <a:pt x="1605" y="2283"/>
                  </a:lnTo>
                  <a:lnTo>
                    <a:pt x="1652" y="2217"/>
                  </a:lnTo>
                  <a:lnTo>
                    <a:pt x="1700" y="2145"/>
                  </a:lnTo>
                  <a:lnTo>
                    <a:pt x="1738" y="2071"/>
                  </a:lnTo>
                  <a:lnTo>
                    <a:pt x="1774" y="1993"/>
                  </a:lnTo>
                  <a:lnTo>
                    <a:pt x="1807" y="1912"/>
                  </a:lnTo>
                  <a:lnTo>
                    <a:pt x="1835" y="1823"/>
                  </a:lnTo>
                  <a:lnTo>
                    <a:pt x="1860" y="1738"/>
                  </a:lnTo>
                  <a:lnTo>
                    <a:pt x="1877" y="1651"/>
                  </a:lnTo>
                  <a:lnTo>
                    <a:pt x="1890" y="1551"/>
                  </a:lnTo>
                  <a:lnTo>
                    <a:pt x="1896" y="1468"/>
                  </a:lnTo>
                  <a:lnTo>
                    <a:pt x="1899" y="1385"/>
                  </a:lnTo>
                  <a:lnTo>
                    <a:pt x="1896" y="1298"/>
                  </a:lnTo>
                  <a:lnTo>
                    <a:pt x="1884" y="1198"/>
                  </a:lnTo>
                  <a:lnTo>
                    <a:pt x="1868" y="1094"/>
                  </a:lnTo>
                  <a:lnTo>
                    <a:pt x="1846" y="1006"/>
                  </a:lnTo>
                  <a:lnTo>
                    <a:pt x="1822" y="917"/>
                  </a:lnTo>
                  <a:lnTo>
                    <a:pt x="1794" y="845"/>
                  </a:lnTo>
                  <a:lnTo>
                    <a:pt x="1757" y="767"/>
                  </a:lnTo>
                  <a:lnTo>
                    <a:pt x="1724" y="695"/>
                  </a:lnTo>
                  <a:lnTo>
                    <a:pt x="1678" y="612"/>
                  </a:lnTo>
                  <a:lnTo>
                    <a:pt x="1624" y="530"/>
                  </a:lnTo>
                  <a:lnTo>
                    <a:pt x="1569" y="462"/>
                  </a:lnTo>
                  <a:lnTo>
                    <a:pt x="1517" y="397"/>
                  </a:lnTo>
                  <a:lnTo>
                    <a:pt x="1458" y="334"/>
                  </a:lnTo>
                  <a:lnTo>
                    <a:pt x="1397" y="275"/>
                  </a:lnTo>
                  <a:lnTo>
                    <a:pt x="1345" y="231"/>
                  </a:lnTo>
                  <a:lnTo>
                    <a:pt x="1279" y="177"/>
                  </a:lnTo>
                  <a:lnTo>
                    <a:pt x="1208" y="133"/>
                  </a:lnTo>
                  <a:lnTo>
                    <a:pt x="1151" y="99"/>
                  </a:lnTo>
                  <a:lnTo>
                    <a:pt x="1092" y="70"/>
                  </a:lnTo>
                  <a:lnTo>
                    <a:pt x="1036" y="48"/>
                  </a:lnTo>
                  <a:lnTo>
                    <a:pt x="981" y="31"/>
                  </a:lnTo>
                  <a:lnTo>
                    <a:pt x="898" y="11"/>
                  </a:lnTo>
                  <a:lnTo>
                    <a:pt x="835" y="3"/>
                  </a:lnTo>
                  <a:lnTo>
                    <a:pt x="770" y="0"/>
                  </a:lnTo>
                  <a:lnTo>
                    <a:pt x="710" y="3"/>
                  </a:lnTo>
                  <a:lnTo>
                    <a:pt x="630" y="14"/>
                  </a:lnTo>
                  <a:lnTo>
                    <a:pt x="552" y="33"/>
                  </a:lnTo>
                  <a:lnTo>
                    <a:pt x="482" y="61"/>
                  </a:lnTo>
                  <a:lnTo>
                    <a:pt x="425" y="94"/>
                  </a:lnTo>
                  <a:lnTo>
                    <a:pt x="360" y="133"/>
                  </a:lnTo>
                  <a:lnTo>
                    <a:pt x="309" y="177"/>
                  </a:lnTo>
                  <a:lnTo>
                    <a:pt x="255" y="227"/>
                  </a:lnTo>
                  <a:lnTo>
                    <a:pt x="209" y="286"/>
                  </a:lnTo>
                  <a:lnTo>
                    <a:pt x="166" y="349"/>
                  </a:lnTo>
                  <a:lnTo>
                    <a:pt x="133" y="416"/>
                  </a:lnTo>
                  <a:lnTo>
                    <a:pt x="109" y="491"/>
                  </a:lnTo>
                  <a:lnTo>
                    <a:pt x="89" y="569"/>
                  </a:lnTo>
                  <a:lnTo>
                    <a:pt x="78" y="649"/>
                  </a:lnTo>
                  <a:lnTo>
                    <a:pt x="76" y="732"/>
                  </a:lnTo>
                  <a:lnTo>
                    <a:pt x="87" y="824"/>
                  </a:lnTo>
                  <a:lnTo>
                    <a:pt x="105" y="904"/>
                  </a:lnTo>
                  <a:lnTo>
                    <a:pt x="137" y="981"/>
                  </a:lnTo>
                  <a:lnTo>
                    <a:pt x="172" y="1054"/>
                  </a:lnTo>
                  <a:lnTo>
                    <a:pt x="216" y="1118"/>
                  </a:lnTo>
                  <a:lnTo>
                    <a:pt x="272" y="1196"/>
                  </a:lnTo>
                  <a:lnTo>
                    <a:pt x="338" y="1270"/>
                  </a:lnTo>
                  <a:close/>
                </a:path>
              </a:pathLst>
            </a:custGeom>
            <a:gradFill rotWithShape="0">
              <a:gsLst>
                <a:gs pos="0">
                  <a:srgbClr val="FFCCFF"/>
                </a:gs>
                <a:gs pos="100000">
                  <a:srgbClr val="FF66CC"/>
                </a:gs>
              </a:gsLst>
              <a:path path="rect">
                <a:fillToRect t="100000" r="100000"/>
              </a:path>
            </a:gradFill>
            <a:ln w="9525" cap="flat" cmpd="sng">
              <a:noFill/>
              <a:prstDash val="solid"/>
              <a:round/>
              <a:headEnd type="none" w="med" len="med"/>
              <a:tailEnd type="none" w="med" len="med"/>
            </a:ln>
            <a:effectLst/>
          </p:spPr>
          <p:txBody>
            <a:bodyPr/>
            <a:lstStyle/>
            <a:p>
              <a:endParaRPr lang="en-US"/>
            </a:p>
          </p:txBody>
        </p:sp>
        <p:sp>
          <p:nvSpPr>
            <p:cNvPr id="837680" name="Freeform 48"/>
            <p:cNvSpPr>
              <a:spLocks/>
            </p:cNvSpPr>
            <p:nvPr/>
          </p:nvSpPr>
          <p:spPr bwMode="auto">
            <a:xfrm rot="5435238" flipH="1" flipV="1">
              <a:off x="68" y="1801"/>
              <a:ext cx="799" cy="480"/>
            </a:xfrm>
            <a:custGeom>
              <a:avLst/>
              <a:gdLst/>
              <a:ahLst/>
              <a:cxnLst>
                <a:cxn ang="0">
                  <a:pos x="1494" y="1560"/>
                </a:cxn>
                <a:cxn ang="0">
                  <a:pos x="1274" y="1394"/>
                </a:cxn>
                <a:cxn ang="0">
                  <a:pos x="1141" y="1250"/>
                </a:cxn>
                <a:cxn ang="0">
                  <a:pos x="1049" y="1050"/>
                </a:cxn>
                <a:cxn ang="0">
                  <a:pos x="1007" y="873"/>
                </a:cxn>
                <a:cxn ang="0">
                  <a:pos x="1010" y="717"/>
                </a:cxn>
                <a:cxn ang="0">
                  <a:pos x="1060" y="523"/>
                </a:cxn>
                <a:cxn ang="0">
                  <a:pos x="1156" y="351"/>
                </a:cxn>
                <a:cxn ang="0">
                  <a:pos x="1295" y="199"/>
                </a:cxn>
                <a:cxn ang="0">
                  <a:pos x="1422" y="113"/>
                </a:cxn>
                <a:cxn ang="0">
                  <a:pos x="1561" y="61"/>
                </a:cxn>
                <a:cxn ang="0">
                  <a:pos x="1690" y="46"/>
                </a:cxn>
                <a:cxn ang="0">
                  <a:pos x="1899" y="55"/>
                </a:cxn>
                <a:cxn ang="0">
                  <a:pos x="1710" y="16"/>
                </a:cxn>
                <a:cxn ang="0">
                  <a:pos x="1533" y="0"/>
                </a:cxn>
                <a:cxn ang="0">
                  <a:pos x="1378" y="5"/>
                </a:cxn>
                <a:cxn ang="0">
                  <a:pos x="1212" y="28"/>
                </a:cxn>
                <a:cxn ang="0">
                  <a:pos x="1014" y="79"/>
                </a:cxn>
                <a:cxn ang="0">
                  <a:pos x="835" y="155"/>
                </a:cxn>
                <a:cxn ang="0">
                  <a:pos x="657" y="257"/>
                </a:cxn>
                <a:cxn ang="0">
                  <a:pos x="526" y="362"/>
                </a:cxn>
                <a:cxn ang="0">
                  <a:pos x="397" y="484"/>
                </a:cxn>
                <a:cxn ang="0">
                  <a:pos x="294" y="612"/>
                </a:cxn>
                <a:cxn ang="0">
                  <a:pos x="199" y="750"/>
                </a:cxn>
                <a:cxn ang="0">
                  <a:pos x="125" y="902"/>
                </a:cxn>
                <a:cxn ang="0">
                  <a:pos x="64" y="1072"/>
                </a:cxn>
                <a:cxn ang="0">
                  <a:pos x="22" y="1244"/>
                </a:cxn>
                <a:cxn ang="0">
                  <a:pos x="3" y="1427"/>
                </a:cxn>
                <a:cxn ang="0">
                  <a:pos x="3" y="1597"/>
                </a:cxn>
                <a:cxn ang="0">
                  <a:pos x="31" y="1801"/>
                </a:cxn>
                <a:cxn ang="0">
                  <a:pos x="77" y="1978"/>
                </a:cxn>
                <a:cxn ang="0">
                  <a:pos x="142" y="2128"/>
                </a:cxn>
                <a:cxn ang="0">
                  <a:pos x="221" y="2283"/>
                </a:cxn>
                <a:cxn ang="0">
                  <a:pos x="330" y="2433"/>
                </a:cxn>
                <a:cxn ang="0">
                  <a:pos x="441" y="2561"/>
                </a:cxn>
                <a:cxn ang="0">
                  <a:pos x="554" y="2664"/>
                </a:cxn>
                <a:cxn ang="0">
                  <a:pos x="691" y="2762"/>
                </a:cxn>
                <a:cxn ang="0">
                  <a:pos x="807" y="2825"/>
                </a:cxn>
                <a:cxn ang="0">
                  <a:pos x="918" y="2864"/>
                </a:cxn>
                <a:cxn ang="0">
                  <a:pos x="1064" y="2892"/>
                </a:cxn>
                <a:cxn ang="0">
                  <a:pos x="1189" y="2892"/>
                </a:cxn>
                <a:cxn ang="0">
                  <a:pos x="1347" y="2862"/>
                </a:cxn>
                <a:cxn ang="0">
                  <a:pos x="1474" y="2801"/>
                </a:cxn>
                <a:cxn ang="0">
                  <a:pos x="1590" y="2718"/>
                </a:cxn>
                <a:cxn ang="0">
                  <a:pos x="1690" y="2609"/>
                </a:cxn>
                <a:cxn ang="0">
                  <a:pos x="1766" y="2479"/>
                </a:cxn>
                <a:cxn ang="0">
                  <a:pos x="1810" y="2326"/>
                </a:cxn>
                <a:cxn ang="0">
                  <a:pos x="1823" y="2163"/>
                </a:cxn>
                <a:cxn ang="0">
                  <a:pos x="1794" y="1991"/>
                </a:cxn>
                <a:cxn ang="0">
                  <a:pos x="1727" y="1841"/>
                </a:cxn>
                <a:cxn ang="0">
                  <a:pos x="1627" y="1699"/>
                </a:cxn>
              </a:cxnLst>
              <a:rect l="0" t="0" r="r" b="b"/>
              <a:pathLst>
                <a:path w="1899" h="2895">
                  <a:moveTo>
                    <a:pt x="1561" y="1625"/>
                  </a:moveTo>
                  <a:lnTo>
                    <a:pt x="1494" y="1560"/>
                  </a:lnTo>
                  <a:lnTo>
                    <a:pt x="1424" y="1505"/>
                  </a:lnTo>
                  <a:lnTo>
                    <a:pt x="1274" y="1394"/>
                  </a:lnTo>
                  <a:lnTo>
                    <a:pt x="1197" y="1322"/>
                  </a:lnTo>
                  <a:lnTo>
                    <a:pt x="1141" y="1250"/>
                  </a:lnTo>
                  <a:lnTo>
                    <a:pt x="1082" y="1139"/>
                  </a:lnTo>
                  <a:lnTo>
                    <a:pt x="1049" y="1050"/>
                  </a:lnTo>
                  <a:lnTo>
                    <a:pt x="1018" y="958"/>
                  </a:lnTo>
                  <a:lnTo>
                    <a:pt x="1007" y="873"/>
                  </a:lnTo>
                  <a:lnTo>
                    <a:pt x="1005" y="789"/>
                  </a:lnTo>
                  <a:lnTo>
                    <a:pt x="1010" y="717"/>
                  </a:lnTo>
                  <a:lnTo>
                    <a:pt x="1027" y="617"/>
                  </a:lnTo>
                  <a:lnTo>
                    <a:pt x="1060" y="523"/>
                  </a:lnTo>
                  <a:lnTo>
                    <a:pt x="1101" y="440"/>
                  </a:lnTo>
                  <a:lnTo>
                    <a:pt x="1156" y="351"/>
                  </a:lnTo>
                  <a:lnTo>
                    <a:pt x="1234" y="261"/>
                  </a:lnTo>
                  <a:lnTo>
                    <a:pt x="1295" y="199"/>
                  </a:lnTo>
                  <a:lnTo>
                    <a:pt x="1358" y="151"/>
                  </a:lnTo>
                  <a:lnTo>
                    <a:pt x="1422" y="113"/>
                  </a:lnTo>
                  <a:lnTo>
                    <a:pt x="1489" y="83"/>
                  </a:lnTo>
                  <a:lnTo>
                    <a:pt x="1561" y="61"/>
                  </a:lnTo>
                  <a:lnTo>
                    <a:pt x="1638" y="50"/>
                  </a:lnTo>
                  <a:lnTo>
                    <a:pt x="1690" y="46"/>
                  </a:lnTo>
                  <a:lnTo>
                    <a:pt x="1751" y="44"/>
                  </a:lnTo>
                  <a:lnTo>
                    <a:pt x="1899" y="55"/>
                  </a:lnTo>
                  <a:lnTo>
                    <a:pt x="1790" y="29"/>
                  </a:lnTo>
                  <a:lnTo>
                    <a:pt x="1710" y="16"/>
                  </a:lnTo>
                  <a:lnTo>
                    <a:pt x="1622" y="5"/>
                  </a:lnTo>
                  <a:lnTo>
                    <a:pt x="1533" y="0"/>
                  </a:lnTo>
                  <a:lnTo>
                    <a:pt x="1457" y="0"/>
                  </a:lnTo>
                  <a:lnTo>
                    <a:pt x="1378" y="5"/>
                  </a:lnTo>
                  <a:lnTo>
                    <a:pt x="1291" y="13"/>
                  </a:lnTo>
                  <a:lnTo>
                    <a:pt x="1212" y="28"/>
                  </a:lnTo>
                  <a:lnTo>
                    <a:pt x="1117" y="50"/>
                  </a:lnTo>
                  <a:lnTo>
                    <a:pt x="1014" y="79"/>
                  </a:lnTo>
                  <a:lnTo>
                    <a:pt x="914" y="118"/>
                  </a:lnTo>
                  <a:lnTo>
                    <a:pt x="835" y="155"/>
                  </a:lnTo>
                  <a:lnTo>
                    <a:pt x="748" y="201"/>
                  </a:lnTo>
                  <a:lnTo>
                    <a:pt x="657" y="257"/>
                  </a:lnTo>
                  <a:lnTo>
                    <a:pt x="591" y="309"/>
                  </a:lnTo>
                  <a:lnTo>
                    <a:pt x="526" y="362"/>
                  </a:lnTo>
                  <a:lnTo>
                    <a:pt x="458" y="425"/>
                  </a:lnTo>
                  <a:lnTo>
                    <a:pt x="397" y="484"/>
                  </a:lnTo>
                  <a:lnTo>
                    <a:pt x="347" y="545"/>
                  </a:lnTo>
                  <a:lnTo>
                    <a:pt x="294" y="612"/>
                  </a:lnTo>
                  <a:lnTo>
                    <a:pt x="247" y="678"/>
                  </a:lnTo>
                  <a:lnTo>
                    <a:pt x="199" y="750"/>
                  </a:lnTo>
                  <a:lnTo>
                    <a:pt x="161" y="824"/>
                  </a:lnTo>
                  <a:lnTo>
                    <a:pt x="125" y="902"/>
                  </a:lnTo>
                  <a:lnTo>
                    <a:pt x="92" y="983"/>
                  </a:lnTo>
                  <a:lnTo>
                    <a:pt x="64" y="1072"/>
                  </a:lnTo>
                  <a:lnTo>
                    <a:pt x="39" y="1157"/>
                  </a:lnTo>
                  <a:lnTo>
                    <a:pt x="22" y="1244"/>
                  </a:lnTo>
                  <a:lnTo>
                    <a:pt x="9" y="1344"/>
                  </a:lnTo>
                  <a:lnTo>
                    <a:pt x="3" y="1427"/>
                  </a:lnTo>
                  <a:lnTo>
                    <a:pt x="0" y="1510"/>
                  </a:lnTo>
                  <a:lnTo>
                    <a:pt x="3" y="1597"/>
                  </a:lnTo>
                  <a:lnTo>
                    <a:pt x="15" y="1697"/>
                  </a:lnTo>
                  <a:lnTo>
                    <a:pt x="31" y="1801"/>
                  </a:lnTo>
                  <a:lnTo>
                    <a:pt x="53" y="1889"/>
                  </a:lnTo>
                  <a:lnTo>
                    <a:pt x="77" y="1978"/>
                  </a:lnTo>
                  <a:lnTo>
                    <a:pt x="105" y="2050"/>
                  </a:lnTo>
                  <a:lnTo>
                    <a:pt x="142" y="2128"/>
                  </a:lnTo>
                  <a:lnTo>
                    <a:pt x="175" y="2200"/>
                  </a:lnTo>
                  <a:lnTo>
                    <a:pt x="221" y="2283"/>
                  </a:lnTo>
                  <a:lnTo>
                    <a:pt x="275" y="2365"/>
                  </a:lnTo>
                  <a:lnTo>
                    <a:pt x="330" y="2433"/>
                  </a:lnTo>
                  <a:lnTo>
                    <a:pt x="382" y="2498"/>
                  </a:lnTo>
                  <a:lnTo>
                    <a:pt x="441" y="2561"/>
                  </a:lnTo>
                  <a:lnTo>
                    <a:pt x="502" y="2620"/>
                  </a:lnTo>
                  <a:lnTo>
                    <a:pt x="554" y="2664"/>
                  </a:lnTo>
                  <a:lnTo>
                    <a:pt x="620" y="2718"/>
                  </a:lnTo>
                  <a:lnTo>
                    <a:pt x="691" y="2762"/>
                  </a:lnTo>
                  <a:lnTo>
                    <a:pt x="748" y="2796"/>
                  </a:lnTo>
                  <a:lnTo>
                    <a:pt x="807" y="2825"/>
                  </a:lnTo>
                  <a:lnTo>
                    <a:pt x="863" y="2847"/>
                  </a:lnTo>
                  <a:lnTo>
                    <a:pt x="918" y="2864"/>
                  </a:lnTo>
                  <a:lnTo>
                    <a:pt x="1001" y="2884"/>
                  </a:lnTo>
                  <a:lnTo>
                    <a:pt x="1064" y="2892"/>
                  </a:lnTo>
                  <a:lnTo>
                    <a:pt x="1129" y="2895"/>
                  </a:lnTo>
                  <a:lnTo>
                    <a:pt x="1189" y="2892"/>
                  </a:lnTo>
                  <a:lnTo>
                    <a:pt x="1269" y="2881"/>
                  </a:lnTo>
                  <a:lnTo>
                    <a:pt x="1347" y="2862"/>
                  </a:lnTo>
                  <a:lnTo>
                    <a:pt x="1417" y="2834"/>
                  </a:lnTo>
                  <a:lnTo>
                    <a:pt x="1474" y="2801"/>
                  </a:lnTo>
                  <a:lnTo>
                    <a:pt x="1539" y="2762"/>
                  </a:lnTo>
                  <a:lnTo>
                    <a:pt x="1590" y="2718"/>
                  </a:lnTo>
                  <a:lnTo>
                    <a:pt x="1644" y="2668"/>
                  </a:lnTo>
                  <a:lnTo>
                    <a:pt x="1690" y="2609"/>
                  </a:lnTo>
                  <a:lnTo>
                    <a:pt x="1733" y="2546"/>
                  </a:lnTo>
                  <a:lnTo>
                    <a:pt x="1766" y="2479"/>
                  </a:lnTo>
                  <a:lnTo>
                    <a:pt x="1790" y="2404"/>
                  </a:lnTo>
                  <a:lnTo>
                    <a:pt x="1810" y="2326"/>
                  </a:lnTo>
                  <a:lnTo>
                    <a:pt x="1821" y="2246"/>
                  </a:lnTo>
                  <a:lnTo>
                    <a:pt x="1823" y="2163"/>
                  </a:lnTo>
                  <a:lnTo>
                    <a:pt x="1812" y="2071"/>
                  </a:lnTo>
                  <a:lnTo>
                    <a:pt x="1794" y="1991"/>
                  </a:lnTo>
                  <a:lnTo>
                    <a:pt x="1762" y="1914"/>
                  </a:lnTo>
                  <a:lnTo>
                    <a:pt x="1727" y="1841"/>
                  </a:lnTo>
                  <a:lnTo>
                    <a:pt x="1683" y="1777"/>
                  </a:lnTo>
                  <a:lnTo>
                    <a:pt x="1627" y="1699"/>
                  </a:lnTo>
                  <a:lnTo>
                    <a:pt x="1561" y="1625"/>
                  </a:lnTo>
                  <a:close/>
                </a:path>
              </a:pathLst>
            </a:custGeom>
            <a:gradFill rotWithShape="0">
              <a:gsLst>
                <a:gs pos="0">
                  <a:srgbClr val="CCFF99"/>
                </a:gs>
                <a:gs pos="100000">
                  <a:srgbClr val="33CC33"/>
                </a:gs>
              </a:gsLst>
              <a:path path="rect">
                <a:fillToRect l="100000" t="100000"/>
              </a:path>
            </a:gradFill>
            <a:ln w="3175" cap="flat" cmpd="sng">
              <a:noFill/>
              <a:prstDash val="solid"/>
              <a:round/>
              <a:headEnd type="none" w="med" len="med"/>
              <a:tailEnd type="none" w="med" len="med"/>
            </a:ln>
            <a:effectLst/>
          </p:spPr>
          <p:txBody>
            <a:bodyPr/>
            <a:lstStyle/>
            <a:p>
              <a:endParaRPr lang="en-US"/>
            </a:p>
          </p:txBody>
        </p:sp>
      </p:gr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37641"/>
                                        </p:tgtEl>
                                        <p:attrNameLst>
                                          <p:attrName>style.visibility</p:attrName>
                                        </p:attrNameLst>
                                      </p:cBhvr>
                                      <p:to>
                                        <p:strVal val="visible"/>
                                      </p:to>
                                    </p:set>
                                    <p:animEffect transition="in" filter="fade">
                                      <p:cBhvr>
                                        <p:cTn id="7" dur="2000"/>
                                        <p:tgtEl>
                                          <p:spTgt spid="83764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837669"/>
                                        </p:tgtEl>
                                        <p:attrNameLst>
                                          <p:attrName>style.visibility</p:attrName>
                                        </p:attrNameLst>
                                      </p:cBhvr>
                                      <p:to>
                                        <p:strVal val="visible"/>
                                      </p:to>
                                    </p:set>
                                    <p:animEffect transition="in" filter="barn(outVertical)">
                                      <p:cBhvr>
                                        <p:cTn id="12" dur="500"/>
                                        <p:tgtEl>
                                          <p:spTgt spid="83766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37649"/>
                                        </p:tgtEl>
                                        <p:attrNameLst>
                                          <p:attrName>style.visibility</p:attrName>
                                        </p:attrNameLst>
                                      </p:cBhvr>
                                      <p:to>
                                        <p:strVal val="visible"/>
                                      </p:to>
                                    </p:set>
                                    <p:animEffect transition="in" filter="fade">
                                      <p:cBhvr>
                                        <p:cTn id="17" dur="2000"/>
                                        <p:tgtEl>
                                          <p:spTgt spid="837649"/>
                                        </p:tgtEl>
                                      </p:cBhvr>
                                    </p:animEffect>
                                  </p:childTnLst>
                                </p:cTn>
                              </p:par>
                              <p:par>
                                <p:cTn id="18" presetID="17" presetClass="entr" presetSubtype="10" fill="hold" grpId="0" nodeType="withEffect">
                                  <p:stCondLst>
                                    <p:cond delay="0"/>
                                  </p:stCondLst>
                                  <p:childTnLst>
                                    <p:set>
                                      <p:cBhvr>
                                        <p:cTn id="19" dur="1" fill="hold">
                                          <p:stCondLst>
                                            <p:cond delay="0"/>
                                          </p:stCondLst>
                                        </p:cTn>
                                        <p:tgtEl>
                                          <p:spTgt spid="837664"/>
                                        </p:tgtEl>
                                        <p:attrNameLst>
                                          <p:attrName>style.visibility</p:attrName>
                                        </p:attrNameLst>
                                      </p:cBhvr>
                                      <p:to>
                                        <p:strVal val="visible"/>
                                      </p:to>
                                    </p:set>
                                    <p:anim calcmode="lin" valueType="num">
                                      <p:cBhvr>
                                        <p:cTn id="20" dur="1000" fill="hold"/>
                                        <p:tgtEl>
                                          <p:spTgt spid="837664"/>
                                        </p:tgtEl>
                                        <p:attrNameLst>
                                          <p:attrName>ppt_w</p:attrName>
                                        </p:attrNameLst>
                                      </p:cBhvr>
                                      <p:tavLst>
                                        <p:tav tm="0">
                                          <p:val>
                                            <p:fltVal val="0"/>
                                          </p:val>
                                        </p:tav>
                                        <p:tav tm="100000">
                                          <p:val>
                                            <p:strVal val="#ppt_w"/>
                                          </p:val>
                                        </p:tav>
                                      </p:tavLst>
                                    </p:anim>
                                    <p:anim calcmode="lin" valueType="num">
                                      <p:cBhvr>
                                        <p:cTn id="21" dur="1000" fill="hold"/>
                                        <p:tgtEl>
                                          <p:spTgt spid="837664"/>
                                        </p:tgtEl>
                                        <p:attrNameLst>
                                          <p:attrName>ppt_h</p:attrName>
                                        </p:attrNameLst>
                                      </p:cBhvr>
                                      <p:tavLst>
                                        <p:tav tm="0">
                                          <p:val>
                                            <p:strVal val="#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23" presetClass="entr" presetSubtype="272" fill="hold" nodeType="clickEffect">
                                  <p:stCondLst>
                                    <p:cond delay="0"/>
                                  </p:stCondLst>
                                  <p:childTnLst>
                                    <p:set>
                                      <p:cBhvr>
                                        <p:cTn id="25" dur="1" fill="hold">
                                          <p:stCondLst>
                                            <p:cond delay="0"/>
                                          </p:stCondLst>
                                        </p:cTn>
                                        <p:tgtEl>
                                          <p:spTgt spid="837677"/>
                                        </p:tgtEl>
                                        <p:attrNameLst>
                                          <p:attrName>style.visibility</p:attrName>
                                        </p:attrNameLst>
                                      </p:cBhvr>
                                      <p:to>
                                        <p:strVal val="visible"/>
                                      </p:to>
                                    </p:set>
                                    <p:anim calcmode="lin" valueType="num">
                                      <p:cBhvr>
                                        <p:cTn id="26" dur="2000" fill="hold"/>
                                        <p:tgtEl>
                                          <p:spTgt spid="837677"/>
                                        </p:tgtEl>
                                        <p:attrNameLst>
                                          <p:attrName>ppt_w</p:attrName>
                                        </p:attrNameLst>
                                      </p:cBhvr>
                                      <p:tavLst>
                                        <p:tav tm="0">
                                          <p:val>
                                            <p:strVal val="2/3*#ppt_w"/>
                                          </p:val>
                                        </p:tav>
                                        <p:tav tm="100000">
                                          <p:val>
                                            <p:strVal val="#ppt_w"/>
                                          </p:val>
                                        </p:tav>
                                      </p:tavLst>
                                    </p:anim>
                                    <p:anim calcmode="lin" valueType="num">
                                      <p:cBhvr>
                                        <p:cTn id="27" dur="2000" fill="hold"/>
                                        <p:tgtEl>
                                          <p:spTgt spid="837677"/>
                                        </p:tgtEl>
                                        <p:attrNameLst>
                                          <p:attrName>ppt_h</p:attrName>
                                        </p:attrNameLst>
                                      </p:cBhvr>
                                      <p:tavLst>
                                        <p:tav tm="0">
                                          <p:val>
                                            <p:strVal val="2/3*#ppt_h"/>
                                          </p:val>
                                        </p:tav>
                                        <p:tav tm="100000">
                                          <p:val>
                                            <p:strVal val="#ppt_h"/>
                                          </p:val>
                                        </p:tav>
                                      </p:tavLst>
                                    </p:anim>
                                  </p:childTnLst>
                                </p:cTn>
                              </p:par>
                              <p:par>
                                <p:cTn id="28" presetID="10" presetClass="entr" presetSubtype="0" fill="hold" grpId="0" nodeType="withEffect">
                                  <p:stCondLst>
                                    <p:cond delay="500"/>
                                  </p:stCondLst>
                                  <p:childTnLst>
                                    <p:set>
                                      <p:cBhvr>
                                        <p:cTn id="29" dur="1" fill="hold">
                                          <p:stCondLst>
                                            <p:cond delay="0"/>
                                          </p:stCondLst>
                                        </p:cTn>
                                        <p:tgtEl>
                                          <p:spTgt spid="837651"/>
                                        </p:tgtEl>
                                        <p:attrNameLst>
                                          <p:attrName>style.visibility</p:attrName>
                                        </p:attrNameLst>
                                      </p:cBhvr>
                                      <p:to>
                                        <p:strVal val="visible"/>
                                      </p:to>
                                    </p:set>
                                    <p:animEffect transition="in" filter="fade">
                                      <p:cBhvr>
                                        <p:cTn id="30" dur="2000"/>
                                        <p:tgtEl>
                                          <p:spTgt spid="837651"/>
                                        </p:tgtEl>
                                      </p:cBhvr>
                                    </p:animEffect>
                                  </p:childTnLst>
                                </p:cTn>
                              </p:par>
                            </p:childTnLst>
                          </p:cTn>
                        </p:par>
                      </p:childTnLst>
                    </p:cTn>
                  </p:par>
                  <p:par>
                    <p:cTn id="31" fill="hold">
                      <p:stCondLst>
                        <p:cond delay="indefinite"/>
                      </p:stCondLst>
                      <p:childTnLst>
                        <p:par>
                          <p:cTn id="32" fill="hold">
                            <p:stCondLst>
                              <p:cond delay="0"/>
                            </p:stCondLst>
                            <p:childTnLst>
                              <p:par>
                                <p:cTn id="33" presetID="23" presetClass="entr" presetSubtype="16" fill="hold" grpId="0" nodeType="clickEffect">
                                  <p:stCondLst>
                                    <p:cond delay="0"/>
                                  </p:stCondLst>
                                  <p:childTnLst>
                                    <p:set>
                                      <p:cBhvr>
                                        <p:cTn id="34" dur="1" fill="hold">
                                          <p:stCondLst>
                                            <p:cond delay="0"/>
                                          </p:stCondLst>
                                        </p:cTn>
                                        <p:tgtEl>
                                          <p:spTgt spid="837644"/>
                                        </p:tgtEl>
                                        <p:attrNameLst>
                                          <p:attrName>style.visibility</p:attrName>
                                        </p:attrNameLst>
                                      </p:cBhvr>
                                      <p:to>
                                        <p:strVal val="visible"/>
                                      </p:to>
                                    </p:set>
                                    <p:anim calcmode="lin" valueType="num">
                                      <p:cBhvr>
                                        <p:cTn id="35" dur="1000" fill="hold"/>
                                        <p:tgtEl>
                                          <p:spTgt spid="837644"/>
                                        </p:tgtEl>
                                        <p:attrNameLst>
                                          <p:attrName>ppt_w</p:attrName>
                                        </p:attrNameLst>
                                      </p:cBhvr>
                                      <p:tavLst>
                                        <p:tav tm="0">
                                          <p:val>
                                            <p:fltVal val="0"/>
                                          </p:val>
                                        </p:tav>
                                        <p:tav tm="100000">
                                          <p:val>
                                            <p:strVal val="#ppt_w"/>
                                          </p:val>
                                        </p:tav>
                                      </p:tavLst>
                                    </p:anim>
                                    <p:anim calcmode="lin" valueType="num">
                                      <p:cBhvr>
                                        <p:cTn id="36" dur="1000" fill="hold"/>
                                        <p:tgtEl>
                                          <p:spTgt spid="837644"/>
                                        </p:tgtEl>
                                        <p:attrNameLst>
                                          <p:attrName>ppt_h</p:attrName>
                                        </p:attrNameLst>
                                      </p:cBhvr>
                                      <p:tavLst>
                                        <p:tav tm="0">
                                          <p:val>
                                            <p:fltVal val="0"/>
                                          </p:val>
                                        </p:tav>
                                        <p:tav tm="100000">
                                          <p:val>
                                            <p:strVal val="#ppt_h"/>
                                          </p:val>
                                        </p:tav>
                                      </p:tavLst>
                                    </p:anim>
                                  </p:childTnLst>
                                </p:cTn>
                              </p:par>
                              <p:par>
                                <p:cTn id="37" presetID="10" presetClass="entr" presetSubtype="0" fill="hold" nodeType="withEffect">
                                  <p:stCondLst>
                                    <p:cond delay="0"/>
                                  </p:stCondLst>
                                  <p:childTnLst>
                                    <p:set>
                                      <p:cBhvr>
                                        <p:cTn id="38" dur="1" fill="hold">
                                          <p:stCondLst>
                                            <p:cond delay="0"/>
                                          </p:stCondLst>
                                        </p:cTn>
                                        <p:tgtEl>
                                          <p:spTgt spid="837687"/>
                                        </p:tgtEl>
                                        <p:attrNameLst>
                                          <p:attrName>style.visibility</p:attrName>
                                        </p:attrNameLst>
                                      </p:cBhvr>
                                      <p:to>
                                        <p:strVal val="visible"/>
                                      </p:to>
                                    </p:set>
                                    <p:animEffect transition="in" filter="fade">
                                      <p:cBhvr>
                                        <p:cTn id="39" dur="2000"/>
                                        <p:tgtEl>
                                          <p:spTgt spid="837687"/>
                                        </p:tgtEl>
                                      </p:cBhvr>
                                    </p:animEffect>
                                  </p:childTnLst>
                                </p:cTn>
                              </p:par>
                              <p:par>
                                <p:cTn id="40" presetID="10" presetClass="entr" presetSubtype="0" fill="hold" grpId="0" nodeType="withEffect">
                                  <p:stCondLst>
                                    <p:cond delay="500"/>
                                  </p:stCondLst>
                                  <p:childTnLst>
                                    <p:set>
                                      <p:cBhvr>
                                        <p:cTn id="41" dur="1" fill="hold">
                                          <p:stCondLst>
                                            <p:cond delay="0"/>
                                          </p:stCondLst>
                                        </p:cTn>
                                        <p:tgtEl>
                                          <p:spTgt spid="837648"/>
                                        </p:tgtEl>
                                        <p:attrNameLst>
                                          <p:attrName>style.visibility</p:attrName>
                                        </p:attrNameLst>
                                      </p:cBhvr>
                                      <p:to>
                                        <p:strVal val="visible"/>
                                      </p:to>
                                    </p:set>
                                    <p:animEffect transition="in" filter="fade">
                                      <p:cBhvr>
                                        <p:cTn id="42" dur="1000"/>
                                        <p:tgtEl>
                                          <p:spTgt spid="8376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7649" grpId="0" animBg="1" autoUpdateAnimBg="0"/>
      <p:bldP spid="837644" grpId="0" animBg="1"/>
      <p:bldP spid="837648" grpId="0" animBg="1"/>
      <p:bldP spid="837651" grpId="0" animBg="1"/>
      <p:bldP spid="837664"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50000">
              <a:srgbClr val="CC99FF"/>
            </a:gs>
            <a:gs pos="100000">
              <a:schemeClr val="bg1"/>
            </a:gs>
          </a:gsLst>
          <a:lin ang="5400000" scaled="1"/>
        </a:gradFill>
        <a:effectLst/>
      </p:bgPr>
    </p:bg>
    <p:spTree>
      <p:nvGrpSpPr>
        <p:cNvPr id="1" name=""/>
        <p:cNvGrpSpPr/>
        <p:nvPr/>
      </p:nvGrpSpPr>
      <p:grpSpPr>
        <a:xfrm>
          <a:off x="0" y="0"/>
          <a:ext cx="0" cy="0"/>
          <a:chOff x="0" y="0"/>
          <a:chExt cx="0" cy="0"/>
        </a:xfrm>
      </p:grpSpPr>
      <p:sp>
        <p:nvSpPr>
          <p:cNvPr id="271362" name="Rectangle 2"/>
          <p:cNvSpPr>
            <a:spLocks noChangeArrowheads="1"/>
          </p:cNvSpPr>
          <p:nvPr/>
        </p:nvSpPr>
        <p:spPr bwMode="auto">
          <a:xfrm>
            <a:off x="0" y="5105400"/>
            <a:ext cx="9144000" cy="1752600"/>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271374" name="Line 14"/>
          <p:cNvSpPr>
            <a:spLocks noChangeShapeType="1"/>
          </p:cNvSpPr>
          <p:nvPr/>
        </p:nvSpPr>
        <p:spPr bwMode="auto">
          <a:xfrm rot="2478685">
            <a:off x="5568950" y="1431925"/>
            <a:ext cx="6350" cy="1787525"/>
          </a:xfrm>
          <a:prstGeom prst="line">
            <a:avLst/>
          </a:prstGeom>
          <a:noFill/>
          <a:ln w="57150">
            <a:solidFill>
              <a:srgbClr val="9900FF"/>
            </a:solidFill>
            <a:round/>
            <a:headEnd/>
            <a:tailEnd/>
          </a:ln>
          <a:effectLst/>
        </p:spPr>
        <p:txBody>
          <a:bodyPr/>
          <a:lstStyle/>
          <a:p>
            <a:endParaRPr lang="en-US"/>
          </a:p>
        </p:txBody>
      </p:sp>
      <p:sp>
        <p:nvSpPr>
          <p:cNvPr id="271375" name="Line 15"/>
          <p:cNvSpPr>
            <a:spLocks noChangeShapeType="1"/>
          </p:cNvSpPr>
          <p:nvPr/>
        </p:nvSpPr>
        <p:spPr bwMode="auto">
          <a:xfrm rot="18729888" flipH="1">
            <a:off x="5568951" y="2732087"/>
            <a:ext cx="6350" cy="1787525"/>
          </a:xfrm>
          <a:prstGeom prst="line">
            <a:avLst/>
          </a:prstGeom>
          <a:noFill/>
          <a:ln w="57150">
            <a:solidFill>
              <a:srgbClr val="9900FF"/>
            </a:solidFill>
            <a:round/>
            <a:headEnd/>
            <a:tailEnd/>
          </a:ln>
          <a:effectLst/>
        </p:spPr>
        <p:txBody>
          <a:bodyPr/>
          <a:lstStyle/>
          <a:p>
            <a:endParaRPr lang="en-US"/>
          </a:p>
        </p:txBody>
      </p:sp>
      <p:sp>
        <p:nvSpPr>
          <p:cNvPr id="271381" name="Line 21"/>
          <p:cNvSpPr>
            <a:spLocks noChangeShapeType="1"/>
          </p:cNvSpPr>
          <p:nvPr/>
        </p:nvSpPr>
        <p:spPr bwMode="auto">
          <a:xfrm rot="2478685">
            <a:off x="2795588" y="1427163"/>
            <a:ext cx="6350" cy="1787525"/>
          </a:xfrm>
          <a:prstGeom prst="line">
            <a:avLst/>
          </a:prstGeom>
          <a:noFill/>
          <a:ln w="57150">
            <a:solidFill>
              <a:srgbClr val="9900FF"/>
            </a:solidFill>
            <a:round/>
            <a:headEnd/>
            <a:tailEnd/>
          </a:ln>
          <a:effectLst/>
        </p:spPr>
        <p:txBody>
          <a:bodyPr/>
          <a:lstStyle/>
          <a:p>
            <a:endParaRPr lang="en-US"/>
          </a:p>
        </p:txBody>
      </p:sp>
      <p:sp>
        <p:nvSpPr>
          <p:cNvPr id="271382" name="Line 22"/>
          <p:cNvSpPr>
            <a:spLocks noChangeShapeType="1"/>
          </p:cNvSpPr>
          <p:nvPr/>
        </p:nvSpPr>
        <p:spPr bwMode="auto">
          <a:xfrm rot="18729888" flipH="1">
            <a:off x="2795588" y="2727325"/>
            <a:ext cx="6350" cy="1787525"/>
          </a:xfrm>
          <a:prstGeom prst="line">
            <a:avLst/>
          </a:prstGeom>
          <a:noFill/>
          <a:ln w="57150">
            <a:solidFill>
              <a:srgbClr val="9900FF"/>
            </a:solidFill>
            <a:round/>
            <a:headEnd/>
            <a:tailEnd/>
          </a:ln>
          <a:effectLst/>
        </p:spPr>
        <p:txBody>
          <a:bodyPr/>
          <a:lstStyle/>
          <a:p>
            <a:endParaRPr lang="en-US"/>
          </a:p>
        </p:txBody>
      </p:sp>
      <p:sp>
        <p:nvSpPr>
          <p:cNvPr id="271447" name="Oval 87"/>
          <p:cNvSpPr>
            <a:spLocks noChangeArrowheads="1"/>
          </p:cNvSpPr>
          <p:nvPr/>
        </p:nvSpPr>
        <p:spPr bwMode="auto">
          <a:xfrm>
            <a:off x="2843213" y="3352800"/>
            <a:ext cx="1119187" cy="1006475"/>
          </a:xfrm>
          <a:prstGeom prst="ellipse">
            <a:avLst/>
          </a:prstGeom>
          <a:gradFill rotWithShape="0">
            <a:gsLst>
              <a:gs pos="0">
                <a:schemeClr val="bg1"/>
              </a:gs>
              <a:gs pos="100000">
                <a:srgbClr val="CCFF99"/>
              </a:gs>
            </a:gsLst>
            <a:path path="shape">
              <a:fillToRect l="50000" t="50000" r="50000" b="50000"/>
            </a:path>
          </a:gradFill>
          <a:ln w="9525">
            <a:round/>
            <a:headEnd/>
            <a:tailEnd/>
          </a:ln>
          <a:effectLst/>
          <a:scene3d>
            <a:camera prst="legacyPerspectiveBottomLeft"/>
            <a:lightRig rig="legacyNormal3" dir="t"/>
          </a:scene3d>
          <a:sp3d extrusionH="608000" prstMaterial="legacyMatte">
            <a:bevelT w="13500" h="13500" prst="angle"/>
            <a:bevelB w="13500" h="13500" prst="angle"/>
            <a:extrusionClr>
              <a:srgbClr val="CCFF99"/>
            </a:extrusionClr>
          </a:sp3d>
        </p:spPr>
        <p:txBody>
          <a:bodyPr wrap="none" anchor="ctr">
            <a:flatTx/>
          </a:bodyPr>
          <a:lstStyle/>
          <a:p>
            <a:pPr algn="ctr">
              <a:lnSpc>
                <a:spcPct val="100000"/>
              </a:lnSpc>
            </a:pPr>
            <a:r>
              <a:rPr lang="en-US" sz="3400">
                <a:solidFill>
                  <a:srgbClr val="003300"/>
                </a:solidFill>
              </a:rPr>
              <a:t>Body</a:t>
            </a:r>
          </a:p>
        </p:txBody>
      </p:sp>
      <p:sp>
        <p:nvSpPr>
          <p:cNvPr id="271448" name="Oval 88"/>
          <p:cNvSpPr>
            <a:spLocks noChangeArrowheads="1"/>
          </p:cNvSpPr>
          <p:nvPr/>
        </p:nvSpPr>
        <p:spPr bwMode="auto">
          <a:xfrm>
            <a:off x="2841625" y="1508125"/>
            <a:ext cx="1119188" cy="1006475"/>
          </a:xfrm>
          <a:prstGeom prst="ellipse">
            <a:avLst/>
          </a:prstGeom>
          <a:gradFill rotWithShape="0">
            <a:gsLst>
              <a:gs pos="0">
                <a:srgbClr val="FFFFFF"/>
              </a:gs>
              <a:gs pos="100000">
                <a:srgbClr val="FFCCFF"/>
              </a:gs>
            </a:gsLst>
            <a:path path="shape">
              <a:fillToRect l="50000" t="50000" r="50000" b="50000"/>
            </a:path>
          </a:gradFill>
          <a:ln w="9525">
            <a:round/>
            <a:headEnd/>
            <a:tailEnd/>
          </a:ln>
          <a:effectLst/>
          <a:scene3d>
            <a:camera prst="legacyPerspectiveTopLeft"/>
            <a:lightRig rig="legacyNormal3" dir="t"/>
          </a:scene3d>
          <a:sp3d extrusionH="608000" prstMaterial="legacyMatte">
            <a:bevelT w="13500" h="13500" prst="angle"/>
            <a:bevelB w="13500" h="13500" prst="angle"/>
            <a:extrusionClr>
              <a:srgbClr val="FFCCFF"/>
            </a:extrusionClr>
          </a:sp3d>
        </p:spPr>
        <p:txBody>
          <a:bodyPr wrap="none" anchor="ctr">
            <a:flatTx/>
          </a:bodyPr>
          <a:lstStyle/>
          <a:p>
            <a:pPr algn="ctr">
              <a:lnSpc>
                <a:spcPct val="100000"/>
              </a:lnSpc>
            </a:pPr>
            <a:r>
              <a:rPr lang="en-US" sz="3400">
                <a:solidFill>
                  <a:srgbClr val="660066"/>
                </a:solidFill>
              </a:rPr>
              <a:t>Mind</a:t>
            </a:r>
          </a:p>
        </p:txBody>
      </p:sp>
      <p:sp>
        <p:nvSpPr>
          <p:cNvPr id="271449" name="Oval 89"/>
          <p:cNvSpPr>
            <a:spLocks noChangeArrowheads="1"/>
          </p:cNvSpPr>
          <p:nvPr/>
        </p:nvSpPr>
        <p:spPr bwMode="auto">
          <a:xfrm>
            <a:off x="5638800" y="838200"/>
            <a:ext cx="1655763" cy="1676400"/>
          </a:xfrm>
          <a:prstGeom prst="ellipse">
            <a:avLst/>
          </a:prstGeom>
          <a:gradFill rotWithShape="0">
            <a:gsLst>
              <a:gs pos="0">
                <a:srgbClr val="FFFFFF"/>
              </a:gs>
              <a:gs pos="100000">
                <a:srgbClr val="FFCCFF"/>
              </a:gs>
            </a:gsLst>
            <a:path path="shape">
              <a:fillToRect l="50000" t="50000" r="50000" b="50000"/>
            </a:path>
          </a:gradFill>
          <a:ln w="9525">
            <a:round/>
            <a:headEnd/>
            <a:tailEnd/>
          </a:ln>
          <a:effectLst/>
          <a:scene3d>
            <a:camera prst="legacyPerspectiveTopLeft"/>
            <a:lightRig rig="legacyNormal3" dir="t"/>
          </a:scene3d>
          <a:sp3d extrusionH="608000" prstMaterial="legacyMatte">
            <a:bevelT w="13500" h="13500" prst="angle"/>
            <a:bevelB w="13500" h="13500" prst="angle"/>
            <a:extrusionClr>
              <a:srgbClr val="FF99FF"/>
            </a:extrusionClr>
          </a:sp3d>
        </p:spPr>
        <p:txBody>
          <a:bodyPr wrap="none" anchor="ctr">
            <a:flatTx/>
          </a:bodyPr>
          <a:lstStyle/>
          <a:p>
            <a:pPr algn="ctr">
              <a:lnSpc>
                <a:spcPct val="85000"/>
              </a:lnSpc>
            </a:pPr>
            <a:r>
              <a:rPr lang="en-US" sz="3000" dirty="0">
                <a:solidFill>
                  <a:srgbClr val="660066"/>
                </a:solidFill>
              </a:rPr>
              <a:t>In-</a:t>
            </a:r>
          </a:p>
          <a:p>
            <a:pPr algn="ctr">
              <a:lnSpc>
                <a:spcPct val="85000"/>
              </a:lnSpc>
            </a:pPr>
            <a:r>
              <a:rPr lang="en-US" sz="3000" dirty="0">
                <a:solidFill>
                  <a:srgbClr val="660066"/>
                </a:solidFill>
              </a:rPr>
              <a:t>corporeal</a:t>
            </a:r>
          </a:p>
          <a:p>
            <a:pPr algn="ctr">
              <a:lnSpc>
                <a:spcPct val="85000"/>
              </a:lnSpc>
            </a:pPr>
            <a:r>
              <a:rPr lang="en-US" sz="3000" dirty="0">
                <a:solidFill>
                  <a:srgbClr val="660066"/>
                </a:solidFill>
              </a:rPr>
              <a:t>world</a:t>
            </a:r>
          </a:p>
        </p:txBody>
      </p:sp>
      <p:sp>
        <p:nvSpPr>
          <p:cNvPr id="271450" name="Oval 90"/>
          <p:cNvSpPr>
            <a:spLocks noChangeArrowheads="1"/>
          </p:cNvSpPr>
          <p:nvPr/>
        </p:nvSpPr>
        <p:spPr bwMode="auto">
          <a:xfrm>
            <a:off x="5638800" y="3184525"/>
            <a:ext cx="1655763" cy="1676400"/>
          </a:xfrm>
          <a:prstGeom prst="ellipse">
            <a:avLst/>
          </a:prstGeom>
          <a:gradFill rotWithShape="0">
            <a:gsLst>
              <a:gs pos="0">
                <a:srgbClr val="FFFFFF"/>
              </a:gs>
              <a:gs pos="100000">
                <a:srgbClr val="CCFF99"/>
              </a:gs>
            </a:gsLst>
            <a:path path="shape">
              <a:fillToRect l="50000" t="50000" r="50000" b="50000"/>
            </a:path>
          </a:gradFill>
          <a:ln w="9525">
            <a:round/>
            <a:headEnd/>
            <a:tailEnd/>
          </a:ln>
          <a:effectLst/>
          <a:scene3d>
            <a:camera prst="legacyPerspectiveBottomLeft"/>
            <a:lightRig rig="legacyNormal3" dir="t"/>
          </a:scene3d>
          <a:sp3d extrusionH="608000" prstMaterial="legacyMatte">
            <a:bevelT w="13500" h="13500" prst="angle"/>
            <a:bevelB w="13500" h="13500" prst="angle"/>
            <a:extrusionClr>
              <a:srgbClr val="CCFF99"/>
            </a:extrusionClr>
          </a:sp3d>
        </p:spPr>
        <p:txBody>
          <a:bodyPr wrap="none" anchor="ctr">
            <a:flatTx/>
          </a:bodyPr>
          <a:lstStyle/>
          <a:p>
            <a:pPr algn="ctr">
              <a:lnSpc>
                <a:spcPct val="85000"/>
              </a:lnSpc>
            </a:pPr>
            <a:endParaRPr lang="en-US" sz="2400">
              <a:solidFill>
                <a:srgbClr val="003300"/>
              </a:solidFill>
            </a:endParaRPr>
          </a:p>
          <a:p>
            <a:pPr algn="ctr">
              <a:lnSpc>
                <a:spcPct val="85000"/>
              </a:lnSpc>
            </a:pPr>
            <a:r>
              <a:rPr lang="en-US" sz="3000">
                <a:solidFill>
                  <a:srgbClr val="003300"/>
                </a:solidFill>
              </a:rPr>
              <a:t>Corporeal</a:t>
            </a:r>
          </a:p>
          <a:p>
            <a:pPr algn="ctr">
              <a:lnSpc>
                <a:spcPct val="85000"/>
              </a:lnSpc>
            </a:pPr>
            <a:r>
              <a:rPr lang="en-US" sz="3000">
                <a:solidFill>
                  <a:srgbClr val="003300"/>
                </a:solidFill>
              </a:rPr>
              <a:t>world</a:t>
            </a:r>
          </a:p>
        </p:txBody>
      </p:sp>
      <p:sp>
        <p:nvSpPr>
          <p:cNvPr id="271451" name="AutoShape 91"/>
          <p:cNvSpPr>
            <a:spLocks noChangeArrowheads="1"/>
          </p:cNvSpPr>
          <p:nvPr/>
        </p:nvSpPr>
        <p:spPr bwMode="auto">
          <a:xfrm rot="-5400000">
            <a:off x="3390900" y="2665413"/>
            <a:ext cx="609600" cy="533400"/>
          </a:xfrm>
          <a:prstGeom prst="downArrow">
            <a:avLst>
              <a:gd name="adj1" fmla="val 50000"/>
              <a:gd name="adj2" fmla="val 43750"/>
            </a:avLst>
          </a:prstGeom>
          <a:gradFill rotWithShape="0">
            <a:gsLst>
              <a:gs pos="0">
                <a:srgbClr val="FFFFFF"/>
              </a:gs>
              <a:gs pos="100000">
                <a:srgbClr val="9900FF"/>
              </a:gs>
            </a:gsLst>
            <a:lin ang="0" scaled="1"/>
          </a:gradFill>
          <a:ln w="9525" algn="ctr">
            <a:solidFill>
              <a:srgbClr val="6600CC"/>
            </a:solidFill>
            <a:miter lim="800000"/>
            <a:headEnd/>
            <a:tailEnd/>
          </a:ln>
          <a:effectLst/>
        </p:spPr>
        <p:txBody>
          <a:bodyPr wrap="none" anchor="ctr"/>
          <a:lstStyle/>
          <a:p>
            <a:endParaRPr lang="en-US"/>
          </a:p>
        </p:txBody>
      </p:sp>
      <p:sp>
        <p:nvSpPr>
          <p:cNvPr id="271459" name="Text Box 99"/>
          <p:cNvSpPr txBox="1">
            <a:spLocks noChangeArrowheads="1"/>
          </p:cNvSpPr>
          <p:nvPr/>
        </p:nvSpPr>
        <p:spPr bwMode="auto">
          <a:xfrm>
            <a:off x="7772400" y="2530475"/>
            <a:ext cx="1219200" cy="822325"/>
          </a:xfrm>
          <a:prstGeom prst="rect">
            <a:avLst/>
          </a:prstGeom>
          <a:noFill/>
          <a:ln w="9525">
            <a:noFill/>
            <a:miter lim="800000"/>
            <a:headEnd/>
            <a:tailEnd/>
          </a:ln>
          <a:effectLst>
            <a:outerShdw dist="12700" dir="2700000" algn="ctr" rotWithShape="0">
              <a:schemeClr val="bg1"/>
            </a:outerShdw>
          </a:effectLst>
        </p:spPr>
        <p:txBody>
          <a:bodyPr>
            <a:spAutoFit/>
          </a:bodyPr>
          <a:lstStyle/>
          <a:p>
            <a:pPr algn="ctr"/>
            <a:r>
              <a:rPr lang="en-US" sz="3200" b="1" dirty="0">
                <a:solidFill>
                  <a:srgbClr val="0000FF"/>
                </a:solidFill>
                <a:latin typeface="Arial Black" pitchFamily="34" charset="0"/>
              </a:rPr>
              <a:t>Cos-</a:t>
            </a:r>
          </a:p>
          <a:p>
            <a:pPr algn="ctr"/>
            <a:r>
              <a:rPr lang="en-US" sz="3200" b="1" dirty="0" err="1">
                <a:solidFill>
                  <a:srgbClr val="0000FF"/>
                </a:solidFill>
                <a:latin typeface="Arial Black" pitchFamily="34" charset="0"/>
              </a:rPr>
              <a:t>mos</a:t>
            </a:r>
            <a:endParaRPr lang="en-US" sz="3200" b="1" dirty="0">
              <a:solidFill>
                <a:srgbClr val="0000FF"/>
              </a:solidFill>
              <a:latin typeface="Arial Black" pitchFamily="34" charset="0"/>
            </a:endParaRPr>
          </a:p>
        </p:txBody>
      </p:sp>
      <p:sp>
        <p:nvSpPr>
          <p:cNvPr id="271380" name="AutoShape 20"/>
          <p:cNvSpPr>
            <a:spLocks noChangeArrowheads="1"/>
          </p:cNvSpPr>
          <p:nvPr/>
        </p:nvSpPr>
        <p:spPr bwMode="auto">
          <a:xfrm rot="-5400000">
            <a:off x="1143000" y="2703513"/>
            <a:ext cx="609600" cy="457200"/>
          </a:xfrm>
          <a:prstGeom prst="downArrow">
            <a:avLst>
              <a:gd name="adj1" fmla="val 50000"/>
              <a:gd name="adj2" fmla="val 43750"/>
            </a:avLst>
          </a:prstGeom>
          <a:gradFill rotWithShape="0">
            <a:gsLst>
              <a:gs pos="0">
                <a:srgbClr val="FFFFFF"/>
              </a:gs>
              <a:gs pos="100000">
                <a:srgbClr val="9900FF"/>
              </a:gs>
            </a:gsLst>
            <a:lin ang="0" scaled="1"/>
          </a:gradFill>
          <a:ln w="9525">
            <a:solidFill>
              <a:srgbClr val="6600CC"/>
            </a:solidFill>
            <a:miter lim="800000"/>
            <a:headEnd/>
            <a:tailEnd/>
          </a:ln>
          <a:effectLst/>
        </p:spPr>
        <p:txBody>
          <a:bodyPr wrap="none" anchor="ctr"/>
          <a:lstStyle/>
          <a:p>
            <a:endParaRPr lang="en-US"/>
          </a:p>
        </p:txBody>
      </p:sp>
      <p:sp>
        <p:nvSpPr>
          <p:cNvPr id="271465" name="WordArt 105"/>
          <p:cNvSpPr>
            <a:spLocks noChangeArrowheads="1" noChangeShapeType="1" noTextEdit="1"/>
          </p:cNvSpPr>
          <p:nvPr/>
        </p:nvSpPr>
        <p:spPr bwMode="auto">
          <a:xfrm>
            <a:off x="304800" y="1371600"/>
            <a:ext cx="877888" cy="504825"/>
          </a:xfrm>
          <a:prstGeom prst="rect">
            <a:avLst/>
          </a:prstGeom>
        </p:spPr>
        <p:txBody>
          <a:bodyPr wrap="none" fromWordArt="1">
            <a:prstTxWarp prst="textPlain">
              <a:avLst>
                <a:gd name="adj" fmla="val 50000"/>
              </a:avLst>
            </a:prstTxWarp>
          </a:bodyPr>
          <a:lstStyle/>
          <a:p>
            <a:pPr algn="ctr"/>
            <a:r>
              <a:rPr lang="en-US" sz="3600" kern="10">
                <a:ln w="38100">
                  <a:solidFill>
                    <a:srgbClr val="6600CC"/>
                  </a:solidFill>
                  <a:round/>
                  <a:headEnd/>
                  <a:tailEnd/>
                </a:ln>
                <a:solidFill>
                  <a:srgbClr val="CCFFFF"/>
                </a:solidFill>
                <a:latin typeface="Impact"/>
              </a:rPr>
              <a:t>God</a:t>
            </a:r>
          </a:p>
        </p:txBody>
      </p:sp>
      <p:grpSp>
        <p:nvGrpSpPr>
          <p:cNvPr id="271523" name="Group 163"/>
          <p:cNvGrpSpPr>
            <a:grpSpLocks/>
          </p:cNvGrpSpPr>
          <p:nvPr/>
        </p:nvGrpSpPr>
        <p:grpSpPr bwMode="auto">
          <a:xfrm>
            <a:off x="762000" y="5292725"/>
            <a:ext cx="7924800" cy="1336675"/>
            <a:chOff x="306" y="3312"/>
            <a:chExt cx="5262" cy="842"/>
          </a:xfrm>
        </p:grpSpPr>
        <p:sp>
          <p:nvSpPr>
            <p:cNvPr id="271364" name="Text Box 4"/>
            <p:cNvSpPr txBox="1">
              <a:spLocks noChangeArrowheads="1"/>
            </p:cNvSpPr>
            <p:nvPr/>
          </p:nvSpPr>
          <p:spPr bwMode="auto">
            <a:xfrm>
              <a:off x="306" y="3312"/>
              <a:ext cx="222" cy="250"/>
            </a:xfrm>
            <a:prstGeom prst="rect">
              <a:avLst/>
            </a:prstGeom>
            <a:noFill/>
            <a:ln w="9525">
              <a:noFill/>
              <a:miter lim="800000"/>
              <a:headEnd/>
              <a:tailEnd/>
            </a:ln>
            <a:effectLst/>
          </p:spPr>
          <p:txBody>
            <a:bodyPr>
              <a:spAutoFit/>
            </a:bodyPr>
            <a:lstStyle/>
            <a:p>
              <a:pPr>
                <a:lnSpc>
                  <a:spcPct val="50000"/>
                </a:lnSpc>
              </a:pPr>
              <a:r>
                <a:rPr lang="en-US" sz="4000" b="1">
                  <a:solidFill>
                    <a:schemeClr val="bg1"/>
                  </a:solidFill>
                  <a:latin typeface="Times New Roman" pitchFamily="18" charset="0"/>
                  <a:sym typeface="CommonBullets" pitchFamily="34" charset="2"/>
                </a:rPr>
                <a:t></a:t>
              </a:r>
              <a:endParaRPr lang="en-US" sz="4000" b="1">
                <a:solidFill>
                  <a:schemeClr val="bg1"/>
                </a:solidFill>
                <a:latin typeface="Times New Roman" pitchFamily="18" charset="0"/>
              </a:endParaRPr>
            </a:p>
          </p:txBody>
        </p:sp>
        <p:sp>
          <p:nvSpPr>
            <p:cNvPr id="271363" name="Text Box 3"/>
            <p:cNvSpPr txBox="1">
              <a:spLocks noChangeArrowheads="1"/>
            </p:cNvSpPr>
            <p:nvPr/>
          </p:nvSpPr>
          <p:spPr bwMode="auto">
            <a:xfrm>
              <a:off x="528" y="3312"/>
              <a:ext cx="5040" cy="842"/>
            </a:xfrm>
            <a:prstGeom prst="rect">
              <a:avLst/>
            </a:prstGeom>
            <a:noFill/>
            <a:ln w="9525">
              <a:noFill/>
              <a:miter lim="800000"/>
              <a:headEnd/>
              <a:tailEnd/>
            </a:ln>
            <a:effectLst/>
          </p:spPr>
          <p:txBody>
            <a:bodyPr>
              <a:spAutoFit/>
            </a:bodyPr>
            <a:lstStyle/>
            <a:p>
              <a:pPr>
                <a:lnSpc>
                  <a:spcPct val="85000"/>
                </a:lnSpc>
              </a:pPr>
              <a:r>
                <a:rPr lang="en-US" sz="2400" b="1">
                  <a:solidFill>
                    <a:schemeClr val="bg1"/>
                  </a:solidFill>
                  <a:latin typeface="Arial Narrow" pitchFamily="34" charset="0"/>
                </a:rPr>
                <a:t>Corresponding to the human </a:t>
              </a:r>
              <a:r>
                <a:rPr lang="en-US" sz="2400" b="1" u="sng">
                  <a:solidFill>
                    <a:schemeClr val="bg1"/>
                  </a:solidFill>
                  <a:latin typeface="Arial Narrow" pitchFamily="34" charset="0"/>
                </a:rPr>
                <a:t>mind and body</a:t>
              </a:r>
              <a:r>
                <a:rPr lang="en-US" sz="2400" b="1">
                  <a:solidFill>
                    <a:schemeClr val="bg1"/>
                  </a:solidFill>
                  <a:latin typeface="Arial Narrow" pitchFamily="34" charset="0"/>
                </a:rPr>
                <a:t>, the universe consists of the </a:t>
              </a:r>
              <a:r>
                <a:rPr lang="en-US" sz="2400" b="1" u="sng">
                  <a:solidFill>
                    <a:schemeClr val="bg1"/>
                  </a:solidFill>
                  <a:latin typeface="Arial Narrow" pitchFamily="34" charset="0"/>
                </a:rPr>
                <a:t>incorporeal world</a:t>
              </a:r>
              <a:r>
                <a:rPr lang="en-US" sz="2400" b="1">
                  <a:solidFill>
                    <a:schemeClr val="bg1"/>
                  </a:solidFill>
                  <a:latin typeface="Arial Narrow" pitchFamily="34" charset="0"/>
                </a:rPr>
                <a:t> and the </a:t>
              </a:r>
              <a:r>
                <a:rPr lang="en-US" sz="2400" b="1" u="sng">
                  <a:solidFill>
                    <a:schemeClr val="bg1"/>
                  </a:solidFill>
                  <a:latin typeface="Arial Narrow" pitchFamily="34" charset="0"/>
                </a:rPr>
                <a:t>corporeal world</a:t>
              </a:r>
              <a:r>
                <a:rPr lang="en-US" sz="2400" b="1">
                  <a:solidFill>
                    <a:schemeClr val="bg1"/>
                  </a:solidFill>
                  <a:latin typeface="Arial Narrow" pitchFamily="34" charset="0"/>
                </a:rPr>
                <a:t> both of which are real and substantial.  The two worlds together form the </a:t>
              </a:r>
              <a:r>
                <a:rPr lang="en-US" sz="2400" b="1" u="sng">
                  <a:solidFill>
                    <a:schemeClr val="bg1"/>
                  </a:solidFill>
                  <a:latin typeface="Arial Narrow" pitchFamily="34" charset="0"/>
                </a:rPr>
                <a:t>cosmos</a:t>
              </a:r>
              <a:r>
                <a:rPr lang="en-US" sz="2400" b="1">
                  <a:solidFill>
                    <a:schemeClr val="bg1"/>
                  </a:solidFill>
                  <a:latin typeface="Arial Narrow" pitchFamily="34" charset="0"/>
                </a:rPr>
                <a:t>.</a:t>
              </a:r>
            </a:p>
          </p:txBody>
        </p:sp>
      </p:grpSp>
      <p:grpSp>
        <p:nvGrpSpPr>
          <p:cNvPr id="271473" name="Group 113"/>
          <p:cNvGrpSpPr>
            <a:grpSpLocks/>
          </p:cNvGrpSpPr>
          <p:nvPr/>
        </p:nvGrpSpPr>
        <p:grpSpPr bwMode="auto">
          <a:xfrm rot="135787">
            <a:off x="7458075" y="1676400"/>
            <a:ext cx="314325" cy="2590800"/>
            <a:chOff x="4128" y="966"/>
            <a:chExt cx="192" cy="1476"/>
          </a:xfrm>
        </p:grpSpPr>
        <p:sp>
          <p:nvSpPr>
            <p:cNvPr id="271474" name="WordArt 114"/>
            <p:cNvSpPr>
              <a:spLocks noChangeArrowheads="1" noChangeShapeType="1" noTextEdit="1"/>
            </p:cNvSpPr>
            <p:nvPr/>
          </p:nvSpPr>
          <p:spPr bwMode="auto">
            <a:xfrm rot="4809987">
              <a:off x="3844" y="1251"/>
              <a:ext cx="762" cy="191"/>
            </a:xfrm>
            <a:prstGeom prst="rect">
              <a:avLst/>
            </a:prstGeom>
          </p:spPr>
          <p:txBody>
            <a:bodyPr wrap="none" fromWordArt="1">
              <a:prstTxWarp prst="textPlain">
                <a:avLst>
                  <a:gd name="adj" fmla="val 50000"/>
                </a:avLst>
              </a:prstTxWarp>
            </a:bodyPr>
            <a:lstStyle/>
            <a:p>
              <a:pPr algn="ctr"/>
              <a:r>
                <a:rPr lang="en-US" sz="3600" kern="10">
                  <a:ln w="9525">
                    <a:solidFill>
                      <a:srgbClr val="000099"/>
                    </a:solidFill>
                    <a:round/>
                    <a:headEnd/>
                    <a:tailEnd/>
                  </a:ln>
                  <a:gradFill rotWithShape="0">
                    <a:gsLst>
                      <a:gs pos="0">
                        <a:srgbClr val="6600CC"/>
                      </a:gs>
                      <a:gs pos="50000">
                        <a:schemeClr val="bg1"/>
                      </a:gs>
                      <a:gs pos="100000">
                        <a:srgbClr val="6600CC"/>
                      </a:gs>
                    </a:gsLst>
                    <a:lin ang="590013" scaled="1"/>
                  </a:gradFill>
                  <a:latin typeface="Impact"/>
                </a:rPr>
                <a:t>~</a:t>
              </a:r>
            </a:p>
          </p:txBody>
        </p:sp>
        <p:sp>
          <p:nvSpPr>
            <p:cNvPr id="271475" name="WordArt 115"/>
            <p:cNvSpPr>
              <a:spLocks noChangeArrowheads="1" noChangeShapeType="1" noTextEdit="1"/>
            </p:cNvSpPr>
            <p:nvPr/>
          </p:nvSpPr>
          <p:spPr bwMode="auto">
            <a:xfrm rot="5778064" flipH="1">
              <a:off x="3843" y="1965"/>
              <a:ext cx="762" cy="191"/>
            </a:xfrm>
            <a:prstGeom prst="rect">
              <a:avLst/>
            </a:prstGeom>
          </p:spPr>
          <p:txBody>
            <a:bodyPr wrap="none" fromWordArt="1">
              <a:prstTxWarp prst="textPlain">
                <a:avLst>
                  <a:gd name="adj" fmla="val 50000"/>
                </a:avLst>
              </a:prstTxWarp>
            </a:bodyPr>
            <a:lstStyle/>
            <a:p>
              <a:pPr algn="ctr"/>
              <a:r>
                <a:rPr lang="en-US" sz="3600" kern="10">
                  <a:ln w="9525">
                    <a:solidFill>
                      <a:srgbClr val="000099"/>
                    </a:solidFill>
                    <a:round/>
                    <a:headEnd/>
                    <a:tailEnd/>
                  </a:ln>
                  <a:gradFill rotWithShape="0">
                    <a:gsLst>
                      <a:gs pos="0">
                        <a:srgbClr val="6600CC"/>
                      </a:gs>
                      <a:gs pos="50000">
                        <a:schemeClr val="bg1"/>
                      </a:gs>
                      <a:gs pos="100000">
                        <a:srgbClr val="6600CC"/>
                      </a:gs>
                    </a:gsLst>
                    <a:lin ang="21221936" scaled="1"/>
                  </a:gradFill>
                  <a:latin typeface="Impact"/>
                </a:rPr>
                <a:t>~</a:t>
              </a:r>
            </a:p>
          </p:txBody>
        </p:sp>
      </p:grpSp>
      <p:sp>
        <p:nvSpPr>
          <p:cNvPr id="271515" name="Oval 155"/>
          <p:cNvSpPr>
            <a:spLocks noChangeArrowheads="1"/>
          </p:cNvSpPr>
          <p:nvPr/>
        </p:nvSpPr>
        <p:spPr bwMode="auto">
          <a:xfrm>
            <a:off x="4191000" y="2246313"/>
            <a:ext cx="1274763" cy="1371600"/>
          </a:xfrm>
          <a:prstGeom prst="ellipse">
            <a:avLst/>
          </a:prstGeom>
          <a:gradFill rotWithShape="0">
            <a:gsLst>
              <a:gs pos="0">
                <a:srgbClr val="0000CC"/>
              </a:gs>
              <a:gs pos="100000">
                <a:srgbClr val="0000FF"/>
              </a:gs>
            </a:gsLst>
            <a:lin ang="5400000" scaled="1"/>
          </a:gradFill>
          <a:ln w="9525">
            <a:solidFill>
              <a:schemeClr val="tx1"/>
            </a:solidFill>
            <a:round/>
            <a:headEnd/>
            <a:tailEnd/>
          </a:ln>
          <a:effectLst>
            <a:outerShdw dist="127000" dir="10800000" algn="ctr" rotWithShape="0">
              <a:srgbClr val="CCFFFF"/>
            </a:outerShdw>
          </a:effectLst>
        </p:spPr>
        <p:txBody>
          <a:bodyPr wrap="none" anchor="ctr"/>
          <a:lstStyle/>
          <a:p>
            <a:pPr algn="ctr">
              <a:lnSpc>
                <a:spcPct val="100000"/>
              </a:lnSpc>
            </a:pPr>
            <a:endParaRPr lang="en-US" sz="2400" b="1">
              <a:solidFill>
                <a:schemeClr val="tx1"/>
              </a:solidFill>
              <a:effectLst>
                <a:outerShdw blurRad="38100" dist="38100" dir="2700000" algn="tl">
                  <a:srgbClr val="FFFFFF"/>
                </a:outerShdw>
              </a:effectLst>
              <a:latin typeface="Times New Roman" pitchFamily="18" charset="0"/>
            </a:endParaRPr>
          </a:p>
        </p:txBody>
      </p:sp>
      <p:sp>
        <p:nvSpPr>
          <p:cNvPr id="271516" name="WordArt 156"/>
          <p:cNvSpPr>
            <a:spLocks noChangeArrowheads="1" noChangeShapeType="1" noTextEdit="1"/>
          </p:cNvSpPr>
          <p:nvPr/>
        </p:nvSpPr>
        <p:spPr bwMode="auto">
          <a:xfrm>
            <a:off x="4294188" y="2628900"/>
            <a:ext cx="1066800" cy="571500"/>
          </a:xfrm>
          <a:prstGeom prst="rect">
            <a:avLst/>
          </a:prstGeom>
        </p:spPr>
        <p:txBody>
          <a:bodyPr wrap="none" fromWordArt="1">
            <a:prstTxWarp prst="textInflate">
              <a:avLst>
                <a:gd name="adj" fmla="val 13634"/>
              </a:avLst>
            </a:prstTxWarp>
          </a:bodyPr>
          <a:lstStyle/>
          <a:p>
            <a:pPr algn="ctr"/>
            <a:r>
              <a:rPr lang="en-US" sz="3600" kern="10">
                <a:ln w="28575">
                  <a:noFill/>
                  <a:round/>
                  <a:headEnd/>
                  <a:tailEnd/>
                </a:ln>
                <a:solidFill>
                  <a:schemeClr val="bg1"/>
                </a:solidFill>
                <a:latin typeface="Impact"/>
              </a:rPr>
              <a:t>Universe</a:t>
            </a:r>
          </a:p>
        </p:txBody>
      </p:sp>
      <p:pic>
        <p:nvPicPr>
          <p:cNvPr id="271529" name="Picture 169" descr="Woman casual_blue"/>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676400" y="1676400"/>
            <a:ext cx="942975" cy="2667000"/>
          </a:xfrm>
          <a:prstGeom prst="rect">
            <a:avLst/>
          </a:prstGeom>
          <a:noFill/>
        </p:spPr>
      </p:pic>
      <p:grpSp>
        <p:nvGrpSpPr>
          <p:cNvPr id="271530" name="Group 170"/>
          <p:cNvGrpSpPr>
            <a:grpSpLocks/>
          </p:cNvGrpSpPr>
          <p:nvPr/>
        </p:nvGrpSpPr>
        <p:grpSpPr bwMode="auto">
          <a:xfrm>
            <a:off x="361950" y="1990725"/>
            <a:ext cx="762000" cy="1882775"/>
            <a:chOff x="228" y="1254"/>
            <a:chExt cx="480" cy="1186"/>
          </a:xfrm>
        </p:grpSpPr>
        <p:sp>
          <p:nvSpPr>
            <p:cNvPr id="271531" name="Freeform 171"/>
            <p:cNvSpPr>
              <a:spLocks/>
            </p:cNvSpPr>
            <p:nvPr/>
          </p:nvSpPr>
          <p:spPr bwMode="auto">
            <a:xfrm rot="5437268" flipH="1" flipV="1">
              <a:off x="34" y="1448"/>
              <a:ext cx="867" cy="480"/>
            </a:xfrm>
            <a:custGeom>
              <a:avLst/>
              <a:gdLst/>
              <a:ahLst/>
              <a:cxnLst>
                <a:cxn ang="0">
                  <a:pos x="405" y="1335"/>
                </a:cxn>
                <a:cxn ang="0">
                  <a:pos x="625" y="1501"/>
                </a:cxn>
                <a:cxn ang="0">
                  <a:pos x="758" y="1645"/>
                </a:cxn>
                <a:cxn ang="0">
                  <a:pos x="850" y="1845"/>
                </a:cxn>
                <a:cxn ang="0">
                  <a:pos x="892" y="2022"/>
                </a:cxn>
                <a:cxn ang="0">
                  <a:pos x="889" y="2178"/>
                </a:cxn>
                <a:cxn ang="0">
                  <a:pos x="839" y="2372"/>
                </a:cxn>
                <a:cxn ang="0">
                  <a:pos x="743" y="2544"/>
                </a:cxn>
                <a:cxn ang="0">
                  <a:pos x="604" y="2696"/>
                </a:cxn>
                <a:cxn ang="0">
                  <a:pos x="477" y="2782"/>
                </a:cxn>
                <a:cxn ang="0">
                  <a:pos x="338" y="2834"/>
                </a:cxn>
                <a:cxn ang="0">
                  <a:pos x="209" y="2849"/>
                </a:cxn>
                <a:cxn ang="0">
                  <a:pos x="0" y="2840"/>
                </a:cxn>
                <a:cxn ang="0">
                  <a:pos x="189" y="2879"/>
                </a:cxn>
                <a:cxn ang="0">
                  <a:pos x="366" y="2895"/>
                </a:cxn>
                <a:cxn ang="0">
                  <a:pos x="521" y="2890"/>
                </a:cxn>
                <a:cxn ang="0">
                  <a:pos x="687" y="2867"/>
                </a:cxn>
                <a:cxn ang="0">
                  <a:pos x="885" y="2816"/>
                </a:cxn>
                <a:cxn ang="0">
                  <a:pos x="1064" y="2740"/>
                </a:cxn>
                <a:cxn ang="0">
                  <a:pos x="1242" y="2638"/>
                </a:cxn>
                <a:cxn ang="0">
                  <a:pos x="1373" y="2533"/>
                </a:cxn>
                <a:cxn ang="0">
                  <a:pos x="1502" y="2411"/>
                </a:cxn>
                <a:cxn ang="0">
                  <a:pos x="1605" y="2283"/>
                </a:cxn>
                <a:cxn ang="0">
                  <a:pos x="1700" y="2145"/>
                </a:cxn>
                <a:cxn ang="0">
                  <a:pos x="1774" y="1993"/>
                </a:cxn>
                <a:cxn ang="0">
                  <a:pos x="1835" y="1823"/>
                </a:cxn>
                <a:cxn ang="0">
                  <a:pos x="1877" y="1651"/>
                </a:cxn>
                <a:cxn ang="0">
                  <a:pos x="1896" y="1468"/>
                </a:cxn>
                <a:cxn ang="0">
                  <a:pos x="1896" y="1298"/>
                </a:cxn>
                <a:cxn ang="0">
                  <a:pos x="1868" y="1094"/>
                </a:cxn>
                <a:cxn ang="0">
                  <a:pos x="1822" y="917"/>
                </a:cxn>
                <a:cxn ang="0">
                  <a:pos x="1757" y="767"/>
                </a:cxn>
                <a:cxn ang="0">
                  <a:pos x="1678" y="612"/>
                </a:cxn>
                <a:cxn ang="0">
                  <a:pos x="1569" y="462"/>
                </a:cxn>
                <a:cxn ang="0">
                  <a:pos x="1458" y="334"/>
                </a:cxn>
                <a:cxn ang="0">
                  <a:pos x="1345" y="231"/>
                </a:cxn>
                <a:cxn ang="0">
                  <a:pos x="1208" y="133"/>
                </a:cxn>
                <a:cxn ang="0">
                  <a:pos x="1092" y="70"/>
                </a:cxn>
                <a:cxn ang="0">
                  <a:pos x="981" y="31"/>
                </a:cxn>
                <a:cxn ang="0">
                  <a:pos x="835" y="3"/>
                </a:cxn>
                <a:cxn ang="0">
                  <a:pos x="710" y="3"/>
                </a:cxn>
                <a:cxn ang="0">
                  <a:pos x="552" y="33"/>
                </a:cxn>
                <a:cxn ang="0">
                  <a:pos x="425" y="94"/>
                </a:cxn>
                <a:cxn ang="0">
                  <a:pos x="309" y="177"/>
                </a:cxn>
                <a:cxn ang="0">
                  <a:pos x="209" y="286"/>
                </a:cxn>
                <a:cxn ang="0">
                  <a:pos x="133" y="416"/>
                </a:cxn>
                <a:cxn ang="0">
                  <a:pos x="89" y="569"/>
                </a:cxn>
                <a:cxn ang="0">
                  <a:pos x="76" y="732"/>
                </a:cxn>
                <a:cxn ang="0">
                  <a:pos x="105" y="904"/>
                </a:cxn>
                <a:cxn ang="0">
                  <a:pos x="172" y="1054"/>
                </a:cxn>
                <a:cxn ang="0">
                  <a:pos x="272" y="1196"/>
                </a:cxn>
              </a:cxnLst>
              <a:rect l="0" t="0" r="r" b="b"/>
              <a:pathLst>
                <a:path w="1899" h="2895">
                  <a:moveTo>
                    <a:pt x="338" y="1270"/>
                  </a:moveTo>
                  <a:lnTo>
                    <a:pt x="405" y="1335"/>
                  </a:lnTo>
                  <a:lnTo>
                    <a:pt x="475" y="1390"/>
                  </a:lnTo>
                  <a:lnTo>
                    <a:pt x="625" y="1501"/>
                  </a:lnTo>
                  <a:lnTo>
                    <a:pt x="702" y="1573"/>
                  </a:lnTo>
                  <a:lnTo>
                    <a:pt x="758" y="1645"/>
                  </a:lnTo>
                  <a:lnTo>
                    <a:pt x="817" y="1756"/>
                  </a:lnTo>
                  <a:lnTo>
                    <a:pt x="850" y="1845"/>
                  </a:lnTo>
                  <a:lnTo>
                    <a:pt x="881" y="1937"/>
                  </a:lnTo>
                  <a:lnTo>
                    <a:pt x="892" y="2022"/>
                  </a:lnTo>
                  <a:lnTo>
                    <a:pt x="894" y="2106"/>
                  </a:lnTo>
                  <a:lnTo>
                    <a:pt x="889" y="2178"/>
                  </a:lnTo>
                  <a:lnTo>
                    <a:pt x="872" y="2278"/>
                  </a:lnTo>
                  <a:lnTo>
                    <a:pt x="839" y="2372"/>
                  </a:lnTo>
                  <a:lnTo>
                    <a:pt x="798" y="2455"/>
                  </a:lnTo>
                  <a:lnTo>
                    <a:pt x="743" y="2544"/>
                  </a:lnTo>
                  <a:lnTo>
                    <a:pt x="665" y="2634"/>
                  </a:lnTo>
                  <a:lnTo>
                    <a:pt x="604" y="2696"/>
                  </a:lnTo>
                  <a:lnTo>
                    <a:pt x="541" y="2744"/>
                  </a:lnTo>
                  <a:lnTo>
                    <a:pt x="477" y="2782"/>
                  </a:lnTo>
                  <a:lnTo>
                    <a:pt x="410" y="2812"/>
                  </a:lnTo>
                  <a:lnTo>
                    <a:pt x="338" y="2834"/>
                  </a:lnTo>
                  <a:lnTo>
                    <a:pt x="261" y="2845"/>
                  </a:lnTo>
                  <a:lnTo>
                    <a:pt x="209" y="2849"/>
                  </a:lnTo>
                  <a:lnTo>
                    <a:pt x="148" y="2851"/>
                  </a:lnTo>
                  <a:lnTo>
                    <a:pt x="0" y="2840"/>
                  </a:lnTo>
                  <a:lnTo>
                    <a:pt x="109" y="2866"/>
                  </a:lnTo>
                  <a:lnTo>
                    <a:pt x="189" y="2879"/>
                  </a:lnTo>
                  <a:lnTo>
                    <a:pt x="277" y="2890"/>
                  </a:lnTo>
                  <a:lnTo>
                    <a:pt x="366" y="2895"/>
                  </a:lnTo>
                  <a:lnTo>
                    <a:pt x="442" y="2895"/>
                  </a:lnTo>
                  <a:lnTo>
                    <a:pt x="521" y="2890"/>
                  </a:lnTo>
                  <a:lnTo>
                    <a:pt x="608" y="2882"/>
                  </a:lnTo>
                  <a:lnTo>
                    <a:pt x="687" y="2867"/>
                  </a:lnTo>
                  <a:lnTo>
                    <a:pt x="782" y="2845"/>
                  </a:lnTo>
                  <a:lnTo>
                    <a:pt x="885" y="2816"/>
                  </a:lnTo>
                  <a:lnTo>
                    <a:pt x="985" y="2777"/>
                  </a:lnTo>
                  <a:lnTo>
                    <a:pt x="1064" y="2740"/>
                  </a:lnTo>
                  <a:lnTo>
                    <a:pt x="1151" y="2694"/>
                  </a:lnTo>
                  <a:lnTo>
                    <a:pt x="1242" y="2638"/>
                  </a:lnTo>
                  <a:lnTo>
                    <a:pt x="1308" y="2586"/>
                  </a:lnTo>
                  <a:lnTo>
                    <a:pt x="1373" y="2533"/>
                  </a:lnTo>
                  <a:lnTo>
                    <a:pt x="1441" y="2470"/>
                  </a:lnTo>
                  <a:lnTo>
                    <a:pt x="1502" y="2411"/>
                  </a:lnTo>
                  <a:lnTo>
                    <a:pt x="1552" y="2350"/>
                  </a:lnTo>
                  <a:lnTo>
                    <a:pt x="1605" y="2283"/>
                  </a:lnTo>
                  <a:lnTo>
                    <a:pt x="1652" y="2217"/>
                  </a:lnTo>
                  <a:lnTo>
                    <a:pt x="1700" y="2145"/>
                  </a:lnTo>
                  <a:lnTo>
                    <a:pt x="1738" y="2071"/>
                  </a:lnTo>
                  <a:lnTo>
                    <a:pt x="1774" y="1993"/>
                  </a:lnTo>
                  <a:lnTo>
                    <a:pt x="1807" y="1912"/>
                  </a:lnTo>
                  <a:lnTo>
                    <a:pt x="1835" y="1823"/>
                  </a:lnTo>
                  <a:lnTo>
                    <a:pt x="1860" y="1738"/>
                  </a:lnTo>
                  <a:lnTo>
                    <a:pt x="1877" y="1651"/>
                  </a:lnTo>
                  <a:lnTo>
                    <a:pt x="1890" y="1551"/>
                  </a:lnTo>
                  <a:lnTo>
                    <a:pt x="1896" y="1468"/>
                  </a:lnTo>
                  <a:lnTo>
                    <a:pt x="1899" y="1385"/>
                  </a:lnTo>
                  <a:lnTo>
                    <a:pt x="1896" y="1298"/>
                  </a:lnTo>
                  <a:lnTo>
                    <a:pt x="1884" y="1198"/>
                  </a:lnTo>
                  <a:lnTo>
                    <a:pt x="1868" y="1094"/>
                  </a:lnTo>
                  <a:lnTo>
                    <a:pt x="1846" y="1006"/>
                  </a:lnTo>
                  <a:lnTo>
                    <a:pt x="1822" y="917"/>
                  </a:lnTo>
                  <a:lnTo>
                    <a:pt x="1794" y="845"/>
                  </a:lnTo>
                  <a:lnTo>
                    <a:pt x="1757" y="767"/>
                  </a:lnTo>
                  <a:lnTo>
                    <a:pt x="1724" y="695"/>
                  </a:lnTo>
                  <a:lnTo>
                    <a:pt x="1678" y="612"/>
                  </a:lnTo>
                  <a:lnTo>
                    <a:pt x="1624" y="530"/>
                  </a:lnTo>
                  <a:lnTo>
                    <a:pt x="1569" y="462"/>
                  </a:lnTo>
                  <a:lnTo>
                    <a:pt x="1517" y="397"/>
                  </a:lnTo>
                  <a:lnTo>
                    <a:pt x="1458" y="334"/>
                  </a:lnTo>
                  <a:lnTo>
                    <a:pt x="1397" y="275"/>
                  </a:lnTo>
                  <a:lnTo>
                    <a:pt x="1345" y="231"/>
                  </a:lnTo>
                  <a:lnTo>
                    <a:pt x="1279" y="177"/>
                  </a:lnTo>
                  <a:lnTo>
                    <a:pt x="1208" y="133"/>
                  </a:lnTo>
                  <a:lnTo>
                    <a:pt x="1151" y="99"/>
                  </a:lnTo>
                  <a:lnTo>
                    <a:pt x="1092" y="70"/>
                  </a:lnTo>
                  <a:lnTo>
                    <a:pt x="1036" y="48"/>
                  </a:lnTo>
                  <a:lnTo>
                    <a:pt x="981" y="31"/>
                  </a:lnTo>
                  <a:lnTo>
                    <a:pt x="898" y="11"/>
                  </a:lnTo>
                  <a:lnTo>
                    <a:pt x="835" y="3"/>
                  </a:lnTo>
                  <a:lnTo>
                    <a:pt x="770" y="0"/>
                  </a:lnTo>
                  <a:lnTo>
                    <a:pt x="710" y="3"/>
                  </a:lnTo>
                  <a:lnTo>
                    <a:pt x="630" y="14"/>
                  </a:lnTo>
                  <a:lnTo>
                    <a:pt x="552" y="33"/>
                  </a:lnTo>
                  <a:lnTo>
                    <a:pt x="482" y="61"/>
                  </a:lnTo>
                  <a:lnTo>
                    <a:pt x="425" y="94"/>
                  </a:lnTo>
                  <a:lnTo>
                    <a:pt x="360" y="133"/>
                  </a:lnTo>
                  <a:lnTo>
                    <a:pt x="309" y="177"/>
                  </a:lnTo>
                  <a:lnTo>
                    <a:pt x="255" y="227"/>
                  </a:lnTo>
                  <a:lnTo>
                    <a:pt x="209" y="286"/>
                  </a:lnTo>
                  <a:lnTo>
                    <a:pt x="166" y="349"/>
                  </a:lnTo>
                  <a:lnTo>
                    <a:pt x="133" y="416"/>
                  </a:lnTo>
                  <a:lnTo>
                    <a:pt x="109" y="491"/>
                  </a:lnTo>
                  <a:lnTo>
                    <a:pt x="89" y="569"/>
                  </a:lnTo>
                  <a:lnTo>
                    <a:pt x="78" y="649"/>
                  </a:lnTo>
                  <a:lnTo>
                    <a:pt x="76" y="732"/>
                  </a:lnTo>
                  <a:lnTo>
                    <a:pt x="87" y="824"/>
                  </a:lnTo>
                  <a:lnTo>
                    <a:pt x="105" y="904"/>
                  </a:lnTo>
                  <a:lnTo>
                    <a:pt x="137" y="981"/>
                  </a:lnTo>
                  <a:lnTo>
                    <a:pt x="172" y="1054"/>
                  </a:lnTo>
                  <a:lnTo>
                    <a:pt x="216" y="1118"/>
                  </a:lnTo>
                  <a:lnTo>
                    <a:pt x="272" y="1196"/>
                  </a:lnTo>
                  <a:lnTo>
                    <a:pt x="338" y="1270"/>
                  </a:lnTo>
                  <a:close/>
                </a:path>
              </a:pathLst>
            </a:custGeom>
            <a:gradFill rotWithShape="0">
              <a:gsLst>
                <a:gs pos="0">
                  <a:srgbClr val="FFCCFF"/>
                </a:gs>
                <a:gs pos="100000">
                  <a:srgbClr val="FF66CC"/>
                </a:gs>
              </a:gsLst>
              <a:path path="rect">
                <a:fillToRect t="100000" r="100000"/>
              </a:path>
            </a:gradFill>
            <a:ln w="9525" cap="flat" cmpd="sng">
              <a:noFill/>
              <a:prstDash val="solid"/>
              <a:round/>
              <a:headEnd type="none" w="med" len="med"/>
              <a:tailEnd type="none" w="med" len="med"/>
            </a:ln>
            <a:effectLst/>
          </p:spPr>
          <p:txBody>
            <a:bodyPr/>
            <a:lstStyle/>
            <a:p>
              <a:endParaRPr lang="en-US"/>
            </a:p>
          </p:txBody>
        </p:sp>
        <p:sp>
          <p:nvSpPr>
            <p:cNvPr id="271532" name="Freeform 172"/>
            <p:cNvSpPr>
              <a:spLocks/>
            </p:cNvSpPr>
            <p:nvPr/>
          </p:nvSpPr>
          <p:spPr bwMode="auto">
            <a:xfrm rot="5435238" flipH="1" flipV="1">
              <a:off x="68" y="1801"/>
              <a:ext cx="799" cy="480"/>
            </a:xfrm>
            <a:custGeom>
              <a:avLst/>
              <a:gdLst/>
              <a:ahLst/>
              <a:cxnLst>
                <a:cxn ang="0">
                  <a:pos x="1494" y="1560"/>
                </a:cxn>
                <a:cxn ang="0">
                  <a:pos x="1274" y="1394"/>
                </a:cxn>
                <a:cxn ang="0">
                  <a:pos x="1141" y="1250"/>
                </a:cxn>
                <a:cxn ang="0">
                  <a:pos x="1049" y="1050"/>
                </a:cxn>
                <a:cxn ang="0">
                  <a:pos x="1007" y="873"/>
                </a:cxn>
                <a:cxn ang="0">
                  <a:pos x="1010" y="717"/>
                </a:cxn>
                <a:cxn ang="0">
                  <a:pos x="1060" y="523"/>
                </a:cxn>
                <a:cxn ang="0">
                  <a:pos x="1156" y="351"/>
                </a:cxn>
                <a:cxn ang="0">
                  <a:pos x="1295" y="199"/>
                </a:cxn>
                <a:cxn ang="0">
                  <a:pos x="1422" y="113"/>
                </a:cxn>
                <a:cxn ang="0">
                  <a:pos x="1561" y="61"/>
                </a:cxn>
                <a:cxn ang="0">
                  <a:pos x="1690" y="46"/>
                </a:cxn>
                <a:cxn ang="0">
                  <a:pos x="1899" y="55"/>
                </a:cxn>
                <a:cxn ang="0">
                  <a:pos x="1710" y="16"/>
                </a:cxn>
                <a:cxn ang="0">
                  <a:pos x="1533" y="0"/>
                </a:cxn>
                <a:cxn ang="0">
                  <a:pos x="1378" y="5"/>
                </a:cxn>
                <a:cxn ang="0">
                  <a:pos x="1212" y="28"/>
                </a:cxn>
                <a:cxn ang="0">
                  <a:pos x="1014" y="79"/>
                </a:cxn>
                <a:cxn ang="0">
                  <a:pos x="835" y="155"/>
                </a:cxn>
                <a:cxn ang="0">
                  <a:pos x="657" y="257"/>
                </a:cxn>
                <a:cxn ang="0">
                  <a:pos x="526" y="362"/>
                </a:cxn>
                <a:cxn ang="0">
                  <a:pos x="397" y="484"/>
                </a:cxn>
                <a:cxn ang="0">
                  <a:pos x="294" y="612"/>
                </a:cxn>
                <a:cxn ang="0">
                  <a:pos x="199" y="750"/>
                </a:cxn>
                <a:cxn ang="0">
                  <a:pos x="125" y="902"/>
                </a:cxn>
                <a:cxn ang="0">
                  <a:pos x="64" y="1072"/>
                </a:cxn>
                <a:cxn ang="0">
                  <a:pos x="22" y="1244"/>
                </a:cxn>
                <a:cxn ang="0">
                  <a:pos x="3" y="1427"/>
                </a:cxn>
                <a:cxn ang="0">
                  <a:pos x="3" y="1597"/>
                </a:cxn>
                <a:cxn ang="0">
                  <a:pos x="31" y="1801"/>
                </a:cxn>
                <a:cxn ang="0">
                  <a:pos x="77" y="1978"/>
                </a:cxn>
                <a:cxn ang="0">
                  <a:pos x="142" y="2128"/>
                </a:cxn>
                <a:cxn ang="0">
                  <a:pos x="221" y="2283"/>
                </a:cxn>
                <a:cxn ang="0">
                  <a:pos x="330" y="2433"/>
                </a:cxn>
                <a:cxn ang="0">
                  <a:pos x="441" y="2561"/>
                </a:cxn>
                <a:cxn ang="0">
                  <a:pos x="554" y="2664"/>
                </a:cxn>
                <a:cxn ang="0">
                  <a:pos x="691" y="2762"/>
                </a:cxn>
                <a:cxn ang="0">
                  <a:pos x="807" y="2825"/>
                </a:cxn>
                <a:cxn ang="0">
                  <a:pos x="918" y="2864"/>
                </a:cxn>
                <a:cxn ang="0">
                  <a:pos x="1064" y="2892"/>
                </a:cxn>
                <a:cxn ang="0">
                  <a:pos x="1189" y="2892"/>
                </a:cxn>
                <a:cxn ang="0">
                  <a:pos x="1347" y="2862"/>
                </a:cxn>
                <a:cxn ang="0">
                  <a:pos x="1474" y="2801"/>
                </a:cxn>
                <a:cxn ang="0">
                  <a:pos x="1590" y="2718"/>
                </a:cxn>
                <a:cxn ang="0">
                  <a:pos x="1690" y="2609"/>
                </a:cxn>
                <a:cxn ang="0">
                  <a:pos x="1766" y="2479"/>
                </a:cxn>
                <a:cxn ang="0">
                  <a:pos x="1810" y="2326"/>
                </a:cxn>
                <a:cxn ang="0">
                  <a:pos x="1823" y="2163"/>
                </a:cxn>
                <a:cxn ang="0">
                  <a:pos x="1794" y="1991"/>
                </a:cxn>
                <a:cxn ang="0">
                  <a:pos x="1727" y="1841"/>
                </a:cxn>
                <a:cxn ang="0">
                  <a:pos x="1627" y="1699"/>
                </a:cxn>
              </a:cxnLst>
              <a:rect l="0" t="0" r="r" b="b"/>
              <a:pathLst>
                <a:path w="1899" h="2895">
                  <a:moveTo>
                    <a:pt x="1561" y="1625"/>
                  </a:moveTo>
                  <a:lnTo>
                    <a:pt x="1494" y="1560"/>
                  </a:lnTo>
                  <a:lnTo>
                    <a:pt x="1424" y="1505"/>
                  </a:lnTo>
                  <a:lnTo>
                    <a:pt x="1274" y="1394"/>
                  </a:lnTo>
                  <a:lnTo>
                    <a:pt x="1197" y="1322"/>
                  </a:lnTo>
                  <a:lnTo>
                    <a:pt x="1141" y="1250"/>
                  </a:lnTo>
                  <a:lnTo>
                    <a:pt x="1082" y="1139"/>
                  </a:lnTo>
                  <a:lnTo>
                    <a:pt x="1049" y="1050"/>
                  </a:lnTo>
                  <a:lnTo>
                    <a:pt x="1018" y="958"/>
                  </a:lnTo>
                  <a:lnTo>
                    <a:pt x="1007" y="873"/>
                  </a:lnTo>
                  <a:lnTo>
                    <a:pt x="1005" y="789"/>
                  </a:lnTo>
                  <a:lnTo>
                    <a:pt x="1010" y="717"/>
                  </a:lnTo>
                  <a:lnTo>
                    <a:pt x="1027" y="617"/>
                  </a:lnTo>
                  <a:lnTo>
                    <a:pt x="1060" y="523"/>
                  </a:lnTo>
                  <a:lnTo>
                    <a:pt x="1101" y="440"/>
                  </a:lnTo>
                  <a:lnTo>
                    <a:pt x="1156" y="351"/>
                  </a:lnTo>
                  <a:lnTo>
                    <a:pt x="1234" y="261"/>
                  </a:lnTo>
                  <a:lnTo>
                    <a:pt x="1295" y="199"/>
                  </a:lnTo>
                  <a:lnTo>
                    <a:pt x="1358" y="151"/>
                  </a:lnTo>
                  <a:lnTo>
                    <a:pt x="1422" y="113"/>
                  </a:lnTo>
                  <a:lnTo>
                    <a:pt x="1489" y="83"/>
                  </a:lnTo>
                  <a:lnTo>
                    <a:pt x="1561" y="61"/>
                  </a:lnTo>
                  <a:lnTo>
                    <a:pt x="1638" y="50"/>
                  </a:lnTo>
                  <a:lnTo>
                    <a:pt x="1690" y="46"/>
                  </a:lnTo>
                  <a:lnTo>
                    <a:pt x="1751" y="44"/>
                  </a:lnTo>
                  <a:lnTo>
                    <a:pt x="1899" y="55"/>
                  </a:lnTo>
                  <a:lnTo>
                    <a:pt x="1790" y="29"/>
                  </a:lnTo>
                  <a:lnTo>
                    <a:pt x="1710" y="16"/>
                  </a:lnTo>
                  <a:lnTo>
                    <a:pt x="1622" y="5"/>
                  </a:lnTo>
                  <a:lnTo>
                    <a:pt x="1533" y="0"/>
                  </a:lnTo>
                  <a:lnTo>
                    <a:pt x="1457" y="0"/>
                  </a:lnTo>
                  <a:lnTo>
                    <a:pt x="1378" y="5"/>
                  </a:lnTo>
                  <a:lnTo>
                    <a:pt x="1291" y="13"/>
                  </a:lnTo>
                  <a:lnTo>
                    <a:pt x="1212" y="28"/>
                  </a:lnTo>
                  <a:lnTo>
                    <a:pt x="1117" y="50"/>
                  </a:lnTo>
                  <a:lnTo>
                    <a:pt x="1014" y="79"/>
                  </a:lnTo>
                  <a:lnTo>
                    <a:pt x="914" y="118"/>
                  </a:lnTo>
                  <a:lnTo>
                    <a:pt x="835" y="155"/>
                  </a:lnTo>
                  <a:lnTo>
                    <a:pt x="748" y="201"/>
                  </a:lnTo>
                  <a:lnTo>
                    <a:pt x="657" y="257"/>
                  </a:lnTo>
                  <a:lnTo>
                    <a:pt x="591" y="309"/>
                  </a:lnTo>
                  <a:lnTo>
                    <a:pt x="526" y="362"/>
                  </a:lnTo>
                  <a:lnTo>
                    <a:pt x="458" y="425"/>
                  </a:lnTo>
                  <a:lnTo>
                    <a:pt x="397" y="484"/>
                  </a:lnTo>
                  <a:lnTo>
                    <a:pt x="347" y="545"/>
                  </a:lnTo>
                  <a:lnTo>
                    <a:pt x="294" y="612"/>
                  </a:lnTo>
                  <a:lnTo>
                    <a:pt x="247" y="678"/>
                  </a:lnTo>
                  <a:lnTo>
                    <a:pt x="199" y="750"/>
                  </a:lnTo>
                  <a:lnTo>
                    <a:pt x="161" y="824"/>
                  </a:lnTo>
                  <a:lnTo>
                    <a:pt x="125" y="902"/>
                  </a:lnTo>
                  <a:lnTo>
                    <a:pt x="92" y="983"/>
                  </a:lnTo>
                  <a:lnTo>
                    <a:pt x="64" y="1072"/>
                  </a:lnTo>
                  <a:lnTo>
                    <a:pt x="39" y="1157"/>
                  </a:lnTo>
                  <a:lnTo>
                    <a:pt x="22" y="1244"/>
                  </a:lnTo>
                  <a:lnTo>
                    <a:pt x="9" y="1344"/>
                  </a:lnTo>
                  <a:lnTo>
                    <a:pt x="3" y="1427"/>
                  </a:lnTo>
                  <a:lnTo>
                    <a:pt x="0" y="1510"/>
                  </a:lnTo>
                  <a:lnTo>
                    <a:pt x="3" y="1597"/>
                  </a:lnTo>
                  <a:lnTo>
                    <a:pt x="15" y="1697"/>
                  </a:lnTo>
                  <a:lnTo>
                    <a:pt x="31" y="1801"/>
                  </a:lnTo>
                  <a:lnTo>
                    <a:pt x="53" y="1889"/>
                  </a:lnTo>
                  <a:lnTo>
                    <a:pt x="77" y="1978"/>
                  </a:lnTo>
                  <a:lnTo>
                    <a:pt x="105" y="2050"/>
                  </a:lnTo>
                  <a:lnTo>
                    <a:pt x="142" y="2128"/>
                  </a:lnTo>
                  <a:lnTo>
                    <a:pt x="175" y="2200"/>
                  </a:lnTo>
                  <a:lnTo>
                    <a:pt x="221" y="2283"/>
                  </a:lnTo>
                  <a:lnTo>
                    <a:pt x="275" y="2365"/>
                  </a:lnTo>
                  <a:lnTo>
                    <a:pt x="330" y="2433"/>
                  </a:lnTo>
                  <a:lnTo>
                    <a:pt x="382" y="2498"/>
                  </a:lnTo>
                  <a:lnTo>
                    <a:pt x="441" y="2561"/>
                  </a:lnTo>
                  <a:lnTo>
                    <a:pt x="502" y="2620"/>
                  </a:lnTo>
                  <a:lnTo>
                    <a:pt x="554" y="2664"/>
                  </a:lnTo>
                  <a:lnTo>
                    <a:pt x="620" y="2718"/>
                  </a:lnTo>
                  <a:lnTo>
                    <a:pt x="691" y="2762"/>
                  </a:lnTo>
                  <a:lnTo>
                    <a:pt x="748" y="2796"/>
                  </a:lnTo>
                  <a:lnTo>
                    <a:pt x="807" y="2825"/>
                  </a:lnTo>
                  <a:lnTo>
                    <a:pt x="863" y="2847"/>
                  </a:lnTo>
                  <a:lnTo>
                    <a:pt x="918" y="2864"/>
                  </a:lnTo>
                  <a:lnTo>
                    <a:pt x="1001" y="2884"/>
                  </a:lnTo>
                  <a:lnTo>
                    <a:pt x="1064" y="2892"/>
                  </a:lnTo>
                  <a:lnTo>
                    <a:pt x="1129" y="2895"/>
                  </a:lnTo>
                  <a:lnTo>
                    <a:pt x="1189" y="2892"/>
                  </a:lnTo>
                  <a:lnTo>
                    <a:pt x="1269" y="2881"/>
                  </a:lnTo>
                  <a:lnTo>
                    <a:pt x="1347" y="2862"/>
                  </a:lnTo>
                  <a:lnTo>
                    <a:pt x="1417" y="2834"/>
                  </a:lnTo>
                  <a:lnTo>
                    <a:pt x="1474" y="2801"/>
                  </a:lnTo>
                  <a:lnTo>
                    <a:pt x="1539" y="2762"/>
                  </a:lnTo>
                  <a:lnTo>
                    <a:pt x="1590" y="2718"/>
                  </a:lnTo>
                  <a:lnTo>
                    <a:pt x="1644" y="2668"/>
                  </a:lnTo>
                  <a:lnTo>
                    <a:pt x="1690" y="2609"/>
                  </a:lnTo>
                  <a:lnTo>
                    <a:pt x="1733" y="2546"/>
                  </a:lnTo>
                  <a:lnTo>
                    <a:pt x="1766" y="2479"/>
                  </a:lnTo>
                  <a:lnTo>
                    <a:pt x="1790" y="2404"/>
                  </a:lnTo>
                  <a:lnTo>
                    <a:pt x="1810" y="2326"/>
                  </a:lnTo>
                  <a:lnTo>
                    <a:pt x="1821" y="2246"/>
                  </a:lnTo>
                  <a:lnTo>
                    <a:pt x="1823" y="2163"/>
                  </a:lnTo>
                  <a:lnTo>
                    <a:pt x="1812" y="2071"/>
                  </a:lnTo>
                  <a:lnTo>
                    <a:pt x="1794" y="1991"/>
                  </a:lnTo>
                  <a:lnTo>
                    <a:pt x="1762" y="1914"/>
                  </a:lnTo>
                  <a:lnTo>
                    <a:pt x="1727" y="1841"/>
                  </a:lnTo>
                  <a:lnTo>
                    <a:pt x="1683" y="1777"/>
                  </a:lnTo>
                  <a:lnTo>
                    <a:pt x="1627" y="1699"/>
                  </a:lnTo>
                  <a:lnTo>
                    <a:pt x="1561" y="1625"/>
                  </a:lnTo>
                  <a:close/>
                </a:path>
              </a:pathLst>
            </a:custGeom>
            <a:gradFill rotWithShape="0">
              <a:gsLst>
                <a:gs pos="0">
                  <a:srgbClr val="CCFF99"/>
                </a:gs>
                <a:gs pos="100000">
                  <a:srgbClr val="33CC33"/>
                </a:gs>
              </a:gsLst>
              <a:path path="rect">
                <a:fillToRect l="100000" t="100000"/>
              </a:path>
            </a:gradFill>
            <a:ln w="3175" cap="flat" cmpd="sng">
              <a:noFill/>
              <a:prstDash val="solid"/>
              <a:round/>
              <a:headEnd type="none" w="med" len="med"/>
              <a:tailEnd type="none" w="med" len="med"/>
            </a:ln>
            <a:effectLst/>
          </p:spPr>
          <p:txBody>
            <a:bodyPr/>
            <a:lstStyle/>
            <a:p>
              <a:endParaRPr lang="en-US"/>
            </a:p>
          </p:txBody>
        </p:sp>
      </p:grpSp>
      <p:grpSp>
        <p:nvGrpSpPr>
          <p:cNvPr id="30" name="Group 9"/>
          <p:cNvGrpSpPr>
            <a:grpSpLocks/>
          </p:cNvGrpSpPr>
          <p:nvPr/>
        </p:nvGrpSpPr>
        <p:grpSpPr bwMode="auto">
          <a:xfrm>
            <a:off x="457200" y="106363"/>
            <a:ext cx="7720013" cy="806450"/>
            <a:chOff x="336" y="67"/>
            <a:chExt cx="4863" cy="508"/>
          </a:xfrm>
        </p:grpSpPr>
        <p:sp>
          <p:nvSpPr>
            <p:cNvPr id="31" name="Text Box 10"/>
            <p:cNvSpPr txBox="1">
              <a:spLocks noChangeArrowheads="1"/>
            </p:cNvSpPr>
            <p:nvPr/>
          </p:nvSpPr>
          <p:spPr bwMode="auto">
            <a:xfrm>
              <a:off x="336" y="67"/>
              <a:ext cx="4863" cy="287"/>
            </a:xfrm>
            <a:prstGeom prst="rect">
              <a:avLst/>
            </a:prstGeom>
            <a:noFill/>
            <a:ln w="9525">
              <a:noFill/>
              <a:miter lim="800000"/>
              <a:headEnd/>
              <a:tailEnd/>
            </a:ln>
            <a:effectLst>
              <a:outerShdw dist="25400" dir="1593903" algn="ctr" rotWithShape="0">
                <a:schemeClr val="bg1"/>
              </a:outerShdw>
            </a:effectLst>
          </p:spPr>
          <p:txBody>
            <a:bodyPr>
              <a:spAutoFit/>
            </a:bodyPr>
            <a:lstStyle/>
            <a:p>
              <a:pPr>
                <a:lnSpc>
                  <a:spcPct val="85000"/>
                </a:lnSpc>
              </a:pPr>
              <a:r>
                <a:rPr lang="en-US" sz="2800" dirty="0"/>
                <a:t>6.1   The Incorporeal World and the Corporeal World</a:t>
              </a:r>
            </a:p>
          </p:txBody>
        </p:sp>
        <p:sp>
          <p:nvSpPr>
            <p:cNvPr id="32" name="Text Box 11"/>
            <p:cNvSpPr txBox="1">
              <a:spLocks noChangeArrowheads="1"/>
            </p:cNvSpPr>
            <p:nvPr/>
          </p:nvSpPr>
          <p:spPr bwMode="auto">
            <a:xfrm>
              <a:off x="720" y="288"/>
              <a:ext cx="2400" cy="287"/>
            </a:xfrm>
            <a:prstGeom prst="rect">
              <a:avLst/>
            </a:prstGeom>
            <a:noFill/>
            <a:ln w="9525">
              <a:noFill/>
              <a:miter lim="800000"/>
              <a:headEnd/>
              <a:tailEnd/>
            </a:ln>
            <a:effectLst>
              <a:outerShdw dist="25400" dir="1593903" algn="ctr" rotWithShape="0">
                <a:schemeClr val="bg1"/>
              </a:outerShdw>
            </a:effectLst>
          </p:spPr>
          <p:txBody>
            <a:bodyPr>
              <a:spAutoFit/>
            </a:bodyPr>
            <a:lstStyle/>
            <a:p>
              <a:pPr>
                <a:lnSpc>
                  <a:spcPct val="85000"/>
                </a:lnSpc>
              </a:pPr>
              <a:r>
                <a:rPr lang="en-US" sz="2800" dirty="0"/>
                <a:t>as Substantial Realities</a:t>
              </a:r>
            </a:p>
          </p:txBody>
        </p:sp>
      </p:gr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271523"/>
                                        </p:tgtEl>
                                        <p:attrNameLst>
                                          <p:attrName>style.visibility</p:attrName>
                                        </p:attrNameLst>
                                      </p:cBhvr>
                                      <p:to>
                                        <p:strVal val="visible"/>
                                      </p:to>
                                    </p:set>
                                    <p:animEffect transition="in" filter="barn(outVertical)">
                                      <p:cBhvr>
                                        <p:cTn id="7" dur="500"/>
                                        <p:tgtEl>
                                          <p:spTgt spid="27152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271448"/>
                                        </p:tgtEl>
                                        <p:attrNameLst>
                                          <p:attrName>style.visibility</p:attrName>
                                        </p:attrNameLst>
                                      </p:cBhvr>
                                      <p:to>
                                        <p:strVal val="visible"/>
                                      </p:to>
                                    </p:set>
                                    <p:animEffect transition="in" filter="box(out)">
                                      <p:cBhvr>
                                        <p:cTn id="12" dur="1000"/>
                                        <p:tgtEl>
                                          <p:spTgt spid="271448"/>
                                        </p:tgtEl>
                                      </p:cBhvr>
                                    </p:animEffect>
                                  </p:childTnLst>
                                </p:cTn>
                              </p:par>
                              <p:par>
                                <p:cTn id="13" presetID="4" presetClass="entr" presetSubtype="32" fill="hold" grpId="0" nodeType="withEffect">
                                  <p:stCondLst>
                                    <p:cond delay="0"/>
                                  </p:stCondLst>
                                  <p:childTnLst>
                                    <p:set>
                                      <p:cBhvr>
                                        <p:cTn id="14" dur="1" fill="hold">
                                          <p:stCondLst>
                                            <p:cond delay="0"/>
                                          </p:stCondLst>
                                        </p:cTn>
                                        <p:tgtEl>
                                          <p:spTgt spid="271447"/>
                                        </p:tgtEl>
                                        <p:attrNameLst>
                                          <p:attrName>style.visibility</p:attrName>
                                        </p:attrNameLst>
                                      </p:cBhvr>
                                      <p:to>
                                        <p:strVal val="visible"/>
                                      </p:to>
                                    </p:set>
                                    <p:animEffect transition="in" filter="box(out)">
                                      <p:cBhvr>
                                        <p:cTn id="15" dur="1000"/>
                                        <p:tgtEl>
                                          <p:spTgt spid="271447"/>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271381"/>
                                        </p:tgtEl>
                                        <p:attrNameLst>
                                          <p:attrName>style.visibility</p:attrName>
                                        </p:attrNameLst>
                                      </p:cBhvr>
                                      <p:to>
                                        <p:strVal val="visible"/>
                                      </p:to>
                                    </p:set>
                                    <p:animEffect transition="in" filter="fade">
                                      <p:cBhvr>
                                        <p:cTn id="19" dur="1000"/>
                                        <p:tgtEl>
                                          <p:spTgt spid="27138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71382"/>
                                        </p:tgtEl>
                                        <p:attrNameLst>
                                          <p:attrName>style.visibility</p:attrName>
                                        </p:attrNameLst>
                                      </p:cBhvr>
                                      <p:to>
                                        <p:strVal val="visible"/>
                                      </p:to>
                                    </p:set>
                                    <p:animEffect transition="in" filter="fade">
                                      <p:cBhvr>
                                        <p:cTn id="22" dur="1000"/>
                                        <p:tgtEl>
                                          <p:spTgt spid="271382"/>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272" fill="hold" grpId="0" nodeType="clickEffect">
                                  <p:stCondLst>
                                    <p:cond delay="0"/>
                                  </p:stCondLst>
                                  <p:childTnLst>
                                    <p:set>
                                      <p:cBhvr>
                                        <p:cTn id="26" dur="1" fill="hold">
                                          <p:stCondLst>
                                            <p:cond delay="0"/>
                                          </p:stCondLst>
                                        </p:cTn>
                                        <p:tgtEl>
                                          <p:spTgt spid="271449"/>
                                        </p:tgtEl>
                                        <p:attrNameLst>
                                          <p:attrName>style.visibility</p:attrName>
                                        </p:attrNameLst>
                                      </p:cBhvr>
                                      <p:to>
                                        <p:strVal val="visible"/>
                                      </p:to>
                                    </p:set>
                                    <p:anim calcmode="lin" valueType="num">
                                      <p:cBhvr>
                                        <p:cTn id="27" dur="1000" fill="hold"/>
                                        <p:tgtEl>
                                          <p:spTgt spid="271449"/>
                                        </p:tgtEl>
                                        <p:attrNameLst>
                                          <p:attrName>ppt_w</p:attrName>
                                        </p:attrNameLst>
                                      </p:cBhvr>
                                      <p:tavLst>
                                        <p:tav tm="0">
                                          <p:val>
                                            <p:strVal val="2/3*#ppt_w"/>
                                          </p:val>
                                        </p:tav>
                                        <p:tav tm="100000">
                                          <p:val>
                                            <p:strVal val="#ppt_w"/>
                                          </p:val>
                                        </p:tav>
                                      </p:tavLst>
                                    </p:anim>
                                    <p:anim calcmode="lin" valueType="num">
                                      <p:cBhvr>
                                        <p:cTn id="28" dur="1000" fill="hold"/>
                                        <p:tgtEl>
                                          <p:spTgt spid="271449"/>
                                        </p:tgtEl>
                                        <p:attrNameLst>
                                          <p:attrName>ppt_h</p:attrName>
                                        </p:attrNameLst>
                                      </p:cBhvr>
                                      <p:tavLst>
                                        <p:tav tm="0">
                                          <p:val>
                                            <p:strVal val="2/3*#ppt_h"/>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272" fill="hold" grpId="0" nodeType="clickEffect">
                                  <p:stCondLst>
                                    <p:cond delay="0"/>
                                  </p:stCondLst>
                                  <p:childTnLst>
                                    <p:set>
                                      <p:cBhvr>
                                        <p:cTn id="32" dur="1" fill="hold">
                                          <p:stCondLst>
                                            <p:cond delay="0"/>
                                          </p:stCondLst>
                                        </p:cTn>
                                        <p:tgtEl>
                                          <p:spTgt spid="271450"/>
                                        </p:tgtEl>
                                        <p:attrNameLst>
                                          <p:attrName>style.visibility</p:attrName>
                                        </p:attrNameLst>
                                      </p:cBhvr>
                                      <p:to>
                                        <p:strVal val="visible"/>
                                      </p:to>
                                    </p:set>
                                    <p:anim calcmode="lin" valueType="num">
                                      <p:cBhvr>
                                        <p:cTn id="33" dur="1000" fill="hold"/>
                                        <p:tgtEl>
                                          <p:spTgt spid="271450"/>
                                        </p:tgtEl>
                                        <p:attrNameLst>
                                          <p:attrName>ppt_w</p:attrName>
                                        </p:attrNameLst>
                                      </p:cBhvr>
                                      <p:tavLst>
                                        <p:tav tm="0">
                                          <p:val>
                                            <p:strVal val="2/3*#ppt_w"/>
                                          </p:val>
                                        </p:tav>
                                        <p:tav tm="100000">
                                          <p:val>
                                            <p:strVal val="#ppt_w"/>
                                          </p:val>
                                        </p:tav>
                                      </p:tavLst>
                                    </p:anim>
                                    <p:anim calcmode="lin" valueType="num">
                                      <p:cBhvr>
                                        <p:cTn id="34" dur="1000" fill="hold"/>
                                        <p:tgtEl>
                                          <p:spTgt spid="271450"/>
                                        </p:tgtEl>
                                        <p:attrNameLst>
                                          <p:attrName>ppt_h</p:attrName>
                                        </p:attrNameLst>
                                      </p:cBhvr>
                                      <p:tavLst>
                                        <p:tav tm="0">
                                          <p:val>
                                            <p:strVal val="2/3*#ppt_h"/>
                                          </p:val>
                                        </p:tav>
                                        <p:tav tm="100000">
                                          <p:val>
                                            <p:strVal val="#ppt_h"/>
                                          </p:val>
                                        </p:tav>
                                      </p:tavLst>
                                    </p:anim>
                                  </p:childTnLst>
                                </p:cTn>
                              </p:par>
                            </p:childTnLst>
                          </p:cTn>
                        </p:par>
                        <p:par>
                          <p:cTn id="35" fill="hold">
                            <p:stCondLst>
                              <p:cond delay="1000"/>
                            </p:stCondLst>
                            <p:childTnLst>
                              <p:par>
                                <p:cTn id="36" presetID="10" presetClass="entr" presetSubtype="0" fill="hold" grpId="0" nodeType="afterEffect">
                                  <p:stCondLst>
                                    <p:cond delay="0"/>
                                  </p:stCondLst>
                                  <p:childTnLst>
                                    <p:set>
                                      <p:cBhvr>
                                        <p:cTn id="37" dur="1" fill="hold">
                                          <p:stCondLst>
                                            <p:cond delay="0"/>
                                          </p:stCondLst>
                                        </p:cTn>
                                        <p:tgtEl>
                                          <p:spTgt spid="271374"/>
                                        </p:tgtEl>
                                        <p:attrNameLst>
                                          <p:attrName>style.visibility</p:attrName>
                                        </p:attrNameLst>
                                      </p:cBhvr>
                                      <p:to>
                                        <p:strVal val="visible"/>
                                      </p:to>
                                    </p:set>
                                    <p:animEffect transition="in" filter="fade">
                                      <p:cBhvr>
                                        <p:cTn id="38" dur="2000"/>
                                        <p:tgtEl>
                                          <p:spTgt spid="271374"/>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71375"/>
                                        </p:tgtEl>
                                        <p:attrNameLst>
                                          <p:attrName>style.visibility</p:attrName>
                                        </p:attrNameLst>
                                      </p:cBhvr>
                                      <p:to>
                                        <p:strVal val="visible"/>
                                      </p:to>
                                    </p:set>
                                    <p:animEffect transition="in" filter="fade">
                                      <p:cBhvr>
                                        <p:cTn id="41" dur="2000"/>
                                        <p:tgtEl>
                                          <p:spTgt spid="271375"/>
                                        </p:tgtEl>
                                      </p:cBhvr>
                                    </p:animEffect>
                                  </p:childTnLst>
                                </p:cTn>
                              </p:par>
                            </p:childTnLst>
                          </p:cTn>
                        </p:par>
                      </p:childTnLst>
                    </p:cTn>
                  </p:par>
                  <p:par>
                    <p:cTn id="42" fill="hold">
                      <p:stCondLst>
                        <p:cond delay="indefinite"/>
                      </p:stCondLst>
                      <p:childTnLst>
                        <p:par>
                          <p:cTn id="43" fill="hold">
                            <p:stCondLst>
                              <p:cond delay="0"/>
                            </p:stCondLst>
                            <p:childTnLst>
                              <p:par>
                                <p:cTn id="44" presetID="17" presetClass="entr" presetSubtype="10" fill="hold" grpId="0" nodeType="clickEffect">
                                  <p:stCondLst>
                                    <p:cond delay="0"/>
                                  </p:stCondLst>
                                  <p:childTnLst>
                                    <p:set>
                                      <p:cBhvr>
                                        <p:cTn id="45" dur="1" fill="hold">
                                          <p:stCondLst>
                                            <p:cond delay="0"/>
                                          </p:stCondLst>
                                        </p:cTn>
                                        <p:tgtEl>
                                          <p:spTgt spid="271459"/>
                                        </p:tgtEl>
                                        <p:attrNameLst>
                                          <p:attrName>style.visibility</p:attrName>
                                        </p:attrNameLst>
                                      </p:cBhvr>
                                      <p:to>
                                        <p:strVal val="visible"/>
                                      </p:to>
                                    </p:set>
                                    <p:anim calcmode="lin" valueType="num">
                                      <p:cBhvr>
                                        <p:cTn id="46" dur="1000" fill="hold"/>
                                        <p:tgtEl>
                                          <p:spTgt spid="271459"/>
                                        </p:tgtEl>
                                        <p:attrNameLst>
                                          <p:attrName>ppt_w</p:attrName>
                                        </p:attrNameLst>
                                      </p:cBhvr>
                                      <p:tavLst>
                                        <p:tav tm="0">
                                          <p:val>
                                            <p:fltVal val="0"/>
                                          </p:val>
                                        </p:tav>
                                        <p:tav tm="100000">
                                          <p:val>
                                            <p:strVal val="#ppt_w"/>
                                          </p:val>
                                        </p:tav>
                                      </p:tavLst>
                                    </p:anim>
                                    <p:anim calcmode="lin" valueType="num">
                                      <p:cBhvr>
                                        <p:cTn id="47" dur="1000" fill="hold"/>
                                        <p:tgtEl>
                                          <p:spTgt spid="271459"/>
                                        </p:tgtEl>
                                        <p:attrNameLst>
                                          <p:attrName>ppt_h</p:attrName>
                                        </p:attrNameLst>
                                      </p:cBhvr>
                                      <p:tavLst>
                                        <p:tav tm="0">
                                          <p:val>
                                            <p:strVal val="#ppt_h"/>
                                          </p:val>
                                        </p:tav>
                                        <p:tav tm="100000">
                                          <p:val>
                                            <p:strVal val="#ppt_h"/>
                                          </p:val>
                                        </p:tav>
                                      </p:tavLst>
                                    </p:anim>
                                  </p:childTnLst>
                                </p:cTn>
                              </p:par>
                              <p:par>
                                <p:cTn id="48" presetID="10" presetClass="entr" presetSubtype="0" fill="hold" nodeType="withEffect">
                                  <p:stCondLst>
                                    <p:cond delay="0"/>
                                  </p:stCondLst>
                                  <p:childTnLst>
                                    <p:set>
                                      <p:cBhvr>
                                        <p:cTn id="49" dur="1" fill="hold">
                                          <p:stCondLst>
                                            <p:cond delay="0"/>
                                          </p:stCondLst>
                                        </p:cTn>
                                        <p:tgtEl>
                                          <p:spTgt spid="271473"/>
                                        </p:tgtEl>
                                        <p:attrNameLst>
                                          <p:attrName>style.visibility</p:attrName>
                                        </p:attrNameLst>
                                      </p:cBhvr>
                                      <p:to>
                                        <p:strVal val="visible"/>
                                      </p:to>
                                    </p:set>
                                    <p:animEffect transition="in" filter="fade">
                                      <p:cBhvr>
                                        <p:cTn id="50" dur="2000"/>
                                        <p:tgtEl>
                                          <p:spTgt spid="2714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1374" grpId="0" animBg="1"/>
      <p:bldP spid="271375" grpId="0" animBg="1"/>
      <p:bldP spid="271381" grpId="0" animBg="1"/>
      <p:bldP spid="271382" grpId="0" animBg="1"/>
      <p:bldP spid="271447" grpId="0" animBg="1" autoUpdateAnimBg="0"/>
      <p:bldP spid="271448" grpId="0" animBg="1" autoUpdateAnimBg="0"/>
      <p:bldP spid="271449" grpId="0" animBg="1" autoUpdateAnimBg="0"/>
      <p:bldP spid="271450" grpId="0" animBg="1" autoUpdateAnimBg="0"/>
      <p:bldP spid="271459" grpId="0" autoUpdateAnimBg="0"/>
    </p:bldLst>
  </p:timing>
</p:sld>
</file>

<file path=ppt/slides/slide84.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50000">
              <a:srgbClr val="CC99FF"/>
            </a:gs>
            <a:gs pos="100000">
              <a:schemeClr val="bg1"/>
            </a:gs>
          </a:gsLst>
          <a:lin ang="5400000" scaled="1"/>
        </a:gradFill>
        <a:effectLst/>
      </p:bgPr>
    </p:bg>
    <p:spTree>
      <p:nvGrpSpPr>
        <p:cNvPr id="1" name=""/>
        <p:cNvGrpSpPr/>
        <p:nvPr/>
      </p:nvGrpSpPr>
      <p:grpSpPr>
        <a:xfrm>
          <a:off x="0" y="0"/>
          <a:ext cx="0" cy="0"/>
          <a:chOff x="0" y="0"/>
          <a:chExt cx="0" cy="0"/>
        </a:xfrm>
      </p:grpSpPr>
      <p:sp>
        <p:nvSpPr>
          <p:cNvPr id="272386" name="Rectangle 2"/>
          <p:cNvSpPr>
            <a:spLocks noChangeArrowheads="1"/>
          </p:cNvSpPr>
          <p:nvPr/>
        </p:nvSpPr>
        <p:spPr bwMode="auto">
          <a:xfrm>
            <a:off x="0" y="5097463"/>
            <a:ext cx="9144000" cy="1752600"/>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272479" name="Text Box 95"/>
          <p:cNvSpPr txBox="1">
            <a:spLocks noChangeArrowheads="1"/>
          </p:cNvSpPr>
          <p:nvPr/>
        </p:nvSpPr>
        <p:spPr bwMode="auto">
          <a:xfrm>
            <a:off x="7253288" y="762000"/>
            <a:ext cx="1890712" cy="822325"/>
          </a:xfrm>
          <a:prstGeom prst="rect">
            <a:avLst/>
          </a:prstGeom>
          <a:noFill/>
          <a:ln w="9525">
            <a:noFill/>
            <a:miter lim="800000"/>
            <a:headEnd/>
            <a:tailEnd/>
          </a:ln>
          <a:effectLst>
            <a:outerShdw dist="63500" dir="2212194" algn="ctr" rotWithShape="0">
              <a:schemeClr val="bg1"/>
            </a:outerShdw>
          </a:effectLst>
        </p:spPr>
        <p:txBody>
          <a:bodyPr>
            <a:spAutoFit/>
          </a:bodyPr>
          <a:lstStyle/>
          <a:p>
            <a:pPr>
              <a:lnSpc>
                <a:spcPct val="80000"/>
              </a:lnSpc>
            </a:pPr>
            <a:r>
              <a:rPr lang="en-US" sz="3000" b="1">
                <a:solidFill>
                  <a:srgbClr val="660066"/>
                </a:solidFill>
                <a:latin typeface="Arial Black" pitchFamily="34" charset="0"/>
              </a:rPr>
              <a:t>Subject</a:t>
            </a:r>
          </a:p>
          <a:p>
            <a:pPr>
              <a:lnSpc>
                <a:spcPct val="80000"/>
              </a:lnSpc>
            </a:pPr>
            <a:r>
              <a:rPr lang="en-US" sz="3000" b="1">
                <a:solidFill>
                  <a:srgbClr val="660066"/>
                </a:solidFill>
                <a:latin typeface="Arial Black" pitchFamily="34" charset="0"/>
              </a:rPr>
              <a:t>Partner </a:t>
            </a:r>
          </a:p>
        </p:txBody>
      </p:sp>
      <p:sp>
        <p:nvSpPr>
          <p:cNvPr id="272480" name="Text Box 96"/>
          <p:cNvSpPr txBox="1">
            <a:spLocks noChangeArrowheads="1"/>
          </p:cNvSpPr>
          <p:nvPr/>
        </p:nvSpPr>
        <p:spPr bwMode="auto">
          <a:xfrm>
            <a:off x="7245350" y="4267200"/>
            <a:ext cx="1752600" cy="822325"/>
          </a:xfrm>
          <a:prstGeom prst="rect">
            <a:avLst/>
          </a:prstGeom>
          <a:noFill/>
          <a:ln w="9525">
            <a:noFill/>
            <a:miter lim="800000"/>
            <a:headEnd/>
            <a:tailEnd/>
          </a:ln>
          <a:effectLst>
            <a:outerShdw dist="45791" dir="2021404" algn="ctr" rotWithShape="0">
              <a:srgbClr val="CCFF33"/>
            </a:outerShdw>
          </a:effectLst>
        </p:spPr>
        <p:txBody>
          <a:bodyPr>
            <a:spAutoFit/>
          </a:bodyPr>
          <a:lstStyle/>
          <a:p>
            <a:pPr>
              <a:lnSpc>
                <a:spcPct val="80000"/>
              </a:lnSpc>
            </a:pPr>
            <a:r>
              <a:rPr lang="en-US" sz="3000" b="1">
                <a:solidFill>
                  <a:srgbClr val="003300"/>
                </a:solidFill>
                <a:latin typeface="Arial Black" pitchFamily="34" charset="0"/>
              </a:rPr>
              <a:t>Object</a:t>
            </a:r>
          </a:p>
          <a:p>
            <a:pPr>
              <a:lnSpc>
                <a:spcPct val="80000"/>
              </a:lnSpc>
            </a:pPr>
            <a:r>
              <a:rPr lang="en-US" sz="3000" b="1">
                <a:solidFill>
                  <a:srgbClr val="003300"/>
                </a:solidFill>
                <a:latin typeface="Arial Black" pitchFamily="34" charset="0"/>
              </a:rPr>
              <a:t>Partner</a:t>
            </a:r>
          </a:p>
        </p:txBody>
      </p:sp>
      <p:sp>
        <p:nvSpPr>
          <p:cNvPr id="272396" name="Line 12"/>
          <p:cNvSpPr>
            <a:spLocks noChangeShapeType="1"/>
          </p:cNvSpPr>
          <p:nvPr/>
        </p:nvSpPr>
        <p:spPr bwMode="auto">
          <a:xfrm rot="2478685">
            <a:off x="5568950" y="1431925"/>
            <a:ext cx="6350" cy="1787525"/>
          </a:xfrm>
          <a:prstGeom prst="line">
            <a:avLst/>
          </a:prstGeom>
          <a:noFill/>
          <a:ln w="57150">
            <a:solidFill>
              <a:srgbClr val="9900FF"/>
            </a:solidFill>
            <a:round/>
            <a:headEnd/>
            <a:tailEnd/>
          </a:ln>
          <a:effectLst/>
        </p:spPr>
        <p:txBody>
          <a:bodyPr/>
          <a:lstStyle/>
          <a:p>
            <a:endParaRPr lang="en-US"/>
          </a:p>
        </p:txBody>
      </p:sp>
      <p:sp>
        <p:nvSpPr>
          <p:cNvPr id="272397" name="Line 13"/>
          <p:cNvSpPr>
            <a:spLocks noChangeShapeType="1"/>
          </p:cNvSpPr>
          <p:nvPr/>
        </p:nvSpPr>
        <p:spPr bwMode="auto">
          <a:xfrm rot="18729888" flipH="1">
            <a:off x="5568951" y="2732087"/>
            <a:ext cx="6350" cy="1787525"/>
          </a:xfrm>
          <a:prstGeom prst="line">
            <a:avLst/>
          </a:prstGeom>
          <a:noFill/>
          <a:ln w="57150">
            <a:solidFill>
              <a:srgbClr val="9900FF"/>
            </a:solidFill>
            <a:round/>
            <a:headEnd/>
            <a:tailEnd/>
          </a:ln>
          <a:effectLst/>
        </p:spPr>
        <p:txBody>
          <a:bodyPr/>
          <a:lstStyle/>
          <a:p>
            <a:endParaRPr lang="en-US"/>
          </a:p>
        </p:txBody>
      </p:sp>
      <p:sp>
        <p:nvSpPr>
          <p:cNvPr id="272402" name="AutoShape 18"/>
          <p:cNvSpPr>
            <a:spLocks noChangeArrowheads="1"/>
          </p:cNvSpPr>
          <p:nvPr/>
        </p:nvSpPr>
        <p:spPr bwMode="auto">
          <a:xfrm rot="-5400000">
            <a:off x="1143000" y="2703513"/>
            <a:ext cx="609600" cy="457200"/>
          </a:xfrm>
          <a:prstGeom prst="downArrow">
            <a:avLst>
              <a:gd name="adj1" fmla="val 50000"/>
              <a:gd name="adj2" fmla="val 43750"/>
            </a:avLst>
          </a:prstGeom>
          <a:gradFill rotWithShape="0">
            <a:gsLst>
              <a:gs pos="0">
                <a:srgbClr val="FFFFFF"/>
              </a:gs>
              <a:gs pos="100000">
                <a:srgbClr val="9900FF"/>
              </a:gs>
            </a:gsLst>
            <a:lin ang="0" scaled="1"/>
          </a:gradFill>
          <a:ln w="9525" algn="ctr">
            <a:solidFill>
              <a:srgbClr val="6600CC"/>
            </a:solidFill>
            <a:miter lim="800000"/>
            <a:headEnd/>
            <a:tailEnd/>
          </a:ln>
          <a:effectLst/>
        </p:spPr>
        <p:txBody>
          <a:bodyPr wrap="none" anchor="ctr"/>
          <a:lstStyle/>
          <a:p>
            <a:endParaRPr lang="en-US"/>
          </a:p>
        </p:txBody>
      </p:sp>
      <p:sp>
        <p:nvSpPr>
          <p:cNvPr id="272403" name="Line 19"/>
          <p:cNvSpPr>
            <a:spLocks noChangeShapeType="1"/>
          </p:cNvSpPr>
          <p:nvPr/>
        </p:nvSpPr>
        <p:spPr bwMode="auto">
          <a:xfrm rot="2478685">
            <a:off x="2795588" y="1427163"/>
            <a:ext cx="6350" cy="1787525"/>
          </a:xfrm>
          <a:prstGeom prst="line">
            <a:avLst/>
          </a:prstGeom>
          <a:noFill/>
          <a:ln w="57150">
            <a:solidFill>
              <a:srgbClr val="9900FF"/>
            </a:solidFill>
            <a:round/>
            <a:headEnd/>
            <a:tailEnd/>
          </a:ln>
          <a:effectLst/>
        </p:spPr>
        <p:txBody>
          <a:bodyPr/>
          <a:lstStyle/>
          <a:p>
            <a:endParaRPr lang="en-US"/>
          </a:p>
        </p:txBody>
      </p:sp>
      <p:sp>
        <p:nvSpPr>
          <p:cNvPr id="272404" name="Line 20"/>
          <p:cNvSpPr>
            <a:spLocks noChangeShapeType="1"/>
          </p:cNvSpPr>
          <p:nvPr/>
        </p:nvSpPr>
        <p:spPr bwMode="auto">
          <a:xfrm rot="18729888" flipH="1">
            <a:off x="2795588" y="2727325"/>
            <a:ext cx="6350" cy="1787525"/>
          </a:xfrm>
          <a:prstGeom prst="line">
            <a:avLst/>
          </a:prstGeom>
          <a:noFill/>
          <a:ln w="57150">
            <a:solidFill>
              <a:srgbClr val="9900FF"/>
            </a:solidFill>
            <a:round/>
            <a:headEnd/>
            <a:tailEnd/>
          </a:ln>
          <a:effectLst/>
        </p:spPr>
        <p:txBody>
          <a:bodyPr/>
          <a:lstStyle/>
          <a:p>
            <a:endParaRPr lang="en-US"/>
          </a:p>
        </p:txBody>
      </p:sp>
      <p:sp>
        <p:nvSpPr>
          <p:cNvPr id="272469" name="Oval 85"/>
          <p:cNvSpPr>
            <a:spLocks noChangeArrowheads="1"/>
          </p:cNvSpPr>
          <p:nvPr/>
        </p:nvSpPr>
        <p:spPr bwMode="auto">
          <a:xfrm>
            <a:off x="2843213" y="3352800"/>
            <a:ext cx="1119187" cy="1006475"/>
          </a:xfrm>
          <a:prstGeom prst="ellipse">
            <a:avLst/>
          </a:prstGeom>
          <a:gradFill rotWithShape="0">
            <a:gsLst>
              <a:gs pos="0">
                <a:schemeClr val="bg1"/>
              </a:gs>
              <a:gs pos="100000">
                <a:srgbClr val="CCFF99"/>
              </a:gs>
            </a:gsLst>
            <a:path path="shape">
              <a:fillToRect l="50000" t="50000" r="50000" b="50000"/>
            </a:path>
          </a:gradFill>
          <a:ln w="9525">
            <a:round/>
            <a:headEnd/>
            <a:tailEnd/>
          </a:ln>
          <a:effectLst/>
          <a:scene3d>
            <a:camera prst="legacyPerspectiveBottomLeft"/>
            <a:lightRig rig="legacyNormal3" dir="t"/>
          </a:scene3d>
          <a:sp3d extrusionH="608000" prstMaterial="legacyMatte">
            <a:bevelT w="13500" h="13500" prst="angle"/>
            <a:bevelB w="13500" h="13500" prst="angle"/>
            <a:extrusionClr>
              <a:srgbClr val="CCFF99"/>
            </a:extrusionClr>
          </a:sp3d>
        </p:spPr>
        <p:txBody>
          <a:bodyPr wrap="none" anchor="ctr">
            <a:flatTx/>
          </a:bodyPr>
          <a:lstStyle/>
          <a:p>
            <a:pPr algn="ctr">
              <a:lnSpc>
                <a:spcPct val="100000"/>
              </a:lnSpc>
            </a:pPr>
            <a:r>
              <a:rPr lang="en-US" sz="3400">
                <a:solidFill>
                  <a:srgbClr val="003300"/>
                </a:solidFill>
              </a:rPr>
              <a:t>Body</a:t>
            </a:r>
          </a:p>
        </p:txBody>
      </p:sp>
      <p:sp>
        <p:nvSpPr>
          <p:cNvPr id="272470" name="Oval 86"/>
          <p:cNvSpPr>
            <a:spLocks noChangeArrowheads="1"/>
          </p:cNvSpPr>
          <p:nvPr/>
        </p:nvSpPr>
        <p:spPr bwMode="auto">
          <a:xfrm>
            <a:off x="2841625" y="1508125"/>
            <a:ext cx="1119188" cy="1006475"/>
          </a:xfrm>
          <a:prstGeom prst="ellipse">
            <a:avLst/>
          </a:prstGeom>
          <a:gradFill rotWithShape="0">
            <a:gsLst>
              <a:gs pos="0">
                <a:srgbClr val="FFFFFF"/>
              </a:gs>
              <a:gs pos="100000">
                <a:srgbClr val="FFCCFF"/>
              </a:gs>
            </a:gsLst>
            <a:path path="shape">
              <a:fillToRect l="50000" t="50000" r="50000" b="50000"/>
            </a:path>
          </a:gradFill>
          <a:ln w="9525">
            <a:round/>
            <a:headEnd/>
            <a:tailEnd/>
          </a:ln>
          <a:effectLst/>
          <a:scene3d>
            <a:camera prst="legacyPerspectiveTopLeft"/>
            <a:lightRig rig="legacyNormal3" dir="t"/>
          </a:scene3d>
          <a:sp3d extrusionH="608000" prstMaterial="legacyMatte">
            <a:bevelT w="13500" h="13500" prst="angle"/>
            <a:bevelB w="13500" h="13500" prst="angle"/>
            <a:extrusionClr>
              <a:srgbClr val="FFCCFF"/>
            </a:extrusionClr>
          </a:sp3d>
        </p:spPr>
        <p:txBody>
          <a:bodyPr wrap="none" anchor="ctr">
            <a:flatTx/>
          </a:bodyPr>
          <a:lstStyle/>
          <a:p>
            <a:pPr algn="ctr">
              <a:lnSpc>
                <a:spcPct val="100000"/>
              </a:lnSpc>
            </a:pPr>
            <a:r>
              <a:rPr lang="en-US" sz="3400">
                <a:solidFill>
                  <a:srgbClr val="660066"/>
                </a:solidFill>
              </a:rPr>
              <a:t>Mind</a:t>
            </a:r>
          </a:p>
        </p:txBody>
      </p:sp>
      <p:sp>
        <p:nvSpPr>
          <p:cNvPr id="272471" name="Oval 87"/>
          <p:cNvSpPr>
            <a:spLocks noChangeArrowheads="1"/>
          </p:cNvSpPr>
          <p:nvPr/>
        </p:nvSpPr>
        <p:spPr bwMode="auto">
          <a:xfrm>
            <a:off x="5638800" y="838200"/>
            <a:ext cx="1655763" cy="1676400"/>
          </a:xfrm>
          <a:prstGeom prst="ellipse">
            <a:avLst/>
          </a:prstGeom>
          <a:gradFill rotWithShape="0">
            <a:gsLst>
              <a:gs pos="0">
                <a:srgbClr val="FFFFFF"/>
              </a:gs>
              <a:gs pos="100000">
                <a:srgbClr val="FFCCFF"/>
              </a:gs>
            </a:gsLst>
            <a:path path="shape">
              <a:fillToRect l="50000" t="50000" r="50000" b="50000"/>
            </a:path>
          </a:gradFill>
          <a:ln w="9525">
            <a:round/>
            <a:headEnd/>
            <a:tailEnd/>
          </a:ln>
          <a:effectLst/>
          <a:scene3d>
            <a:camera prst="legacyPerspectiveTopLeft"/>
            <a:lightRig rig="legacyNormal3" dir="t"/>
          </a:scene3d>
          <a:sp3d extrusionH="608000" prstMaterial="legacyMatte">
            <a:bevelT w="13500" h="13500" prst="angle"/>
            <a:bevelB w="13500" h="13500" prst="angle"/>
            <a:extrusionClr>
              <a:srgbClr val="FF99FF"/>
            </a:extrusionClr>
          </a:sp3d>
        </p:spPr>
        <p:txBody>
          <a:bodyPr wrap="none" anchor="ctr">
            <a:flatTx/>
          </a:bodyPr>
          <a:lstStyle/>
          <a:p>
            <a:pPr algn="ctr">
              <a:lnSpc>
                <a:spcPct val="85000"/>
              </a:lnSpc>
            </a:pPr>
            <a:r>
              <a:rPr lang="en-US" sz="3000">
                <a:solidFill>
                  <a:srgbClr val="660066"/>
                </a:solidFill>
              </a:rPr>
              <a:t>In-</a:t>
            </a:r>
          </a:p>
          <a:p>
            <a:pPr algn="ctr">
              <a:lnSpc>
                <a:spcPct val="85000"/>
              </a:lnSpc>
            </a:pPr>
            <a:r>
              <a:rPr lang="en-US" sz="3000">
                <a:solidFill>
                  <a:srgbClr val="660066"/>
                </a:solidFill>
              </a:rPr>
              <a:t>corporeal</a:t>
            </a:r>
          </a:p>
          <a:p>
            <a:pPr algn="ctr">
              <a:lnSpc>
                <a:spcPct val="85000"/>
              </a:lnSpc>
            </a:pPr>
            <a:r>
              <a:rPr lang="en-US" sz="3000">
                <a:solidFill>
                  <a:srgbClr val="660066"/>
                </a:solidFill>
              </a:rPr>
              <a:t>world</a:t>
            </a:r>
          </a:p>
        </p:txBody>
      </p:sp>
      <p:sp>
        <p:nvSpPr>
          <p:cNvPr id="272472" name="Oval 88"/>
          <p:cNvSpPr>
            <a:spLocks noChangeArrowheads="1"/>
          </p:cNvSpPr>
          <p:nvPr/>
        </p:nvSpPr>
        <p:spPr bwMode="auto">
          <a:xfrm>
            <a:off x="5638800" y="3184525"/>
            <a:ext cx="1655763" cy="1676400"/>
          </a:xfrm>
          <a:prstGeom prst="ellipse">
            <a:avLst/>
          </a:prstGeom>
          <a:gradFill rotWithShape="0">
            <a:gsLst>
              <a:gs pos="0">
                <a:srgbClr val="FFFFFF"/>
              </a:gs>
              <a:gs pos="100000">
                <a:srgbClr val="CCFF99"/>
              </a:gs>
            </a:gsLst>
            <a:path path="shape">
              <a:fillToRect l="50000" t="50000" r="50000" b="50000"/>
            </a:path>
          </a:gradFill>
          <a:ln w="9525">
            <a:round/>
            <a:headEnd/>
            <a:tailEnd/>
          </a:ln>
          <a:effectLst/>
          <a:scene3d>
            <a:camera prst="legacyPerspectiveBottomLeft"/>
            <a:lightRig rig="legacyNormal3" dir="t"/>
          </a:scene3d>
          <a:sp3d extrusionH="608000" prstMaterial="legacyMatte">
            <a:bevelT w="13500" h="13500" prst="angle"/>
            <a:bevelB w="13500" h="13500" prst="angle"/>
            <a:extrusionClr>
              <a:srgbClr val="CCFF99"/>
            </a:extrusionClr>
          </a:sp3d>
        </p:spPr>
        <p:txBody>
          <a:bodyPr wrap="none" anchor="ctr">
            <a:flatTx/>
          </a:bodyPr>
          <a:lstStyle/>
          <a:p>
            <a:pPr algn="ctr">
              <a:lnSpc>
                <a:spcPct val="85000"/>
              </a:lnSpc>
            </a:pPr>
            <a:endParaRPr lang="en-US" sz="2400">
              <a:solidFill>
                <a:srgbClr val="003300"/>
              </a:solidFill>
            </a:endParaRPr>
          </a:p>
          <a:p>
            <a:pPr algn="ctr">
              <a:lnSpc>
                <a:spcPct val="85000"/>
              </a:lnSpc>
            </a:pPr>
            <a:r>
              <a:rPr lang="en-US" sz="3000">
                <a:solidFill>
                  <a:srgbClr val="003300"/>
                </a:solidFill>
              </a:rPr>
              <a:t>Corporeal</a:t>
            </a:r>
          </a:p>
          <a:p>
            <a:pPr algn="ctr">
              <a:lnSpc>
                <a:spcPct val="85000"/>
              </a:lnSpc>
            </a:pPr>
            <a:r>
              <a:rPr lang="en-US" sz="3000">
                <a:solidFill>
                  <a:srgbClr val="003300"/>
                </a:solidFill>
              </a:rPr>
              <a:t>world</a:t>
            </a:r>
          </a:p>
        </p:txBody>
      </p:sp>
      <p:sp>
        <p:nvSpPr>
          <p:cNvPr id="272473" name="AutoShape 89"/>
          <p:cNvSpPr>
            <a:spLocks noChangeArrowheads="1"/>
          </p:cNvSpPr>
          <p:nvPr/>
        </p:nvSpPr>
        <p:spPr bwMode="auto">
          <a:xfrm rot="-5400000">
            <a:off x="3390900" y="2665413"/>
            <a:ext cx="609600" cy="533400"/>
          </a:xfrm>
          <a:prstGeom prst="downArrow">
            <a:avLst>
              <a:gd name="adj1" fmla="val 50000"/>
              <a:gd name="adj2" fmla="val 43750"/>
            </a:avLst>
          </a:prstGeom>
          <a:gradFill rotWithShape="0">
            <a:gsLst>
              <a:gs pos="0">
                <a:srgbClr val="FFFFFF"/>
              </a:gs>
              <a:gs pos="100000">
                <a:srgbClr val="9900FF"/>
              </a:gs>
            </a:gsLst>
            <a:lin ang="0" scaled="1"/>
          </a:gradFill>
          <a:ln w="9525" algn="ctr">
            <a:solidFill>
              <a:srgbClr val="6600CC"/>
            </a:solidFill>
            <a:miter lim="800000"/>
            <a:headEnd/>
            <a:tailEnd/>
          </a:ln>
          <a:effectLst/>
        </p:spPr>
        <p:txBody>
          <a:bodyPr wrap="none" anchor="ctr"/>
          <a:lstStyle/>
          <a:p>
            <a:endParaRPr lang="en-US"/>
          </a:p>
        </p:txBody>
      </p:sp>
      <p:sp>
        <p:nvSpPr>
          <p:cNvPr id="272481" name="Text Box 97"/>
          <p:cNvSpPr txBox="1">
            <a:spLocks noChangeArrowheads="1"/>
          </p:cNvSpPr>
          <p:nvPr/>
        </p:nvSpPr>
        <p:spPr bwMode="auto">
          <a:xfrm>
            <a:off x="7772400" y="2530475"/>
            <a:ext cx="1219200" cy="822325"/>
          </a:xfrm>
          <a:prstGeom prst="rect">
            <a:avLst/>
          </a:prstGeom>
          <a:noFill/>
          <a:ln w="9525">
            <a:noFill/>
            <a:miter lim="800000"/>
            <a:headEnd/>
            <a:tailEnd/>
          </a:ln>
          <a:effectLst>
            <a:outerShdw dist="12700" dir="2700000" algn="ctr" rotWithShape="0">
              <a:schemeClr val="bg1"/>
            </a:outerShdw>
          </a:effectLst>
        </p:spPr>
        <p:txBody>
          <a:bodyPr>
            <a:spAutoFit/>
          </a:bodyPr>
          <a:lstStyle/>
          <a:p>
            <a:pPr algn="ctr"/>
            <a:r>
              <a:rPr lang="en-US" sz="3200" b="1" dirty="0">
                <a:solidFill>
                  <a:srgbClr val="0000FF"/>
                </a:solidFill>
                <a:latin typeface="Arial Black" pitchFamily="34" charset="0"/>
              </a:rPr>
              <a:t>Cos-</a:t>
            </a:r>
          </a:p>
          <a:p>
            <a:pPr algn="ctr"/>
            <a:r>
              <a:rPr lang="en-US" sz="3200" b="1" dirty="0" err="1">
                <a:solidFill>
                  <a:srgbClr val="0000FF"/>
                </a:solidFill>
                <a:latin typeface="Arial Black" pitchFamily="34" charset="0"/>
              </a:rPr>
              <a:t>mos</a:t>
            </a:r>
            <a:endParaRPr lang="en-US" sz="3200" b="1" dirty="0">
              <a:solidFill>
                <a:srgbClr val="0000FF"/>
              </a:solidFill>
              <a:latin typeface="Arial Black" pitchFamily="34" charset="0"/>
            </a:endParaRPr>
          </a:p>
        </p:txBody>
      </p:sp>
      <p:sp>
        <p:nvSpPr>
          <p:cNvPr id="272485" name="WordArt 101"/>
          <p:cNvSpPr>
            <a:spLocks noChangeArrowheads="1" noChangeShapeType="1" noTextEdit="1"/>
          </p:cNvSpPr>
          <p:nvPr/>
        </p:nvSpPr>
        <p:spPr bwMode="auto">
          <a:xfrm>
            <a:off x="304800" y="1371600"/>
            <a:ext cx="877888" cy="504825"/>
          </a:xfrm>
          <a:prstGeom prst="rect">
            <a:avLst/>
          </a:prstGeom>
        </p:spPr>
        <p:txBody>
          <a:bodyPr wrap="none" fromWordArt="1">
            <a:prstTxWarp prst="textPlain">
              <a:avLst>
                <a:gd name="adj" fmla="val 50000"/>
              </a:avLst>
            </a:prstTxWarp>
          </a:bodyPr>
          <a:lstStyle/>
          <a:p>
            <a:pPr algn="ctr"/>
            <a:r>
              <a:rPr lang="en-US" sz="3600" kern="10">
                <a:ln w="38100">
                  <a:solidFill>
                    <a:srgbClr val="6600CC"/>
                  </a:solidFill>
                  <a:round/>
                  <a:headEnd/>
                  <a:tailEnd/>
                </a:ln>
                <a:solidFill>
                  <a:srgbClr val="CCFFFF"/>
                </a:solidFill>
                <a:latin typeface="Impact"/>
              </a:rPr>
              <a:t>God</a:t>
            </a:r>
          </a:p>
        </p:txBody>
      </p:sp>
      <p:grpSp>
        <p:nvGrpSpPr>
          <p:cNvPr id="272521" name="Group 137"/>
          <p:cNvGrpSpPr>
            <a:grpSpLocks/>
          </p:cNvGrpSpPr>
          <p:nvPr/>
        </p:nvGrpSpPr>
        <p:grpSpPr bwMode="auto">
          <a:xfrm>
            <a:off x="790575" y="5286375"/>
            <a:ext cx="7743825" cy="1138238"/>
            <a:chOff x="402" y="3312"/>
            <a:chExt cx="4878" cy="717"/>
          </a:xfrm>
        </p:grpSpPr>
        <p:sp>
          <p:nvSpPr>
            <p:cNvPr id="272387" name="Text Box 3"/>
            <p:cNvSpPr txBox="1">
              <a:spLocks noChangeArrowheads="1"/>
            </p:cNvSpPr>
            <p:nvPr/>
          </p:nvSpPr>
          <p:spPr bwMode="auto">
            <a:xfrm>
              <a:off x="624" y="3383"/>
              <a:ext cx="4656" cy="646"/>
            </a:xfrm>
            <a:prstGeom prst="rect">
              <a:avLst/>
            </a:prstGeom>
            <a:noFill/>
            <a:ln w="9525">
              <a:noFill/>
              <a:miter lim="800000"/>
              <a:headEnd/>
              <a:tailEnd/>
            </a:ln>
            <a:effectLst/>
          </p:spPr>
          <p:txBody>
            <a:bodyPr>
              <a:spAutoFit/>
            </a:bodyPr>
            <a:lstStyle/>
            <a:p>
              <a:pPr>
                <a:lnSpc>
                  <a:spcPct val="85000"/>
                </a:lnSpc>
              </a:pPr>
              <a:r>
                <a:rPr lang="en-US" sz="2400" b="1">
                  <a:solidFill>
                    <a:schemeClr val="bg1"/>
                  </a:solidFill>
                  <a:latin typeface="Arial Narrow" pitchFamily="34" charset="0"/>
                </a:rPr>
                <a:t>The incorporeal world is in the position of </a:t>
              </a:r>
              <a:r>
                <a:rPr lang="en-US" sz="2400" b="1">
                  <a:solidFill>
                    <a:srgbClr val="FFFF99"/>
                  </a:solidFill>
                  <a:latin typeface="Arial Narrow" pitchFamily="34" charset="0"/>
                </a:rPr>
                <a:t>subject</a:t>
              </a:r>
              <a:r>
                <a:rPr lang="en-US" sz="2400" b="1">
                  <a:solidFill>
                    <a:schemeClr val="bg1"/>
                  </a:solidFill>
                  <a:latin typeface="Arial Narrow" pitchFamily="34" charset="0"/>
                </a:rPr>
                <a:t> partner, and the corporeal world in the position of </a:t>
              </a:r>
              <a:r>
                <a:rPr lang="en-US" sz="2400" b="1">
                  <a:solidFill>
                    <a:srgbClr val="FFFF99"/>
                  </a:solidFill>
                  <a:latin typeface="Arial Narrow" pitchFamily="34" charset="0"/>
                </a:rPr>
                <a:t>object</a:t>
              </a:r>
              <a:r>
                <a:rPr lang="en-US" sz="2400" b="1">
                  <a:solidFill>
                    <a:schemeClr val="bg1"/>
                  </a:solidFill>
                  <a:latin typeface="Arial Narrow" pitchFamily="34" charset="0"/>
                </a:rPr>
                <a:t> partner. The latter is like a shadow of the former </a:t>
              </a:r>
              <a:r>
                <a:rPr lang="en-US" sz="2000">
                  <a:solidFill>
                    <a:schemeClr val="bg1"/>
                  </a:solidFill>
                  <a:latin typeface="Arial Narrow" pitchFamily="34" charset="0"/>
                </a:rPr>
                <a:t>(p.  46).</a:t>
              </a:r>
              <a:endParaRPr lang="en-US" sz="2800" b="1">
                <a:solidFill>
                  <a:schemeClr val="bg1"/>
                </a:solidFill>
                <a:latin typeface="Arial Narrow" pitchFamily="34" charset="0"/>
              </a:endParaRPr>
            </a:p>
          </p:txBody>
        </p:sp>
        <p:sp>
          <p:nvSpPr>
            <p:cNvPr id="272388" name="Text Box 4"/>
            <p:cNvSpPr txBox="1">
              <a:spLocks noChangeArrowheads="1"/>
            </p:cNvSpPr>
            <p:nvPr/>
          </p:nvSpPr>
          <p:spPr bwMode="auto">
            <a:xfrm>
              <a:off x="402" y="3312"/>
              <a:ext cx="222" cy="346"/>
            </a:xfrm>
            <a:prstGeom prst="rect">
              <a:avLst/>
            </a:prstGeom>
            <a:noFill/>
            <a:ln w="9525">
              <a:noFill/>
              <a:miter lim="800000"/>
              <a:headEnd/>
              <a:tailEnd/>
            </a:ln>
            <a:effectLst/>
          </p:spPr>
          <p:txBody>
            <a:bodyPr>
              <a:spAutoFit/>
            </a:bodyPr>
            <a:lstStyle/>
            <a:p>
              <a:r>
                <a:rPr lang="en-US" sz="4000" b="1">
                  <a:solidFill>
                    <a:schemeClr val="bg1"/>
                  </a:solidFill>
                  <a:latin typeface="Times New Roman" pitchFamily="18" charset="0"/>
                  <a:sym typeface="CommonBullets" pitchFamily="34" charset="2"/>
                </a:rPr>
                <a:t></a:t>
              </a:r>
              <a:endParaRPr lang="en-US" sz="4000" b="1">
                <a:solidFill>
                  <a:schemeClr val="bg1"/>
                </a:solidFill>
                <a:latin typeface="Times New Roman" pitchFamily="18" charset="0"/>
              </a:endParaRPr>
            </a:p>
          </p:txBody>
        </p:sp>
      </p:grpSp>
      <p:sp>
        <p:nvSpPr>
          <p:cNvPr id="272513" name="Oval 129"/>
          <p:cNvSpPr>
            <a:spLocks noChangeArrowheads="1"/>
          </p:cNvSpPr>
          <p:nvPr/>
        </p:nvSpPr>
        <p:spPr bwMode="auto">
          <a:xfrm>
            <a:off x="4191000" y="2246313"/>
            <a:ext cx="1274763" cy="1371600"/>
          </a:xfrm>
          <a:prstGeom prst="ellipse">
            <a:avLst/>
          </a:prstGeom>
          <a:gradFill rotWithShape="0">
            <a:gsLst>
              <a:gs pos="0">
                <a:srgbClr val="0000CC"/>
              </a:gs>
              <a:gs pos="100000">
                <a:srgbClr val="0000FF"/>
              </a:gs>
            </a:gsLst>
            <a:lin ang="5400000" scaled="1"/>
          </a:gradFill>
          <a:ln w="9525">
            <a:solidFill>
              <a:schemeClr val="tx1"/>
            </a:solidFill>
            <a:round/>
            <a:headEnd/>
            <a:tailEnd/>
          </a:ln>
          <a:effectLst>
            <a:outerShdw dist="127000" dir="10800000" algn="ctr" rotWithShape="0">
              <a:srgbClr val="CCFFFF"/>
            </a:outerShdw>
          </a:effectLst>
        </p:spPr>
        <p:txBody>
          <a:bodyPr wrap="none" anchor="ctr"/>
          <a:lstStyle/>
          <a:p>
            <a:pPr algn="ctr">
              <a:lnSpc>
                <a:spcPct val="100000"/>
              </a:lnSpc>
            </a:pPr>
            <a:endParaRPr lang="en-US" sz="2400" b="1">
              <a:solidFill>
                <a:schemeClr val="tx1"/>
              </a:solidFill>
              <a:effectLst>
                <a:outerShdw blurRad="38100" dist="38100" dir="2700000" algn="tl">
                  <a:srgbClr val="FFFFFF"/>
                </a:outerShdw>
              </a:effectLst>
              <a:latin typeface="Times New Roman" pitchFamily="18" charset="0"/>
            </a:endParaRPr>
          </a:p>
        </p:txBody>
      </p:sp>
      <p:sp>
        <p:nvSpPr>
          <p:cNvPr id="272514" name="WordArt 130"/>
          <p:cNvSpPr>
            <a:spLocks noChangeArrowheads="1" noChangeShapeType="1" noTextEdit="1"/>
          </p:cNvSpPr>
          <p:nvPr/>
        </p:nvSpPr>
        <p:spPr bwMode="auto">
          <a:xfrm>
            <a:off x="4294188" y="2628900"/>
            <a:ext cx="1066800" cy="571500"/>
          </a:xfrm>
          <a:prstGeom prst="rect">
            <a:avLst/>
          </a:prstGeom>
        </p:spPr>
        <p:txBody>
          <a:bodyPr wrap="none" fromWordArt="1">
            <a:prstTxWarp prst="textInflate">
              <a:avLst>
                <a:gd name="adj" fmla="val 13634"/>
              </a:avLst>
            </a:prstTxWarp>
          </a:bodyPr>
          <a:lstStyle/>
          <a:p>
            <a:pPr algn="ctr"/>
            <a:r>
              <a:rPr lang="en-US" sz="3600" kern="10">
                <a:ln w="28575">
                  <a:noFill/>
                  <a:round/>
                  <a:headEnd/>
                  <a:tailEnd/>
                </a:ln>
                <a:solidFill>
                  <a:schemeClr val="bg1"/>
                </a:solidFill>
                <a:latin typeface="Impact"/>
              </a:rPr>
              <a:t>Universe</a:t>
            </a:r>
          </a:p>
        </p:txBody>
      </p:sp>
      <p:pic>
        <p:nvPicPr>
          <p:cNvPr id="272522" name="Picture 138" descr="Woman casual_blue"/>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676400" y="1676400"/>
            <a:ext cx="942975" cy="2667000"/>
          </a:xfrm>
          <a:prstGeom prst="rect">
            <a:avLst/>
          </a:prstGeom>
          <a:noFill/>
        </p:spPr>
      </p:pic>
      <p:grpSp>
        <p:nvGrpSpPr>
          <p:cNvPr id="272526" name="Group 142"/>
          <p:cNvGrpSpPr>
            <a:grpSpLocks/>
          </p:cNvGrpSpPr>
          <p:nvPr/>
        </p:nvGrpSpPr>
        <p:grpSpPr bwMode="auto">
          <a:xfrm rot="135787">
            <a:off x="7458075" y="1676400"/>
            <a:ext cx="314325" cy="2590800"/>
            <a:chOff x="4128" y="966"/>
            <a:chExt cx="192" cy="1476"/>
          </a:xfrm>
        </p:grpSpPr>
        <p:sp>
          <p:nvSpPr>
            <p:cNvPr id="272527" name="WordArt 143"/>
            <p:cNvSpPr>
              <a:spLocks noChangeArrowheads="1" noChangeShapeType="1" noTextEdit="1"/>
            </p:cNvSpPr>
            <p:nvPr/>
          </p:nvSpPr>
          <p:spPr bwMode="auto">
            <a:xfrm rot="4809987">
              <a:off x="3844" y="1251"/>
              <a:ext cx="762" cy="191"/>
            </a:xfrm>
            <a:prstGeom prst="rect">
              <a:avLst/>
            </a:prstGeom>
          </p:spPr>
          <p:txBody>
            <a:bodyPr wrap="none" fromWordArt="1">
              <a:prstTxWarp prst="textPlain">
                <a:avLst>
                  <a:gd name="adj" fmla="val 50000"/>
                </a:avLst>
              </a:prstTxWarp>
            </a:bodyPr>
            <a:lstStyle/>
            <a:p>
              <a:pPr algn="ctr"/>
              <a:r>
                <a:rPr lang="en-US" sz="3600" kern="10">
                  <a:ln w="9525">
                    <a:solidFill>
                      <a:srgbClr val="000099"/>
                    </a:solidFill>
                    <a:round/>
                    <a:headEnd/>
                    <a:tailEnd/>
                  </a:ln>
                  <a:gradFill rotWithShape="0">
                    <a:gsLst>
                      <a:gs pos="0">
                        <a:srgbClr val="6600CC"/>
                      </a:gs>
                      <a:gs pos="50000">
                        <a:schemeClr val="bg1"/>
                      </a:gs>
                      <a:gs pos="100000">
                        <a:srgbClr val="6600CC"/>
                      </a:gs>
                    </a:gsLst>
                    <a:lin ang="590013" scaled="1"/>
                  </a:gradFill>
                  <a:latin typeface="Impact"/>
                </a:rPr>
                <a:t>~</a:t>
              </a:r>
            </a:p>
          </p:txBody>
        </p:sp>
        <p:sp>
          <p:nvSpPr>
            <p:cNvPr id="272528" name="WordArt 144"/>
            <p:cNvSpPr>
              <a:spLocks noChangeArrowheads="1" noChangeShapeType="1" noTextEdit="1"/>
            </p:cNvSpPr>
            <p:nvPr/>
          </p:nvSpPr>
          <p:spPr bwMode="auto">
            <a:xfrm rot="5778064" flipH="1">
              <a:off x="3843" y="1965"/>
              <a:ext cx="762" cy="191"/>
            </a:xfrm>
            <a:prstGeom prst="rect">
              <a:avLst/>
            </a:prstGeom>
          </p:spPr>
          <p:txBody>
            <a:bodyPr wrap="none" fromWordArt="1">
              <a:prstTxWarp prst="textPlain">
                <a:avLst>
                  <a:gd name="adj" fmla="val 50000"/>
                </a:avLst>
              </a:prstTxWarp>
            </a:bodyPr>
            <a:lstStyle/>
            <a:p>
              <a:pPr algn="ctr"/>
              <a:r>
                <a:rPr lang="en-US" sz="3600" kern="10">
                  <a:ln w="9525">
                    <a:solidFill>
                      <a:srgbClr val="000099"/>
                    </a:solidFill>
                    <a:round/>
                    <a:headEnd/>
                    <a:tailEnd/>
                  </a:ln>
                  <a:gradFill rotWithShape="0">
                    <a:gsLst>
                      <a:gs pos="0">
                        <a:srgbClr val="6600CC"/>
                      </a:gs>
                      <a:gs pos="50000">
                        <a:schemeClr val="bg1"/>
                      </a:gs>
                      <a:gs pos="100000">
                        <a:srgbClr val="6600CC"/>
                      </a:gs>
                    </a:gsLst>
                    <a:lin ang="21221936" scaled="1"/>
                  </a:gradFill>
                  <a:latin typeface="Impact"/>
                </a:rPr>
                <a:t>~</a:t>
              </a:r>
            </a:p>
          </p:txBody>
        </p:sp>
      </p:grpSp>
      <p:grpSp>
        <p:nvGrpSpPr>
          <p:cNvPr id="272529" name="Group 145"/>
          <p:cNvGrpSpPr>
            <a:grpSpLocks/>
          </p:cNvGrpSpPr>
          <p:nvPr/>
        </p:nvGrpSpPr>
        <p:grpSpPr bwMode="auto">
          <a:xfrm>
            <a:off x="361950" y="1990725"/>
            <a:ext cx="762000" cy="1882775"/>
            <a:chOff x="228" y="1254"/>
            <a:chExt cx="480" cy="1186"/>
          </a:xfrm>
        </p:grpSpPr>
        <p:sp>
          <p:nvSpPr>
            <p:cNvPr id="272530" name="Freeform 146"/>
            <p:cNvSpPr>
              <a:spLocks/>
            </p:cNvSpPr>
            <p:nvPr/>
          </p:nvSpPr>
          <p:spPr bwMode="auto">
            <a:xfrm rot="5437268" flipH="1" flipV="1">
              <a:off x="34" y="1448"/>
              <a:ext cx="867" cy="480"/>
            </a:xfrm>
            <a:custGeom>
              <a:avLst/>
              <a:gdLst/>
              <a:ahLst/>
              <a:cxnLst>
                <a:cxn ang="0">
                  <a:pos x="405" y="1335"/>
                </a:cxn>
                <a:cxn ang="0">
                  <a:pos x="625" y="1501"/>
                </a:cxn>
                <a:cxn ang="0">
                  <a:pos x="758" y="1645"/>
                </a:cxn>
                <a:cxn ang="0">
                  <a:pos x="850" y="1845"/>
                </a:cxn>
                <a:cxn ang="0">
                  <a:pos x="892" y="2022"/>
                </a:cxn>
                <a:cxn ang="0">
                  <a:pos x="889" y="2178"/>
                </a:cxn>
                <a:cxn ang="0">
                  <a:pos x="839" y="2372"/>
                </a:cxn>
                <a:cxn ang="0">
                  <a:pos x="743" y="2544"/>
                </a:cxn>
                <a:cxn ang="0">
                  <a:pos x="604" y="2696"/>
                </a:cxn>
                <a:cxn ang="0">
                  <a:pos x="477" y="2782"/>
                </a:cxn>
                <a:cxn ang="0">
                  <a:pos x="338" y="2834"/>
                </a:cxn>
                <a:cxn ang="0">
                  <a:pos x="209" y="2849"/>
                </a:cxn>
                <a:cxn ang="0">
                  <a:pos x="0" y="2840"/>
                </a:cxn>
                <a:cxn ang="0">
                  <a:pos x="189" y="2879"/>
                </a:cxn>
                <a:cxn ang="0">
                  <a:pos x="366" y="2895"/>
                </a:cxn>
                <a:cxn ang="0">
                  <a:pos x="521" y="2890"/>
                </a:cxn>
                <a:cxn ang="0">
                  <a:pos x="687" y="2867"/>
                </a:cxn>
                <a:cxn ang="0">
                  <a:pos x="885" y="2816"/>
                </a:cxn>
                <a:cxn ang="0">
                  <a:pos x="1064" y="2740"/>
                </a:cxn>
                <a:cxn ang="0">
                  <a:pos x="1242" y="2638"/>
                </a:cxn>
                <a:cxn ang="0">
                  <a:pos x="1373" y="2533"/>
                </a:cxn>
                <a:cxn ang="0">
                  <a:pos x="1502" y="2411"/>
                </a:cxn>
                <a:cxn ang="0">
                  <a:pos x="1605" y="2283"/>
                </a:cxn>
                <a:cxn ang="0">
                  <a:pos x="1700" y="2145"/>
                </a:cxn>
                <a:cxn ang="0">
                  <a:pos x="1774" y="1993"/>
                </a:cxn>
                <a:cxn ang="0">
                  <a:pos x="1835" y="1823"/>
                </a:cxn>
                <a:cxn ang="0">
                  <a:pos x="1877" y="1651"/>
                </a:cxn>
                <a:cxn ang="0">
                  <a:pos x="1896" y="1468"/>
                </a:cxn>
                <a:cxn ang="0">
                  <a:pos x="1896" y="1298"/>
                </a:cxn>
                <a:cxn ang="0">
                  <a:pos x="1868" y="1094"/>
                </a:cxn>
                <a:cxn ang="0">
                  <a:pos x="1822" y="917"/>
                </a:cxn>
                <a:cxn ang="0">
                  <a:pos x="1757" y="767"/>
                </a:cxn>
                <a:cxn ang="0">
                  <a:pos x="1678" y="612"/>
                </a:cxn>
                <a:cxn ang="0">
                  <a:pos x="1569" y="462"/>
                </a:cxn>
                <a:cxn ang="0">
                  <a:pos x="1458" y="334"/>
                </a:cxn>
                <a:cxn ang="0">
                  <a:pos x="1345" y="231"/>
                </a:cxn>
                <a:cxn ang="0">
                  <a:pos x="1208" y="133"/>
                </a:cxn>
                <a:cxn ang="0">
                  <a:pos x="1092" y="70"/>
                </a:cxn>
                <a:cxn ang="0">
                  <a:pos x="981" y="31"/>
                </a:cxn>
                <a:cxn ang="0">
                  <a:pos x="835" y="3"/>
                </a:cxn>
                <a:cxn ang="0">
                  <a:pos x="710" y="3"/>
                </a:cxn>
                <a:cxn ang="0">
                  <a:pos x="552" y="33"/>
                </a:cxn>
                <a:cxn ang="0">
                  <a:pos x="425" y="94"/>
                </a:cxn>
                <a:cxn ang="0">
                  <a:pos x="309" y="177"/>
                </a:cxn>
                <a:cxn ang="0">
                  <a:pos x="209" y="286"/>
                </a:cxn>
                <a:cxn ang="0">
                  <a:pos x="133" y="416"/>
                </a:cxn>
                <a:cxn ang="0">
                  <a:pos x="89" y="569"/>
                </a:cxn>
                <a:cxn ang="0">
                  <a:pos x="76" y="732"/>
                </a:cxn>
                <a:cxn ang="0">
                  <a:pos x="105" y="904"/>
                </a:cxn>
                <a:cxn ang="0">
                  <a:pos x="172" y="1054"/>
                </a:cxn>
                <a:cxn ang="0">
                  <a:pos x="272" y="1196"/>
                </a:cxn>
              </a:cxnLst>
              <a:rect l="0" t="0" r="r" b="b"/>
              <a:pathLst>
                <a:path w="1899" h="2895">
                  <a:moveTo>
                    <a:pt x="338" y="1270"/>
                  </a:moveTo>
                  <a:lnTo>
                    <a:pt x="405" y="1335"/>
                  </a:lnTo>
                  <a:lnTo>
                    <a:pt x="475" y="1390"/>
                  </a:lnTo>
                  <a:lnTo>
                    <a:pt x="625" y="1501"/>
                  </a:lnTo>
                  <a:lnTo>
                    <a:pt x="702" y="1573"/>
                  </a:lnTo>
                  <a:lnTo>
                    <a:pt x="758" y="1645"/>
                  </a:lnTo>
                  <a:lnTo>
                    <a:pt x="817" y="1756"/>
                  </a:lnTo>
                  <a:lnTo>
                    <a:pt x="850" y="1845"/>
                  </a:lnTo>
                  <a:lnTo>
                    <a:pt x="881" y="1937"/>
                  </a:lnTo>
                  <a:lnTo>
                    <a:pt x="892" y="2022"/>
                  </a:lnTo>
                  <a:lnTo>
                    <a:pt x="894" y="2106"/>
                  </a:lnTo>
                  <a:lnTo>
                    <a:pt x="889" y="2178"/>
                  </a:lnTo>
                  <a:lnTo>
                    <a:pt x="872" y="2278"/>
                  </a:lnTo>
                  <a:lnTo>
                    <a:pt x="839" y="2372"/>
                  </a:lnTo>
                  <a:lnTo>
                    <a:pt x="798" y="2455"/>
                  </a:lnTo>
                  <a:lnTo>
                    <a:pt x="743" y="2544"/>
                  </a:lnTo>
                  <a:lnTo>
                    <a:pt x="665" y="2634"/>
                  </a:lnTo>
                  <a:lnTo>
                    <a:pt x="604" y="2696"/>
                  </a:lnTo>
                  <a:lnTo>
                    <a:pt x="541" y="2744"/>
                  </a:lnTo>
                  <a:lnTo>
                    <a:pt x="477" y="2782"/>
                  </a:lnTo>
                  <a:lnTo>
                    <a:pt x="410" y="2812"/>
                  </a:lnTo>
                  <a:lnTo>
                    <a:pt x="338" y="2834"/>
                  </a:lnTo>
                  <a:lnTo>
                    <a:pt x="261" y="2845"/>
                  </a:lnTo>
                  <a:lnTo>
                    <a:pt x="209" y="2849"/>
                  </a:lnTo>
                  <a:lnTo>
                    <a:pt x="148" y="2851"/>
                  </a:lnTo>
                  <a:lnTo>
                    <a:pt x="0" y="2840"/>
                  </a:lnTo>
                  <a:lnTo>
                    <a:pt x="109" y="2866"/>
                  </a:lnTo>
                  <a:lnTo>
                    <a:pt x="189" y="2879"/>
                  </a:lnTo>
                  <a:lnTo>
                    <a:pt x="277" y="2890"/>
                  </a:lnTo>
                  <a:lnTo>
                    <a:pt x="366" y="2895"/>
                  </a:lnTo>
                  <a:lnTo>
                    <a:pt x="442" y="2895"/>
                  </a:lnTo>
                  <a:lnTo>
                    <a:pt x="521" y="2890"/>
                  </a:lnTo>
                  <a:lnTo>
                    <a:pt x="608" y="2882"/>
                  </a:lnTo>
                  <a:lnTo>
                    <a:pt x="687" y="2867"/>
                  </a:lnTo>
                  <a:lnTo>
                    <a:pt x="782" y="2845"/>
                  </a:lnTo>
                  <a:lnTo>
                    <a:pt x="885" y="2816"/>
                  </a:lnTo>
                  <a:lnTo>
                    <a:pt x="985" y="2777"/>
                  </a:lnTo>
                  <a:lnTo>
                    <a:pt x="1064" y="2740"/>
                  </a:lnTo>
                  <a:lnTo>
                    <a:pt x="1151" y="2694"/>
                  </a:lnTo>
                  <a:lnTo>
                    <a:pt x="1242" y="2638"/>
                  </a:lnTo>
                  <a:lnTo>
                    <a:pt x="1308" y="2586"/>
                  </a:lnTo>
                  <a:lnTo>
                    <a:pt x="1373" y="2533"/>
                  </a:lnTo>
                  <a:lnTo>
                    <a:pt x="1441" y="2470"/>
                  </a:lnTo>
                  <a:lnTo>
                    <a:pt x="1502" y="2411"/>
                  </a:lnTo>
                  <a:lnTo>
                    <a:pt x="1552" y="2350"/>
                  </a:lnTo>
                  <a:lnTo>
                    <a:pt x="1605" y="2283"/>
                  </a:lnTo>
                  <a:lnTo>
                    <a:pt x="1652" y="2217"/>
                  </a:lnTo>
                  <a:lnTo>
                    <a:pt x="1700" y="2145"/>
                  </a:lnTo>
                  <a:lnTo>
                    <a:pt x="1738" y="2071"/>
                  </a:lnTo>
                  <a:lnTo>
                    <a:pt x="1774" y="1993"/>
                  </a:lnTo>
                  <a:lnTo>
                    <a:pt x="1807" y="1912"/>
                  </a:lnTo>
                  <a:lnTo>
                    <a:pt x="1835" y="1823"/>
                  </a:lnTo>
                  <a:lnTo>
                    <a:pt x="1860" y="1738"/>
                  </a:lnTo>
                  <a:lnTo>
                    <a:pt x="1877" y="1651"/>
                  </a:lnTo>
                  <a:lnTo>
                    <a:pt x="1890" y="1551"/>
                  </a:lnTo>
                  <a:lnTo>
                    <a:pt x="1896" y="1468"/>
                  </a:lnTo>
                  <a:lnTo>
                    <a:pt x="1899" y="1385"/>
                  </a:lnTo>
                  <a:lnTo>
                    <a:pt x="1896" y="1298"/>
                  </a:lnTo>
                  <a:lnTo>
                    <a:pt x="1884" y="1198"/>
                  </a:lnTo>
                  <a:lnTo>
                    <a:pt x="1868" y="1094"/>
                  </a:lnTo>
                  <a:lnTo>
                    <a:pt x="1846" y="1006"/>
                  </a:lnTo>
                  <a:lnTo>
                    <a:pt x="1822" y="917"/>
                  </a:lnTo>
                  <a:lnTo>
                    <a:pt x="1794" y="845"/>
                  </a:lnTo>
                  <a:lnTo>
                    <a:pt x="1757" y="767"/>
                  </a:lnTo>
                  <a:lnTo>
                    <a:pt x="1724" y="695"/>
                  </a:lnTo>
                  <a:lnTo>
                    <a:pt x="1678" y="612"/>
                  </a:lnTo>
                  <a:lnTo>
                    <a:pt x="1624" y="530"/>
                  </a:lnTo>
                  <a:lnTo>
                    <a:pt x="1569" y="462"/>
                  </a:lnTo>
                  <a:lnTo>
                    <a:pt x="1517" y="397"/>
                  </a:lnTo>
                  <a:lnTo>
                    <a:pt x="1458" y="334"/>
                  </a:lnTo>
                  <a:lnTo>
                    <a:pt x="1397" y="275"/>
                  </a:lnTo>
                  <a:lnTo>
                    <a:pt x="1345" y="231"/>
                  </a:lnTo>
                  <a:lnTo>
                    <a:pt x="1279" y="177"/>
                  </a:lnTo>
                  <a:lnTo>
                    <a:pt x="1208" y="133"/>
                  </a:lnTo>
                  <a:lnTo>
                    <a:pt x="1151" y="99"/>
                  </a:lnTo>
                  <a:lnTo>
                    <a:pt x="1092" y="70"/>
                  </a:lnTo>
                  <a:lnTo>
                    <a:pt x="1036" y="48"/>
                  </a:lnTo>
                  <a:lnTo>
                    <a:pt x="981" y="31"/>
                  </a:lnTo>
                  <a:lnTo>
                    <a:pt x="898" y="11"/>
                  </a:lnTo>
                  <a:lnTo>
                    <a:pt x="835" y="3"/>
                  </a:lnTo>
                  <a:lnTo>
                    <a:pt x="770" y="0"/>
                  </a:lnTo>
                  <a:lnTo>
                    <a:pt x="710" y="3"/>
                  </a:lnTo>
                  <a:lnTo>
                    <a:pt x="630" y="14"/>
                  </a:lnTo>
                  <a:lnTo>
                    <a:pt x="552" y="33"/>
                  </a:lnTo>
                  <a:lnTo>
                    <a:pt x="482" y="61"/>
                  </a:lnTo>
                  <a:lnTo>
                    <a:pt x="425" y="94"/>
                  </a:lnTo>
                  <a:lnTo>
                    <a:pt x="360" y="133"/>
                  </a:lnTo>
                  <a:lnTo>
                    <a:pt x="309" y="177"/>
                  </a:lnTo>
                  <a:lnTo>
                    <a:pt x="255" y="227"/>
                  </a:lnTo>
                  <a:lnTo>
                    <a:pt x="209" y="286"/>
                  </a:lnTo>
                  <a:lnTo>
                    <a:pt x="166" y="349"/>
                  </a:lnTo>
                  <a:lnTo>
                    <a:pt x="133" y="416"/>
                  </a:lnTo>
                  <a:lnTo>
                    <a:pt x="109" y="491"/>
                  </a:lnTo>
                  <a:lnTo>
                    <a:pt x="89" y="569"/>
                  </a:lnTo>
                  <a:lnTo>
                    <a:pt x="78" y="649"/>
                  </a:lnTo>
                  <a:lnTo>
                    <a:pt x="76" y="732"/>
                  </a:lnTo>
                  <a:lnTo>
                    <a:pt x="87" y="824"/>
                  </a:lnTo>
                  <a:lnTo>
                    <a:pt x="105" y="904"/>
                  </a:lnTo>
                  <a:lnTo>
                    <a:pt x="137" y="981"/>
                  </a:lnTo>
                  <a:lnTo>
                    <a:pt x="172" y="1054"/>
                  </a:lnTo>
                  <a:lnTo>
                    <a:pt x="216" y="1118"/>
                  </a:lnTo>
                  <a:lnTo>
                    <a:pt x="272" y="1196"/>
                  </a:lnTo>
                  <a:lnTo>
                    <a:pt x="338" y="1270"/>
                  </a:lnTo>
                  <a:close/>
                </a:path>
              </a:pathLst>
            </a:custGeom>
            <a:gradFill rotWithShape="0">
              <a:gsLst>
                <a:gs pos="0">
                  <a:srgbClr val="FFCCFF"/>
                </a:gs>
                <a:gs pos="100000">
                  <a:srgbClr val="FF66CC"/>
                </a:gs>
              </a:gsLst>
              <a:path path="rect">
                <a:fillToRect t="100000" r="100000"/>
              </a:path>
            </a:gradFill>
            <a:ln w="9525" cap="flat" cmpd="sng">
              <a:noFill/>
              <a:prstDash val="solid"/>
              <a:round/>
              <a:headEnd type="none" w="med" len="med"/>
              <a:tailEnd type="none" w="med" len="med"/>
            </a:ln>
            <a:effectLst/>
          </p:spPr>
          <p:txBody>
            <a:bodyPr/>
            <a:lstStyle/>
            <a:p>
              <a:endParaRPr lang="en-US"/>
            </a:p>
          </p:txBody>
        </p:sp>
        <p:sp>
          <p:nvSpPr>
            <p:cNvPr id="272531" name="Freeform 147"/>
            <p:cNvSpPr>
              <a:spLocks/>
            </p:cNvSpPr>
            <p:nvPr/>
          </p:nvSpPr>
          <p:spPr bwMode="auto">
            <a:xfrm rot="5435238" flipH="1" flipV="1">
              <a:off x="68" y="1801"/>
              <a:ext cx="799" cy="480"/>
            </a:xfrm>
            <a:custGeom>
              <a:avLst/>
              <a:gdLst/>
              <a:ahLst/>
              <a:cxnLst>
                <a:cxn ang="0">
                  <a:pos x="1494" y="1560"/>
                </a:cxn>
                <a:cxn ang="0">
                  <a:pos x="1274" y="1394"/>
                </a:cxn>
                <a:cxn ang="0">
                  <a:pos x="1141" y="1250"/>
                </a:cxn>
                <a:cxn ang="0">
                  <a:pos x="1049" y="1050"/>
                </a:cxn>
                <a:cxn ang="0">
                  <a:pos x="1007" y="873"/>
                </a:cxn>
                <a:cxn ang="0">
                  <a:pos x="1010" y="717"/>
                </a:cxn>
                <a:cxn ang="0">
                  <a:pos x="1060" y="523"/>
                </a:cxn>
                <a:cxn ang="0">
                  <a:pos x="1156" y="351"/>
                </a:cxn>
                <a:cxn ang="0">
                  <a:pos x="1295" y="199"/>
                </a:cxn>
                <a:cxn ang="0">
                  <a:pos x="1422" y="113"/>
                </a:cxn>
                <a:cxn ang="0">
                  <a:pos x="1561" y="61"/>
                </a:cxn>
                <a:cxn ang="0">
                  <a:pos x="1690" y="46"/>
                </a:cxn>
                <a:cxn ang="0">
                  <a:pos x="1899" y="55"/>
                </a:cxn>
                <a:cxn ang="0">
                  <a:pos x="1710" y="16"/>
                </a:cxn>
                <a:cxn ang="0">
                  <a:pos x="1533" y="0"/>
                </a:cxn>
                <a:cxn ang="0">
                  <a:pos x="1378" y="5"/>
                </a:cxn>
                <a:cxn ang="0">
                  <a:pos x="1212" y="28"/>
                </a:cxn>
                <a:cxn ang="0">
                  <a:pos x="1014" y="79"/>
                </a:cxn>
                <a:cxn ang="0">
                  <a:pos x="835" y="155"/>
                </a:cxn>
                <a:cxn ang="0">
                  <a:pos x="657" y="257"/>
                </a:cxn>
                <a:cxn ang="0">
                  <a:pos x="526" y="362"/>
                </a:cxn>
                <a:cxn ang="0">
                  <a:pos x="397" y="484"/>
                </a:cxn>
                <a:cxn ang="0">
                  <a:pos x="294" y="612"/>
                </a:cxn>
                <a:cxn ang="0">
                  <a:pos x="199" y="750"/>
                </a:cxn>
                <a:cxn ang="0">
                  <a:pos x="125" y="902"/>
                </a:cxn>
                <a:cxn ang="0">
                  <a:pos x="64" y="1072"/>
                </a:cxn>
                <a:cxn ang="0">
                  <a:pos x="22" y="1244"/>
                </a:cxn>
                <a:cxn ang="0">
                  <a:pos x="3" y="1427"/>
                </a:cxn>
                <a:cxn ang="0">
                  <a:pos x="3" y="1597"/>
                </a:cxn>
                <a:cxn ang="0">
                  <a:pos x="31" y="1801"/>
                </a:cxn>
                <a:cxn ang="0">
                  <a:pos x="77" y="1978"/>
                </a:cxn>
                <a:cxn ang="0">
                  <a:pos x="142" y="2128"/>
                </a:cxn>
                <a:cxn ang="0">
                  <a:pos x="221" y="2283"/>
                </a:cxn>
                <a:cxn ang="0">
                  <a:pos x="330" y="2433"/>
                </a:cxn>
                <a:cxn ang="0">
                  <a:pos x="441" y="2561"/>
                </a:cxn>
                <a:cxn ang="0">
                  <a:pos x="554" y="2664"/>
                </a:cxn>
                <a:cxn ang="0">
                  <a:pos x="691" y="2762"/>
                </a:cxn>
                <a:cxn ang="0">
                  <a:pos x="807" y="2825"/>
                </a:cxn>
                <a:cxn ang="0">
                  <a:pos x="918" y="2864"/>
                </a:cxn>
                <a:cxn ang="0">
                  <a:pos x="1064" y="2892"/>
                </a:cxn>
                <a:cxn ang="0">
                  <a:pos x="1189" y="2892"/>
                </a:cxn>
                <a:cxn ang="0">
                  <a:pos x="1347" y="2862"/>
                </a:cxn>
                <a:cxn ang="0">
                  <a:pos x="1474" y="2801"/>
                </a:cxn>
                <a:cxn ang="0">
                  <a:pos x="1590" y="2718"/>
                </a:cxn>
                <a:cxn ang="0">
                  <a:pos x="1690" y="2609"/>
                </a:cxn>
                <a:cxn ang="0">
                  <a:pos x="1766" y="2479"/>
                </a:cxn>
                <a:cxn ang="0">
                  <a:pos x="1810" y="2326"/>
                </a:cxn>
                <a:cxn ang="0">
                  <a:pos x="1823" y="2163"/>
                </a:cxn>
                <a:cxn ang="0">
                  <a:pos x="1794" y="1991"/>
                </a:cxn>
                <a:cxn ang="0">
                  <a:pos x="1727" y="1841"/>
                </a:cxn>
                <a:cxn ang="0">
                  <a:pos x="1627" y="1699"/>
                </a:cxn>
              </a:cxnLst>
              <a:rect l="0" t="0" r="r" b="b"/>
              <a:pathLst>
                <a:path w="1899" h="2895">
                  <a:moveTo>
                    <a:pt x="1561" y="1625"/>
                  </a:moveTo>
                  <a:lnTo>
                    <a:pt x="1494" y="1560"/>
                  </a:lnTo>
                  <a:lnTo>
                    <a:pt x="1424" y="1505"/>
                  </a:lnTo>
                  <a:lnTo>
                    <a:pt x="1274" y="1394"/>
                  </a:lnTo>
                  <a:lnTo>
                    <a:pt x="1197" y="1322"/>
                  </a:lnTo>
                  <a:lnTo>
                    <a:pt x="1141" y="1250"/>
                  </a:lnTo>
                  <a:lnTo>
                    <a:pt x="1082" y="1139"/>
                  </a:lnTo>
                  <a:lnTo>
                    <a:pt x="1049" y="1050"/>
                  </a:lnTo>
                  <a:lnTo>
                    <a:pt x="1018" y="958"/>
                  </a:lnTo>
                  <a:lnTo>
                    <a:pt x="1007" y="873"/>
                  </a:lnTo>
                  <a:lnTo>
                    <a:pt x="1005" y="789"/>
                  </a:lnTo>
                  <a:lnTo>
                    <a:pt x="1010" y="717"/>
                  </a:lnTo>
                  <a:lnTo>
                    <a:pt x="1027" y="617"/>
                  </a:lnTo>
                  <a:lnTo>
                    <a:pt x="1060" y="523"/>
                  </a:lnTo>
                  <a:lnTo>
                    <a:pt x="1101" y="440"/>
                  </a:lnTo>
                  <a:lnTo>
                    <a:pt x="1156" y="351"/>
                  </a:lnTo>
                  <a:lnTo>
                    <a:pt x="1234" y="261"/>
                  </a:lnTo>
                  <a:lnTo>
                    <a:pt x="1295" y="199"/>
                  </a:lnTo>
                  <a:lnTo>
                    <a:pt x="1358" y="151"/>
                  </a:lnTo>
                  <a:lnTo>
                    <a:pt x="1422" y="113"/>
                  </a:lnTo>
                  <a:lnTo>
                    <a:pt x="1489" y="83"/>
                  </a:lnTo>
                  <a:lnTo>
                    <a:pt x="1561" y="61"/>
                  </a:lnTo>
                  <a:lnTo>
                    <a:pt x="1638" y="50"/>
                  </a:lnTo>
                  <a:lnTo>
                    <a:pt x="1690" y="46"/>
                  </a:lnTo>
                  <a:lnTo>
                    <a:pt x="1751" y="44"/>
                  </a:lnTo>
                  <a:lnTo>
                    <a:pt x="1899" y="55"/>
                  </a:lnTo>
                  <a:lnTo>
                    <a:pt x="1790" y="29"/>
                  </a:lnTo>
                  <a:lnTo>
                    <a:pt x="1710" y="16"/>
                  </a:lnTo>
                  <a:lnTo>
                    <a:pt x="1622" y="5"/>
                  </a:lnTo>
                  <a:lnTo>
                    <a:pt x="1533" y="0"/>
                  </a:lnTo>
                  <a:lnTo>
                    <a:pt x="1457" y="0"/>
                  </a:lnTo>
                  <a:lnTo>
                    <a:pt x="1378" y="5"/>
                  </a:lnTo>
                  <a:lnTo>
                    <a:pt x="1291" y="13"/>
                  </a:lnTo>
                  <a:lnTo>
                    <a:pt x="1212" y="28"/>
                  </a:lnTo>
                  <a:lnTo>
                    <a:pt x="1117" y="50"/>
                  </a:lnTo>
                  <a:lnTo>
                    <a:pt x="1014" y="79"/>
                  </a:lnTo>
                  <a:lnTo>
                    <a:pt x="914" y="118"/>
                  </a:lnTo>
                  <a:lnTo>
                    <a:pt x="835" y="155"/>
                  </a:lnTo>
                  <a:lnTo>
                    <a:pt x="748" y="201"/>
                  </a:lnTo>
                  <a:lnTo>
                    <a:pt x="657" y="257"/>
                  </a:lnTo>
                  <a:lnTo>
                    <a:pt x="591" y="309"/>
                  </a:lnTo>
                  <a:lnTo>
                    <a:pt x="526" y="362"/>
                  </a:lnTo>
                  <a:lnTo>
                    <a:pt x="458" y="425"/>
                  </a:lnTo>
                  <a:lnTo>
                    <a:pt x="397" y="484"/>
                  </a:lnTo>
                  <a:lnTo>
                    <a:pt x="347" y="545"/>
                  </a:lnTo>
                  <a:lnTo>
                    <a:pt x="294" y="612"/>
                  </a:lnTo>
                  <a:lnTo>
                    <a:pt x="247" y="678"/>
                  </a:lnTo>
                  <a:lnTo>
                    <a:pt x="199" y="750"/>
                  </a:lnTo>
                  <a:lnTo>
                    <a:pt x="161" y="824"/>
                  </a:lnTo>
                  <a:lnTo>
                    <a:pt x="125" y="902"/>
                  </a:lnTo>
                  <a:lnTo>
                    <a:pt x="92" y="983"/>
                  </a:lnTo>
                  <a:lnTo>
                    <a:pt x="64" y="1072"/>
                  </a:lnTo>
                  <a:lnTo>
                    <a:pt x="39" y="1157"/>
                  </a:lnTo>
                  <a:lnTo>
                    <a:pt x="22" y="1244"/>
                  </a:lnTo>
                  <a:lnTo>
                    <a:pt x="9" y="1344"/>
                  </a:lnTo>
                  <a:lnTo>
                    <a:pt x="3" y="1427"/>
                  </a:lnTo>
                  <a:lnTo>
                    <a:pt x="0" y="1510"/>
                  </a:lnTo>
                  <a:lnTo>
                    <a:pt x="3" y="1597"/>
                  </a:lnTo>
                  <a:lnTo>
                    <a:pt x="15" y="1697"/>
                  </a:lnTo>
                  <a:lnTo>
                    <a:pt x="31" y="1801"/>
                  </a:lnTo>
                  <a:lnTo>
                    <a:pt x="53" y="1889"/>
                  </a:lnTo>
                  <a:lnTo>
                    <a:pt x="77" y="1978"/>
                  </a:lnTo>
                  <a:lnTo>
                    <a:pt x="105" y="2050"/>
                  </a:lnTo>
                  <a:lnTo>
                    <a:pt x="142" y="2128"/>
                  </a:lnTo>
                  <a:lnTo>
                    <a:pt x="175" y="2200"/>
                  </a:lnTo>
                  <a:lnTo>
                    <a:pt x="221" y="2283"/>
                  </a:lnTo>
                  <a:lnTo>
                    <a:pt x="275" y="2365"/>
                  </a:lnTo>
                  <a:lnTo>
                    <a:pt x="330" y="2433"/>
                  </a:lnTo>
                  <a:lnTo>
                    <a:pt x="382" y="2498"/>
                  </a:lnTo>
                  <a:lnTo>
                    <a:pt x="441" y="2561"/>
                  </a:lnTo>
                  <a:lnTo>
                    <a:pt x="502" y="2620"/>
                  </a:lnTo>
                  <a:lnTo>
                    <a:pt x="554" y="2664"/>
                  </a:lnTo>
                  <a:lnTo>
                    <a:pt x="620" y="2718"/>
                  </a:lnTo>
                  <a:lnTo>
                    <a:pt x="691" y="2762"/>
                  </a:lnTo>
                  <a:lnTo>
                    <a:pt x="748" y="2796"/>
                  </a:lnTo>
                  <a:lnTo>
                    <a:pt x="807" y="2825"/>
                  </a:lnTo>
                  <a:lnTo>
                    <a:pt x="863" y="2847"/>
                  </a:lnTo>
                  <a:lnTo>
                    <a:pt x="918" y="2864"/>
                  </a:lnTo>
                  <a:lnTo>
                    <a:pt x="1001" y="2884"/>
                  </a:lnTo>
                  <a:lnTo>
                    <a:pt x="1064" y="2892"/>
                  </a:lnTo>
                  <a:lnTo>
                    <a:pt x="1129" y="2895"/>
                  </a:lnTo>
                  <a:lnTo>
                    <a:pt x="1189" y="2892"/>
                  </a:lnTo>
                  <a:lnTo>
                    <a:pt x="1269" y="2881"/>
                  </a:lnTo>
                  <a:lnTo>
                    <a:pt x="1347" y="2862"/>
                  </a:lnTo>
                  <a:lnTo>
                    <a:pt x="1417" y="2834"/>
                  </a:lnTo>
                  <a:lnTo>
                    <a:pt x="1474" y="2801"/>
                  </a:lnTo>
                  <a:lnTo>
                    <a:pt x="1539" y="2762"/>
                  </a:lnTo>
                  <a:lnTo>
                    <a:pt x="1590" y="2718"/>
                  </a:lnTo>
                  <a:lnTo>
                    <a:pt x="1644" y="2668"/>
                  </a:lnTo>
                  <a:lnTo>
                    <a:pt x="1690" y="2609"/>
                  </a:lnTo>
                  <a:lnTo>
                    <a:pt x="1733" y="2546"/>
                  </a:lnTo>
                  <a:lnTo>
                    <a:pt x="1766" y="2479"/>
                  </a:lnTo>
                  <a:lnTo>
                    <a:pt x="1790" y="2404"/>
                  </a:lnTo>
                  <a:lnTo>
                    <a:pt x="1810" y="2326"/>
                  </a:lnTo>
                  <a:lnTo>
                    <a:pt x="1821" y="2246"/>
                  </a:lnTo>
                  <a:lnTo>
                    <a:pt x="1823" y="2163"/>
                  </a:lnTo>
                  <a:lnTo>
                    <a:pt x="1812" y="2071"/>
                  </a:lnTo>
                  <a:lnTo>
                    <a:pt x="1794" y="1991"/>
                  </a:lnTo>
                  <a:lnTo>
                    <a:pt x="1762" y="1914"/>
                  </a:lnTo>
                  <a:lnTo>
                    <a:pt x="1727" y="1841"/>
                  </a:lnTo>
                  <a:lnTo>
                    <a:pt x="1683" y="1777"/>
                  </a:lnTo>
                  <a:lnTo>
                    <a:pt x="1627" y="1699"/>
                  </a:lnTo>
                  <a:lnTo>
                    <a:pt x="1561" y="1625"/>
                  </a:lnTo>
                  <a:close/>
                </a:path>
              </a:pathLst>
            </a:custGeom>
            <a:gradFill rotWithShape="0">
              <a:gsLst>
                <a:gs pos="0">
                  <a:srgbClr val="CCFF99"/>
                </a:gs>
                <a:gs pos="100000">
                  <a:srgbClr val="33CC33"/>
                </a:gs>
              </a:gsLst>
              <a:path path="rect">
                <a:fillToRect l="100000" t="100000"/>
              </a:path>
            </a:gradFill>
            <a:ln w="3175" cap="flat" cmpd="sng">
              <a:noFill/>
              <a:prstDash val="solid"/>
              <a:round/>
              <a:headEnd type="none" w="med" len="med"/>
              <a:tailEnd type="none" w="med" len="med"/>
            </a:ln>
            <a:effectLst/>
          </p:spPr>
          <p:txBody>
            <a:bodyPr/>
            <a:lstStyle/>
            <a:p>
              <a:endParaRPr lang="en-US"/>
            </a:p>
          </p:txBody>
        </p:sp>
      </p:grpSp>
      <p:grpSp>
        <p:nvGrpSpPr>
          <p:cNvPr id="32" name="Group 9"/>
          <p:cNvGrpSpPr>
            <a:grpSpLocks/>
          </p:cNvGrpSpPr>
          <p:nvPr/>
        </p:nvGrpSpPr>
        <p:grpSpPr bwMode="auto">
          <a:xfrm>
            <a:off x="457200" y="106363"/>
            <a:ext cx="7720013" cy="806450"/>
            <a:chOff x="336" y="67"/>
            <a:chExt cx="4863" cy="508"/>
          </a:xfrm>
        </p:grpSpPr>
        <p:sp>
          <p:nvSpPr>
            <p:cNvPr id="33" name="Text Box 10"/>
            <p:cNvSpPr txBox="1">
              <a:spLocks noChangeArrowheads="1"/>
            </p:cNvSpPr>
            <p:nvPr/>
          </p:nvSpPr>
          <p:spPr bwMode="auto">
            <a:xfrm>
              <a:off x="336" y="67"/>
              <a:ext cx="4863" cy="287"/>
            </a:xfrm>
            <a:prstGeom prst="rect">
              <a:avLst/>
            </a:prstGeom>
            <a:noFill/>
            <a:ln w="9525">
              <a:noFill/>
              <a:miter lim="800000"/>
              <a:headEnd/>
              <a:tailEnd/>
            </a:ln>
            <a:effectLst>
              <a:outerShdw dist="25400" dir="1593903" algn="ctr" rotWithShape="0">
                <a:schemeClr val="bg1"/>
              </a:outerShdw>
            </a:effectLst>
          </p:spPr>
          <p:txBody>
            <a:bodyPr>
              <a:spAutoFit/>
            </a:bodyPr>
            <a:lstStyle/>
            <a:p>
              <a:pPr>
                <a:lnSpc>
                  <a:spcPct val="85000"/>
                </a:lnSpc>
              </a:pPr>
              <a:r>
                <a:rPr lang="en-US" sz="2800" dirty="0"/>
                <a:t>6.1   The Incorporeal World and the Corporeal World</a:t>
              </a:r>
            </a:p>
          </p:txBody>
        </p:sp>
        <p:sp>
          <p:nvSpPr>
            <p:cNvPr id="34" name="Text Box 11"/>
            <p:cNvSpPr txBox="1">
              <a:spLocks noChangeArrowheads="1"/>
            </p:cNvSpPr>
            <p:nvPr/>
          </p:nvSpPr>
          <p:spPr bwMode="auto">
            <a:xfrm>
              <a:off x="720" y="288"/>
              <a:ext cx="2400" cy="287"/>
            </a:xfrm>
            <a:prstGeom prst="rect">
              <a:avLst/>
            </a:prstGeom>
            <a:noFill/>
            <a:ln w="9525">
              <a:noFill/>
              <a:miter lim="800000"/>
              <a:headEnd/>
              <a:tailEnd/>
            </a:ln>
            <a:effectLst>
              <a:outerShdw dist="25400" dir="1593903" algn="ctr" rotWithShape="0">
                <a:schemeClr val="bg1"/>
              </a:outerShdw>
            </a:effectLst>
          </p:spPr>
          <p:txBody>
            <a:bodyPr>
              <a:spAutoFit/>
            </a:bodyPr>
            <a:lstStyle/>
            <a:p>
              <a:pPr>
                <a:lnSpc>
                  <a:spcPct val="85000"/>
                </a:lnSpc>
              </a:pPr>
              <a:r>
                <a:rPr lang="en-US" sz="2800" dirty="0"/>
                <a:t>as Substantial Realities</a:t>
              </a:r>
            </a:p>
          </p:txBody>
        </p:sp>
      </p:gr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272521"/>
                                        </p:tgtEl>
                                        <p:attrNameLst>
                                          <p:attrName>style.visibility</p:attrName>
                                        </p:attrNameLst>
                                      </p:cBhvr>
                                      <p:to>
                                        <p:strVal val="visible"/>
                                      </p:to>
                                    </p:set>
                                    <p:animEffect transition="in" filter="barn(outVertical)">
                                      <p:cBhvr>
                                        <p:cTn id="7" dur="500"/>
                                        <p:tgtEl>
                                          <p:spTgt spid="2725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272479"/>
                                        </p:tgtEl>
                                        <p:attrNameLst>
                                          <p:attrName>style.visibility</p:attrName>
                                        </p:attrNameLst>
                                      </p:cBhvr>
                                      <p:to>
                                        <p:strVal val="visible"/>
                                      </p:to>
                                    </p:set>
                                    <p:animEffect transition="in" filter="fade">
                                      <p:cBhvr>
                                        <p:cTn id="12" dur="2000"/>
                                        <p:tgtEl>
                                          <p:spTgt spid="27247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72480"/>
                                        </p:tgtEl>
                                        <p:attrNameLst>
                                          <p:attrName>style.visibility</p:attrName>
                                        </p:attrNameLst>
                                      </p:cBhvr>
                                      <p:to>
                                        <p:strVal val="visible"/>
                                      </p:to>
                                    </p:set>
                                    <p:animEffect transition="in" filter="fade">
                                      <p:cBhvr>
                                        <p:cTn id="17" dur="2000"/>
                                        <p:tgtEl>
                                          <p:spTgt spid="2724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2479" grpId="1"/>
      <p:bldP spid="272480" grpId="0" autoUpdateAnimBg="0"/>
    </p:bldLst>
  </p:timing>
</p:sld>
</file>

<file path=ppt/slides/slide85.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50000">
              <a:srgbClr val="CC99FF"/>
            </a:gs>
            <a:gs pos="100000">
              <a:schemeClr val="bg1"/>
            </a:gs>
          </a:gsLst>
          <a:lin ang="5400000" scaled="1"/>
        </a:gradFill>
        <a:effectLst/>
      </p:bgPr>
    </p:bg>
    <p:spTree>
      <p:nvGrpSpPr>
        <p:cNvPr id="1" name=""/>
        <p:cNvGrpSpPr/>
        <p:nvPr/>
      </p:nvGrpSpPr>
      <p:grpSpPr>
        <a:xfrm>
          <a:off x="0" y="0"/>
          <a:ext cx="0" cy="0"/>
          <a:chOff x="0" y="0"/>
          <a:chExt cx="0" cy="0"/>
        </a:xfrm>
      </p:grpSpPr>
      <p:grpSp>
        <p:nvGrpSpPr>
          <p:cNvPr id="770189" name="Group 141"/>
          <p:cNvGrpSpPr>
            <a:grpSpLocks/>
          </p:cNvGrpSpPr>
          <p:nvPr/>
        </p:nvGrpSpPr>
        <p:grpSpPr bwMode="auto">
          <a:xfrm rot="135787">
            <a:off x="7458075" y="1676400"/>
            <a:ext cx="314325" cy="2590800"/>
            <a:chOff x="4128" y="966"/>
            <a:chExt cx="192" cy="1476"/>
          </a:xfrm>
        </p:grpSpPr>
        <p:sp>
          <p:nvSpPr>
            <p:cNvPr id="770190" name="WordArt 142"/>
            <p:cNvSpPr>
              <a:spLocks noChangeArrowheads="1" noChangeShapeType="1" noTextEdit="1"/>
            </p:cNvSpPr>
            <p:nvPr/>
          </p:nvSpPr>
          <p:spPr bwMode="auto">
            <a:xfrm rot="4809987">
              <a:off x="3844" y="1251"/>
              <a:ext cx="762" cy="191"/>
            </a:xfrm>
            <a:prstGeom prst="rect">
              <a:avLst/>
            </a:prstGeom>
          </p:spPr>
          <p:txBody>
            <a:bodyPr wrap="none" fromWordArt="1">
              <a:prstTxWarp prst="textPlain">
                <a:avLst>
                  <a:gd name="adj" fmla="val 50000"/>
                </a:avLst>
              </a:prstTxWarp>
            </a:bodyPr>
            <a:lstStyle/>
            <a:p>
              <a:pPr algn="ctr"/>
              <a:r>
                <a:rPr lang="en-US" sz="3600" kern="10">
                  <a:ln w="9525">
                    <a:solidFill>
                      <a:srgbClr val="000099"/>
                    </a:solidFill>
                    <a:round/>
                    <a:headEnd/>
                    <a:tailEnd/>
                  </a:ln>
                  <a:gradFill rotWithShape="0">
                    <a:gsLst>
                      <a:gs pos="0">
                        <a:srgbClr val="6600CC"/>
                      </a:gs>
                      <a:gs pos="50000">
                        <a:schemeClr val="bg1"/>
                      </a:gs>
                      <a:gs pos="100000">
                        <a:srgbClr val="6600CC"/>
                      </a:gs>
                    </a:gsLst>
                    <a:lin ang="590013" scaled="1"/>
                  </a:gradFill>
                  <a:latin typeface="Impact"/>
                </a:rPr>
                <a:t>~</a:t>
              </a:r>
            </a:p>
          </p:txBody>
        </p:sp>
        <p:sp>
          <p:nvSpPr>
            <p:cNvPr id="770191" name="WordArt 143"/>
            <p:cNvSpPr>
              <a:spLocks noChangeArrowheads="1" noChangeShapeType="1" noTextEdit="1"/>
            </p:cNvSpPr>
            <p:nvPr/>
          </p:nvSpPr>
          <p:spPr bwMode="auto">
            <a:xfrm rot="5778064" flipH="1">
              <a:off x="3843" y="1965"/>
              <a:ext cx="762" cy="191"/>
            </a:xfrm>
            <a:prstGeom prst="rect">
              <a:avLst/>
            </a:prstGeom>
          </p:spPr>
          <p:txBody>
            <a:bodyPr wrap="none" fromWordArt="1">
              <a:prstTxWarp prst="textPlain">
                <a:avLst>
                  <a:gd name="adj" fmla="val 50000"/>
                </a:avLst>
              </a:prstTxWarp>
            </a:bodyPr>
            <a:lstStyle/>
            <a:p>
              <a:pPr algn="ctr"/>
              <a:r>
                <a:rPr lang="en-US" sz="3600" kern="10">
                  <a:ln w="9525">
                    <a:solidFill>
                      <a:srgbClr val="000099"/>
                    </a:solidFill>
                    <a:round/>
                    <a:headEnd/>
                    <a:tailEnd/>
                  </a:ln>
                  <a:gradFill rotWithShape="0">
                    <a:gsLst>
                      <a:gs pos="0">
                        <a:srgbClr val="6600CC"/>
                      </a:gs>
                      <a:gs pos="50000">
                        <a:schemeClr val="bg1"/>
                      </a:gs>
                      <a:gs pos="100000">
                        <a:srgbClr val="6600CC"/>
                      </a:gs>
                    </a:gsLst>
                    <a:lin ang="21221936" scaled="1"/>
                  </a:gradFill>
                  <a:latin typeface="Impact"/>
                </a:rPr>
                <a:t>~</a:t>
              </a:r>
            </a:p>
          </p:txBody>
        </p:sp>
      </p:grpSp>
      <p:sp>
        <p:nvSpPr>
          <p:cNvPr id="770050" name="Rectangle 2"/>
          <p:cNvSpPr>
            <a:spLocks noChangeArrowheads="1"/>
          </p:cNvSpPr>
          <p:nvPr/>
        </p:nvSpPr>
        <p:spPr bwMode="auto">
          <a:xfrm>
            <a:off x="0" y="5097463"/>
            <a:ext cx="9144000" cy="1752600"/>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770051" name="Text Box 3"/>
          <p:cNvSpPr txBox="1">
            <a:spLocks noChangeArrowheads="1"/>
          </p:cNvSpPr>
          <p:nvPr/>
        </p:nvSpPr>
        <p:spPr bwMode="auto">
          <a:xfrm>
            <a:off x="7253288" y="762000"/>
            <a:ext cx="1890712" cy="822325"/>
          </a:xfrm>
          <a:prstGeom prst="rect">
            <a:avLst/>
          </a:prstGeom>
          <a:noFill/>
          <a:ln w="9525">
            <a:noFill/>
            <a:miter lim="800000"/>
            <a:headEnd/>
            <a:tailEnd/>
          </a:ln>
          <a:effectLst>
            <a:outerShdw dist="63500" dir="2212194" algn="ctr" rotWithShape="0">
              <a:schemeClr val="bg1"/>
            </a:outerShdw>
          </a:effectLst>
        </p:spPr>
        <p:txBody>
          <a:bodyPr>
            <a:spAutoFit/>
          </a:bodyPr>
          <a:lstStyle/>
          <a:p>
            <a:pPr>
              <a:lnSpc>
                <a:spcPct val="80000"/>
              </a:lnSpc>
            </a:pPr>
            <a:r>
              <a:rPr lang="en-US" sz="3000" b="1">
                <a:solidFill>
                  <a:srgbClr val="660066"/>
                </a:solidFill>
                <a:latin typeface="Arial Black" pitchFamily="34" charset="0"/>
              </a:rPr>
              <a:t>Subject</a:t>
            </a:r>
          </a:p>
          <a:p>
            <a:pPr>
              <a:lnSpc>
                <a:spcPct val="80000"/>
              </a:lnSpc>
            </a:pPr>
            <a:r>
              <a:rPr lang="en-US" sz="3000" b="1">
                <a:solidFill>
                  <a:srgbClr val="660066"/>
                </a:solidFill>
                <a:latin typeface="Arial Black" pitchFamily="34" charset="0"/>
              </a:rPr>
              <a:t>Partner</a:t>
            </a:r>
          </a:p>
        </p:txBody>
      </p:sp>
      <p:sp>
        <p:nvSpPr>
          <p:cNvPr id="770052" name="Text Box 4"/>
          <p:cNvSpPr txBox="1">
            <a:spLocks noChangeArrowheads="1"/>
          </p:cNvSpPr>
          <p:nvPr/>
        </p:nvSpPr>
        <p:spPr bwMode="auto">
          <a:xfrm>
            <a:off x="7245350" y="4267200"/>
            <a:ext cx="1752600" cy="822325"/>
          </a:xfrm>
          <a:prstGeom prst="rect">
            <a:avLst/>
          </a:prstGeom>
          <a:noFill/>
          <a:ln w="9525">
            <a:noFill/>
            <a:miter lim="800000"/>
            <a:headEnd/>
            <a:tailEnd/>
          </a:ln>
          <a:effectLst>
            <a:outerShdw dist="45791" dir="2021404" algn="ctr" rotWithShape="0">
              <a:srgbClr val="CCFF33"/>
            </a:outerShdw>
          </a:effectLst>
        </p:spPr>
        <p:txBody>
          <a:bodyPr>
            <a:spAutoFit/>
          </a:bodyPr>
          <a:lstStyle/>
          <a:p>
            <a:pPr>
              <a:lnSpc>
                <a:spcPct val="80000"/>
              </a:lnSpc>
            </a:pPr>
            <a:r>
              <a:rPr lang="en-US" sz="3000" b="1">
                <a:solidFill>
                  <a:srgbClr val="003300"/>
                </a:solidFill>
                <a:latin typeface="Arial Black" pitchFamily="34" charset="0"/>
              </a:rPr>
              <a:t>Object</a:t>
            </a:r>
          </a:p>
          <a:p>
            <a:pPr>
              <a:lnSpc>
                <a:spcPct val="80000"/>
              </a:lnSpc>
            </a:pPr>
            <a:r>
              <a:rPr lang="en-US" sz="3000" b="1">
                <a:solidFill>
                  <a:srgbClr val="003300"/>
                </a:solidFill>
                <a:latin typeface="Arial Black" pitchFamily="34" charset="0"/>
              </a:rPr>
              <a:t>Partner</a:t>
            </a:r>
          </a:p>
        </p:txBody>
      </p:sp>
      <p:sp>
        <p:nvSpPr>
          <p:cNvPr id="770055" name="Line 7"/>
          <p:cNvSpPr>
            <a:spLocks noChangeShapeType="1"/>
          </p:cNvSpPr>
          <p:nvPr/>
        </p:nvSpPr>
        <p:spPr bwMode="auto">
          <a:xfrm rot="18729888" flipH="1">
            <a:off x="5568951" y="2732087"/>
            <a:ext cx="6350" cy="1787525"/>
          </a:xfrm>
          <a:prstGeom prst="line">
            <a:avLst/>
          </a:prstGeom>
          <a:noFill/>
          <a:ln w="57150">
            <a:solidFill>
              <a:srgbClr val="9900FF"/>
            </a:solidFill>
            <a:round/>
            <a:headEnd/>
            <a:tailEnd/>
          </a:ln>
          <a:effectLst/>
        </p:spPr>
        <p:txBody>
          <a:bodyPr/>
          <a:lstStyle/>
          <a:p>
            <a:endParaRPr lang="en-US"/>
          </a:p>
        </p:txBody>
      </p:sp>
      <p:sp>
        <p:nvSpPr>
          <p:cNvPr id="770056" name="AutoShape 8"/>
          <p:cNvSpPr>
            <a:spLocks noChangeArrowheads="1"/>
          </p:cNvSpPr>
          <p:nvPr/>
        </p:nvSpPr>
        <p:spPr bwMode="auto">
          <a:xfrm rot="-5400000">
            <a:off x="1143000" y="2703513"/>
            <a:ext cx="609600" cy="457200"/>
          </a:xfrm>
          <a:prstGeom prst="downArrow">
            <a:avLst>
              <a:gd name="adj1" fmla="val 50000"/>
              <a:gd name="adj2" fmla="val 43750"/>
            </a:avLst>
          </a:prstGeom>
          <a:gradFill rotWithShape="0">
            <a:gsLst>
              <a:gs pos="0">
                <a:srgbClr val="FFFFFF"/>
              </a:gs>
              <a:gs pos="100000">
                <a:srgbClr val="9900FF"/>
              </a:gs>
            </a:gsLst>
            <a:lin ang="0" scaled="1"/>
          </a:gradFill>
          <a:ln w="9525" algn="ctr">
            <a:solidFill>
              <a:srgbClr val="6600CC"/>
            </a:solidFill>
            <a:miter lim="800000"/>
            <a:headEnd/>
            <a:tailEnd/>
          </a:ln>
          <a:effectLst/>
        </p:spPr>
        <p:txBody>
          <a:bodyPr wrap="none" anchor="ctr"/>
          <a:lstStyle/>
          <a:p>
            <a:endParaRPr lang="en-US"/>
          </a:p>
        </p:txBody>
      </p:sp>
      <p:sp>
        <p:nvSpPr>
          <p:cNvPr id="770057" name="Line 9"/>
          <p:cNvSpPr>
            <a:spLocks noChangeShapeType="1"/>
          </p:cNvSpPr>
          <p:nvPr/>
        </p:nvSpPr>
        <p:spPr bwMode="auto">
          <a:xfrm rot="2478685">
            <a:off x="2795588" y="1427163"/>
            <a:ext cx="6350" cy="1787525"/>
          </a:xfrm>
          <a:prstGeom prst="line">
            <a:avLst/>
          </a:prstGeom>
          <a:noFill/>
          <a:ln w="57150">
            <a:solidFill>
              <a:srgbClr val="9900FF"/>
            </a:solidFill>
            <a:round/>
            <a:headEnd/>
            <a:tailEnd/>
          </a:ln>
          <a:effectLst/>
        </p:spPr>
        <p:txBody>
          <a:bodyPr/>
          <a:lstStyle/>
          <a:p>
            <a:endParaRPr lang="en-US"/>
          </a:p>
        </p:txBody>
      </p:sp>
      <p:sp>
        <p:nvSpPr>
          <p:cNvPr id="770058" name="Line 10"/>
          <p:cNvSpPr>
            <a:spLocks noChangeShapeType="1"/>
          </p:cNvSpPr>
          <p:nvPr/>
        </p:nvSpPr>
        <p:spPr bwMode="auto">
          <a:xfrm rot="18729888" flipH="1">
            <a:off x="2795588" y="2727325"/>
            <a:ext cx="6350" cy="1787525"/>
          </a:xfrm>
          <a:prstGeom prst="line">
            <a:avLst/>
          </a:prstGeom>
          <a:noFill/>
          <a:ln w="57150">
            <a:solidFill>
              <a:srgbClr val="9900FF"/>
            </a:solidFill>
            <a:round/>
            <a:headEnd/>
            <a:tailEnd/>
          </a:ln>
          <a:effectLst/>
        </p:spPr>
        <p:txBody>
          <a:bodyPr/>
          <a:lstStyle/>
          <a:p>
            <a:endParaRPr lang="en-US"/>
          </a:p>
        </p:txBody>
      </p:sp>
      <p:sp>
        <p:nvSpPr>
          <p:cNvPr id="770123" name="Oval 75"/>
          <p:cNvSpPr>
            <a:spLocks noChangeArrowheads="1"/>
          </p:cNvSpPr>
          <p:nvPr/>
        </p:nvSpPr>
        <p:spPr bwMode="auto">
          <a:xfrm>
            <a:off x="2843213" y="3352800"/>
            <a:ext cx="1119187" cy="1006475"/>
          </a:xfrm>
          <a:prstGeom prst="ellipse">
            <a:avLst/>
          </a:prstGeom>
          <a:gradFill rotWithShape="0">
            <a:gsLst>
              <a:gs pos="0">
                <a:schemeClr val="bg1"/>
              </a:gs>
              <a:gs pos="100000">
                <a:srgbClr val="CCFF99"/>
              </a:gs>
            </a:gsLst>
            <a:path path="shape">
              <a:fillToRect l="50000" t="50000" r="50000" b="50000"/>
            </a:path>
          </a:gradFill>
          <a:ln w="9525">
            <a:round/>
            <a:headEnd/>
            <a:tailEnd/>
          </a:ln>
          <a:effectLst/>
          <a:scene3d>
            <a:camera prst="legacyPerspectiveBottomLeft"/>
            <a:lightRig rig="legacyNormal3" dir="t"/>
          </a:scene3d>
          <a:sp3d extrusionH="608000" prstMaterial="legacyMatte">
            <a:bevelT w="13500" h="13500" prst="angle"/>
            <a:bevelB w="13500" h="13500" prst="angle"/>
            <a:extrusionClr>
              <a:srgbClr val="CCFF99"/>
            </a:extrusionClr>
          </a:sp3d>
        </p:spPr>
        <p:txBody>
          <a:bodyPr wrap="none" anchor="ctr">
            <a:flatTx/>
          </a:bodyPr>
          <a:lstStyle/>
          <a:p>
            <a:pPr algn="ctr">
              <a:lnSpc>
                <a:spcPct val="100000"/>
              </a:lnSpc>
            </a:pPr>
            <a:r>
              <a:rPr lang="en-US" sz="3400">
                <a:solidFill>
                  <a:srgbClr val="003300"/>
                </a:solidFill>
              </a:rPr>
              <a:t>Body</a:t>
            </a:r>
          </a:p>
        </p:txBody>
      </p:sp>
      <p:sp>
        <p:nvSpPr>
          <p:cNvPr id="770124" name="Oval 76"/>
          <p:cNvSpPr>
            <a:spLocks noChangeArrowheads="1"/>
          </p:cNvSpPr>
          <p:nvPr/>
        </p:nvSpPr>
        <p:spPr bwMode="auto">
          <a:xfrm>
            <a:off x="2841625" y="1508125"/>
            <a:ext cx="1119188" cy="1006475"/>
          </a:xfrm>
          <a:prstGeom prst="ellipse">
            <a:avLst/>
          </a:prstGeom>
          <a:gradFill rotWithShape="0">
            <a:gsLst>
              <a:gs pos="0">
                <a:srgbClr val="FFFFFF"/>
              </a:gs>
              <a:gs pos="100000">
                <a:srgbClr val="FFCCFF"/>
              </a:gs>
            </a:gsLst>
            <a:path path="shape">
              <a:fillToRect l="50000" t="50000" r="50000" b="50000"/>
            </a:path>
          </a:gradFill>
          <a:ln w="9525">
            <a:round/>
            <a:headEnd/>
            <a:tailEnd/>
          </a:ln>
          <a:effectLst/>
          <a:scene3d>
            <a:camera prst="legacyPerspectiveTopLeft"/>
            <a:lightRig rig="legacyNormal3" dir="t"/>
          </a:scene3d>
          <a:sp3d extrusionH="608000" prstMaterial="legacyMatte">
            <a:bevelT w="13500" h="13500" prst="angle"/>
            <a:bevelB w="13500" h="13500" prst="angle"/>
            <a:extrusionClr>
              <a:srgbClr val="FFCCFF"/>
            </a:extrusionClr>
          </a:sp3d>
        </p:spPr>
        <p:txBody>
          <a:bodyPr wrap="none" anchor="ctr">
            <a:flatTx/>
          </a:bodyPr>
          <a:lstStyle/>
          <a:p>
            <a:pPr algn="ctr">
              <a:lnSpc>
                <a:spcPct val="100000"/>
              </a:lnSpc>
            </a:pPr>
            <a:r>
              <a:rPr lang="en-US" sz="3400">
                <a:solidFill>
                  <a:srgbClr val="660066"/>
                </a:solidFill>
              </a:rPr>
              <a:t>Mind</a:t>
            </a:r>
          </a:p>
        </p:txBody>
      </p:sp>
      <p:sp>
        <p:nvSpPr>
          <p:cNvPr id="770126" name="Oval 78"/>
          <p:cNvSpPr>
            <a:spLocks noChangeArrowheads="1"/>
          </p:cNvSpPr>
          <p:nvPr/>
        </p:nvSpPr>
        <p:spPr bwMode="auto">
          <a:xfrm>
            <a:off x="5638800" y="3184525"/>
            <a:ext cx="1655763" cy="1676400"/>
          </a:xfrm>
          <a:prstGeom prst="ellipse">
            <a:avLst/>
          </a:prstGeom>
          <a:gradFill rotWithShape="0">
            <a:gsLst>
              <a:gs pos="0">
                <a:srgbClr val="FFFFFF"/>
              </a:gs>
              <a:gs pos="100000">
                <a:srgbClr val="CCFF99"/>
              </a:gs>
            </a:gsLst>
            <a:path path="shape">
              <a:fillToRect l="50000" t="50000" r="50000" b="50000"/>
            </a:path>
          </a:gradFill>
          <a:ln w="9525">
            <a:round/>
            <a:headEnd/>
            <a:tailEnd/>
          </a:ln>
          <a:effectLst/>
          <a:scene3d>
            <a:camera prst="legacyPerspectiveBottomLeft"/>
            <a:lightRig rig="legacyNormal3" dir="t"/>
          </a:scene3d>
          <a:sp3d extrusionH="608000" prstMaterial="legacyMatte">
            <a:bevelT w="13500" h="13500" prst="angle"/>
            <a:bevelB w="13500" h="13500" prst="angle"/>
            <a:extrusionClr>
              <a:srgbClr val="CCFF99"/>
            </a:extrusionClr>
          </a:sp3d>
        </p:spPr>
        <p:txBody>
          <a:bodyPr wrap="none" anchor="ctr">
            <a:flatTx/>
          </a:bodyPr>
          <a:lstStyle/>
          <a:p>
            <a:pPr algn="ctr">
              <a:lnSpc>
                <a:spcPct val="85000"/>
              </a:lnSpc>
            </a:pPr>
            <a:endParaRPr lang="en-US" sz="2400">
              <a:solidFill>
                <a:srgbClr val="003300"/>
              </a:solidFill>
            </a:endParaRPr>
          </a:p>
          <a:p>
            <a:pPr algn="ctr">
              <a:lnSpc>
                <a:spcPct val="85000"/>
              </a:lnSpc>
            </a:pPr>
            <a:r>
              <a:rPr lang="en-US" sz="3000">
                <a:solidFill>
                  <a:srgbClr val="003300"/>
                </a:solidFill>
              </a:rPr>
              <a:t>Corporeal</a:t>
            </a:r>
          </a:p>
          <a:p>
            <a:pPr algn="ctr">
              <a:lnSpc>
                <a:spcPct val="85000"/>
              </a:lnSpc>
            </a:pPr>
            <a:r>
              <a:rPr lang="en-US" sz="3000">
                <a:solidFill>
                  <a:srgbClr val="003300"/>
                </a:solidFill>
              </a:rPr>
              <a:t>world</a:t>
            </a:r>
          </a:p>
        </p:txBody>
      </p:sp>
      <p:sp>
        <p:nvSpPr>
          <p:cNvPr id="770127" name="AutoShape 79"/>
          <p:cNvSpPr>
            <a:spLocks noChangeArrowheads="1"/>
          </p:cNvSpPr>
          <p:nvPr/>
        </p:nvSpPr>
        <p:spPr bwMode="auto">
          <a:xfrm rot="-5400000">
            <a:off x="3390900" y="2665413"/>
            <a:ext cx="609600" cy="533400"/>
          </a:xfrm>
          <a:prstGeom prst="downArrow">
            <a:avLst>
              <a:gd name="adj1" fmla="val 50000"/>
              <a:gd name="adj2" fmla="val 43750"/>
            </a:avLst>
          </a:prstGeom>
          <a:gradFill rotWithShape="0">
            <a:gsLst>
              <a:gs pos="0">
                <a:srgbClr val="FFFFFF"/>
              </a:gs>
              <a:gs pos="100000">
                <a:srgbClr val="9900FF"/>
              </a:gs>
            </a:gsLst>
            <a:lin ang="0" scaled="1"/>
          </a:gradFill>
          <a:ln w="9525" algn="ctr">
            <a:solidFill>
              <a:srgbClr val="6600CC"/>
            </a:solidFill>
            <a:miter lim="800000"/>
            <a:headEnd/>
            <a:tailEnd/>
          </a:ln>
          <a:effectLst/>
        </p:spPr>
        <p:txBody>
          <a:bodyPr wrap="none" anchor="ctr"/>
          <a:lstStyle/>
          <a:p>
            <a:endParaRPr lang="en-US"/>
          </a:p>
        </p:txBody>
      </p:sp>
      <p:sp>
        <p:nvSpPr>
          <p:cNvPr id="770130" name="Text Box 82"/>
          <p:cNvSpPr txBox="1">
            <a:spLocks noChangeArrowheads="1"/>
          </p:cNvSpPr>
          <p:nvPr/>
        </p:nvSpPr>
        <p:spPr bwMode="auto">
          <a:xfrm>
            <a:off x="7772400" y="2530475"/>
            <a:ext cx="1219200" cy="822325"/>
          </a:xfrm>
          <a:prstGeom prst="rect">
            <a:avLst/>
          </a:prstGeom>
          <a:noFill/>
          <a:ln w="9525">
            <a:noFill/>
            <a:miter lim="800000"/>
            <a:headEnd/>
            <a:tailEnd/>
          </a:ln>
          <a:effectLst>
            <a:outerShdw dist="12700" dir="2700000" algn="ctr" rotWithShape="0">
              <a:schemeClr val="bg1"/>
            </a:outerShdw>
          </a:effectLst>
        </p:spPr>
        <p:txBody>
          <a:bodyPr>
            <a:spAutoFit/>
          </a:bodyPr>
          <a:lstStyle/>
          <a:p>
            <a:pPr algn="ctr"/>
            <a:r>
              <a:rPr lang="en-US" sz="3200" b="1" dirty="0">
                <a:solidFill>
                  <a:srgbClr val="0000FF"/>
                </a:solidFill>
                <a:latin typeface="Arial Black" pitchFamily="34" charset="0"/>
              </a:rPr>
              <a:t>Cos-</a:t>
            </a:r>
          </a:p>
          <a:p>
            <a:pPr algn="ctr"/>
            <a:r>
              <a:rPr lang="en-US" sz="3200" b="1" dirty="0" err="1">
                <a:solidFill>
                  <a:srgbClr val="0000FF"/>
                </a:solidFill>
                <a:latin typeface="Arial Black" pitchFamily="34" charset="0"/>
              </a:rPr>
              <a:t>mos</a:t>
            </a:r>
            <a:endParaRPr lang="en-US" sz="3200" b="1" dirty="0">
              <a:solidFill>
                <a:srgbClr val="0000FF"/>
              </a:solidFill>
              <a:latin typeface="Arial Black" pitchFamily="34" charset="0"/>
            </a:endParaRPr>
          </a:p>
        </p:txBody>
      </p:sp>
      <p:sp>
        <p:nvSpPr>
          <p:cNvPr id="770131" name="WordArt 83"/>
          <p:cNvSpPr>
            <a:spLocks noChangeArrowheads="1" noChangeShapeType="1" noTextEdit="1"/>
          </p:cNvSpPr>
          <p:nvPr/>
        </p:nvSpPr>
        <p:spPr bwMode="auto">
          <a:xfrm>
            <a:off x="304800" y="1371600"/>
            <a:ext cx="877888" cy="504825"/>
          </a:xfrm>
          <a:prstGeom prst="rect">
            <a:avLst/>
          </a:prstGeom>
        </p:spPr>
        <p:txBody>
          <a:bodyPr wrap="none" fromWordArt="1">
            <a:prstTxWarp prst="textPlain">
              <a:avLst>
                <a:gd name="adj" fmla="val 50000"/>
              </a:avLst>
            </a:prstTxWarp>
          </a:bodyPr>
          <a:lstStyle/>
          <a:p>
            <a:pPr algn="ctr"/>
            <a:r>
              <a:rPr lang="en-US" sz="3600" kern="10">
                <a:ln w="38100">
                  <a:solidFill>
                    <a:srgbClr val="6600CC"/>
                  </a:solidFill>
                  <a:round/>
                  <a:headEnd/>
                  <a:tailEnd/>
                </a:ln>
                <a:solidFill>
                  <a:srgbClr val="CCFFFF"/>
                </a:solidFill>
                <a:latin typeface="Impact"/>
              </a:rPr>
              <a:t>God</a:t>
            </a:r>
          </a:p>
        </p:txBody>
      </p:sp>
      <p:grpSp>
        <p:nvGrpSpPr>
          <p:cNvPr id="770184" name="Group 136"/>
          <p:cNvGrpSpPr>
            <a:grpSpLocks/>
          </p:cNvGrpSpPr>
          <p:nvPr/>
        </p:nvGrpSpPr>
        <p:grpSpPr bwMode="auto">
          <a:xfrm>
            <a:off x="914400" y="5410200"/>
            <a:ext cx="7467600" cy="762000"/>
            <a:chOff x="576" y="3408"/>
            <a:chExt cx="4704" cy="480"/>
          </a:xfrm>
        </p:grpSpPr>
        <p:sp>
          <p:nvSpPr>
            <p:cNvPr id="770156" name="Text Box 108"/>
            <p:cNvSpPr txBox="1">
              <a:spLocks noChangeArrowheads="1"/>
            </p:cNvSpPr>
            <p:nvPr/>
          </p:nvSpPr>
          <p:spPr bwMode="auto">
            <a:xfrm>
              <a:off x="816" y="3438"/>
              <a:ext cx="4464" cy="450"/>
            </a:xfrm>
            <a:prstGeom prst="rect">
              <a:avLst/>
            </a:prstGeom>
            <a:noFill/>
            <a:ln w="9525">
              <a:noFill/>
              <a:miter lim="800000"/>
              <a:headEnd/>
              <a:tailEnd/>
            </a:ln>
            <a:effectLst/>
          </p:spPr>
          <p:txBody>
            <a:bodyPr>
              <a:spAutoFit/>
            </a:bodyPr>
            <a:lstStyle/>
            <a:p>
              <a:pPr>
                <a:lnSpc>
                  <a:spcPct val="85000"/>
                </a:lnSpc>
              </a:pPr>
              <a:r>
                <a:rPr lang="en-US" sz="2400" b="1">
                  <a:solidFill>
                    <a:schemeClr val="bg1"/>
                  </a:solidFill>
                  <a:latin typeface="Arial Narrow" pitchFamily="34" charset="0"/>
                </a:rPr>
                <a:t>When we shed our physical bodies, we enter the </a:t>
              </a:r>
              <a:r>
                <a:rPr lang="en-US" sz="2400" b="1" u="sng">
                  <a:solidFill>
                    <a:schemeClr val="bg1"/>
                  </a:solidFill>
                  <a:latin typeface="Arial Narrow" pitchFamily="34" charset="0"/>
                </a:rPr>
                <a:t>incorporeal world</a:t>
              </a:r>
              <a:r>
                <a:rPr lang="en-US" sz="2400">
                  <a:solidFill>
                    <a:schemeClr val="bg1"/>
                  </a:solidFill>
                  <a:latin typeface="Arial Narrow" pitchFamily="34" charset="0"/>
                </a:rPr>
                <a:t> </a:t>
              </a:r>
              <a:r>
                <a:rPr lang="en-US" sz="2400" b="1">
                  <a:solidFill>
                    <a:schemeClr val="bg1"/>
                  </a:solidFill>
                  <a:latin typeface="Arial Narrow" pitchFamily="34" charset="0"/>
                </a:rPr>
                <a:t>as spirits and live there for eternity.</a:t>
              </a:r>
            </a:p>
          </p:txBody>
        </p:sp>
        <p:sp>
          <p:nvSpPr>
            <p:cNvPr id="770157" name="Text Box 109"/>
            <p:cNvSpPr txBox="1">
              <a:spLocks noChangeArrowheads="1"/>
            </p:cNvSpPr>
            <p:nvPr/>
          </p:nvSpPr>
          <p:spPr bwMode="auto">
            <a:xfrm>
              <a:off x="576" y="3408"/>
              <a:ext cx="222" cy="269"/>
            </a:xfrm>
            <a:prstGeom prst="rect">
              <a:avLst/>
            </a:prstGeom>
            <a:noFill/>
            <a:ln w="9525">
              <a:noFill/>
              <a:miter lim="800000"/>
              <a:headEnd/>
              <a:tailEnd/>
            </a:ln>
            <a:effectLst/>
          </p:spPr>
          <p:txBody>
            <a:bodyPr>
              <a:spAutoFit/>
            </a:bodyPr>
            <a:lstStyle/>
            <a:p>
              <a:pPr>
                <a:lnSpc>
                  <a:spcPct val="55000"/>
                </a:lnSpc>
              </a:pPr>
              <a:r>
                <a:rPr lang="en-US" sz="4000" b="1">
                  <a:solidFill>
                    <a:schemeClr val="bg1"/>
                  </a:solidFill>
                  <a:latin typeface="Times New Roman" pitchFamily="18" charset="0"/>
                  <a:sym typeface="CommonBullets" pitchFamily="34" charset="2"/>
                </a:rPr>
                <a:t></a:t>
              </a:r>
              <a:endParaRPr lang="en-US" sz="4000" b="1">
                <a:solidFill>
                  <a:schemeClr val="bg1"/>
                </a:solidFill>
                <a:latin typeface="Times New Roman" pitchFamily="18" charset="0"/>
              </a:endParaRPr>
            </a:p>
          </p:txBody>
        </p:sp>
      </p:grpSp>
      <p:sp>
        <p:nvSpPr>
          <p:cNvPr id="770054" name="Line 6"/>
          <p:cNvSpPr>
            <a:spLocks noChangeShapeType="1"/>
          </p:cNvSpPr>
          <p:nvPr/>
        </p:nvSpPr>
        <p:spPr bwMode="auto">
          <a:xfrm rot="2478685">
            <a:off x="5568950" y="1431925"/>
            <a:ext cx="6350" cy="1787525"/>
          </a:xfrm>
          <a:prstGeom prst="line">
            <a:avLst/>
          </a:prstGeom>
          <a:noFill/>
          <a:ln w="57150">
            <a:solidFill>
              <a:srgbClr val="9900FF"/>
            </a:solidFill>
            <a:round/>
            <a:headEnd/>
            <a:tailEnd/>
          </a:ln>
          <a:effectLst/>
        </p:spPr>
        <p:txBody>
          <a:bodyPr/>
          <a:lstStyle/>
          <a:p>
            <a:endParaRPr lang="en-US"/>
          </a:p>
        </p:txBody>
      </p:sp>
      <p:sp>
        <p:nvSpPr>
          <p:cNvPr id="770174" name="Oval 126"/>
          <p:cNvSpPr>
            <a:spLocks noChangeArrowheads="1"/>
          </p:cNvSpPr>
          <p:nvPr/>
        </p:nvSpPr>
        <p:spPr bwMode="auto">
          <a:xfrm>
            <a:off x="4191000" y="2246313"/>
            <a:ext cx="1274763" cy="1371600"/>
          </a:xfrm>
          <a:prstGeom prst="ellipse">
            <a:avLst/>
          </a:prstGeom>
          <a:gradFill rotWithShape="0">
            <a:gsLst>
              <a:gs pos="0">
                <a:srgbClr val="0000CC"/>
              </a:gs>
              <a:gs pos="100000">
                <a:srgbClr val="0000FF"/>
              </a:gs>
            </a:gsLst>
            <a:lin ang="5400000" scaled="1"/>
          </a:gradFill>
          <a:ln w="9525">
            <a:solidFill>
              <a:schemeClr val="tx1"/>
            </a:solidFill>
            <a:round/>
            <a:headEnd/>
            <a:tailEnd/>
          </a:ln>
          <a:effectLst>
            <a:outerShdw dist="127000" dir="10800000" algn="ctr" rotWithShape="0">
              <a:srgbClr val="CCFFFF"/>
            </a:outerShdw>
          </a:effectLst>
        </p:spPr>
        <p:txBody>
          <a:bodyPr wrap="none" anchor="ctr"/>
          <a:lstStyle/>
          <a:p>
            <a:pPr algn="ctr">
              <a:lnSpc>
                <a:spcPct val="100000"/>
              </a:lnSpc>
            </a:pPr>
            <a:endParaRPr lang="en-US" sz="2400" b="1">
              <a:solidFill>
                <a:schemeClr val="tx1"/>
              </a:solidFill>
              <a:effectLst>
                <a:outerShdw blurRad="38100" dist="38100" dir="2700000" algn="tl">
                  <a:srgbClr val="FFFFFF"/>
                </a:outerShdw>
              </a:effectLst>
              <a:latin typeface="Times New Roman" pitchFamily="18" charset="0"/>
            </a:endParaRPr>
          </a:p>
        </p:txBody>
      </p:sp>
      <p:sp>
        <p:nvSpPr>
          <p:cNvPr id="770175" name="WordArt 127"/>
          <p:cNvSpPr>
            <a:spLocks noChangeArrowheads="1" noChangeShapeType="1" noTextEdit="1"/>
          </p:cNvSpPr>
          <p:nvPr/>
        </p:nvSpPr>
        <p:spPr bwMode="auto">
          <a:xfrm>
            <a:off x="4294188" y="2628900"/>
            <a:ext cx="1066800" cy="571500"/>
          </a:xfrm>
          <a:prstGeom prst="rect">
            <a:avLst/>
          </a:prstGeom>
        </p:spPr>
        <p:txBody>
          <a:bodyPr wrap="none" fromWordArt="1">
            <a:prstTxWarp prst="textInflate">
              <a:avLst>
                <a:gd name="adj" fmla="val 13634"/>
              </a:avLst>
            </a:prstTxWarp>
          </a:bodyPr>
          <a:lstStyle/>
          <a:p>
            <a:pPr algn="ctr"/>
            <a:r>
              <a:rPr lang="en-US" sz="3600" kern="10">
                <a:ln w="28575">
                  <a:noFill/>
                  <a:round/>
                  <a:headEnd/>
                  <a:tailEnd/>
                </a:ln>
                <a:solidFill>
                  <a:schemeClr val="bg1"/>
                </a:solidFill>
                <a:latin typeface="Impact"/>
              </a:rPr>
              <a:t>Universe</a:t>
            </a:r>
          </a:p>
        </p:txBody>
      </p:sp>
      <p:sp>
        <p:nvSpPr>
          <p:cNvPr id="770125" name="Oval 77"/>
          <p:cNvSpPr>
            <a:spLocks noChangeArrowheads="1"/>
          </p:cNvSpPr>
          <p:nvPr/>
        </p:nvSpPr>
        <p:spPr bwMode="auto">
          <a:xfrm>
            <a:off x="5638800" y="838200"/>
            <a:ext cx="1655763" cy="1676400"/>
          </a:xfrm>
          <a:prstGeom prst="ellipse">
            <a:avLst/>
          </a:prstGeom>
          <a:gradFill rotWithShape="0">
            <a:gsLst>
              <a:gs pos="0">
                <a:srgbClr val="FFFFFF"/>
              </a:gs>
              <a:gs pos="100000">
                <a:srgbClr val="FFCCFF"/>
              </a:gs>
            </a:gsLst>
            <a:path path="shape">
              <a:fillToRect l="50000" t="50000" r="50000" b="50000"/>
            </a:path>
          </a:gradFill>
          <a:ln w="9525">
            <a:round/>
            <a:headEnd/>
            <a:tailEnd/>
          </a:ln>
          <a:effectLst/>
          <a:scene3d>
            <a:camera prst="legacyPerspectiveTopLeft"/>
            <a:lightRig rig="legacyNormal3" dir="t"/>
          </a:scene3d>
          <a:sp3d extrusionH="608000" prstMaterial="legacyMatte">
            <a:bevelT w="13500" h="13500" prst="angle"/>
            <a:bevelB w="13500" h="13500" prst="angle"/>
            <a:extrusionClr>
              <a:srgbClr val="FF99FF"/>
            </a:extrusionClr>
          </a:sp3d>
        </p:spPr>
        <p:txBody>
          <a:bodyPr wrap="none" anchor="ctr">
            <a:flatTx/>
          </a:bodyPr>
          <a:lstStyle/>
          <a:p>
            <a:pPr algn="ctr">
              <a:lnSpc>
                <a:spcPct val="85000"/>
              </a:lnSpc>
            </a:pPr>
            <a:r>
              <a:rPr lang="en-US" sz="3000">
                <a:solidFill>
                  <a:srgbClr val="660066"/>
                </a:solidFill>
              </a:rPr>
              <a:t>In-</a:t>
            </a:r>
          </a:p>
          <a:p>
            <a:pPr algn="ctr">
              <a:lnSpc>
                <a:spcPct val="85000"/>
              </a:lnSpc>
            </a:pPr>
            <a:r>
              <a:rPr lang="en-US" sz="3000">
                <a:solidFill>
                  <a:srgbClr val="660066"/>
                </a:solidFill>
              </a:rPr>
              <a:t>corporeal</a:t>
            </a:r>
          </a:p>
          <a:p>
            <a:pPr algn="ctr">
              <a:lnSpc>
                <a:spcPct val="85000"/>
              </a:lnSpc>
            </a:pPr>
            <a:r>
              <a:rPr lang="en-US" sz="3000">
                <a:solidFill>
                  <a:srgbClr val="660066"/>
                </a:solidFill>
              </a:rPr>
              <a:t>world</a:t>
            </a:r>
          </a:p>
        </p:txBody>
      </p:sp>
      <p:pic>
        <p:nvPicPr>
          <p:cNvPr id="770185" name="Picture 137" descr="Woman casual_blue"/>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676400" y="1676400"/>
            <a:ext cx="942975" cy="2667000"/>
          </a:xfrm>
          <a:prstGeom prst="rect">
            <a:avLst/>
          </a:prstGeom>
          <a:noFill/>
        </p:spPr>
      </p:pic>
      <p:grpSp>
        <p:nvGrpSpPr>
          <p:cNvPr id="770192" name="Group 144"/>
          <p:cNvGrpSpPr>
            <a:grpSpLocks/>
          </p:cNvGrpSpPr>
          <p:nvPr/>
        </p:nvGrpSpPr>
        <p:grpSpPr bwMode="auto">
          <a:xfrm>
            <a:off x="361950" y="1990725"/>
            <a:ext cx="762000" cy="1882775"/>
            <a:chOff x="228" y="1254"/>
            <a:chExt cx="480" cy="1186"/>
          </a:xfrm>
        </p:grpSpPr>
        <p:sp>
          <p:nvSpPr>
            <p:cNvPr id="770193" name="Freeform 145"/>
            <p:cNvSpPr>
              <a:spLocks/>
            </p:cNvSpPr>
            <p:nvPr/>
          </p:nvSpPr>
          <p:spPr bwMode="auto">
            <a:xfrm rot="5437268" flipH="1" flipV="1">
              <a:off x="34" y="1448"/>
              <a:ext cx="867" cy="480"/>
            </a:xfrm>
            <a:custGeom>
              <a:avLst/>
              <a:gdLst/>
              <a:ahLst/>
              <a:cxnLst>
                <a:cxn ang="0">
                  <a:pos x="405" y="1335"/>
                </a:cxn>
                <a:cxn ang="0">
                  <a:pos x="625" y="1501"/>
                </a:cxn>
                <a:cxn ang="0">
                  <a:pos x="758" y="1645"/>
                </a:cxn>
                <a:cxn ang="0">
                  <a:pos x="850" y="1845"/>
                </a:cxn>
                <a:cxn ang="0">
                  <a:pos x="892" y="2022"/>
                </a:cxn>
                <a:cxn ang="0">
                  <a:pos x="889" y="2178"/>
                </a:cxn>
                <a:cxn ang="0">
                  <a:pos x="839" y="2372"/>
                </a:cxn>
                <a:cxn ang="0">
                  <a:pos x="743" y="2544"/>
                </a:cxn>
                <a:cxn ang="0">
                  <a:pos x="604" y="2696"/>
                </a:cxn>
                <a:cxn ang="0">
                  <a:pos x="477" y="2782"/>
                </a:cxn>
                <a:cxn ang="0">
                  <a:pos x="338" y="2834"/>
                </a:cxn>
                <a:cxn ang="0">
                  <a:pos x="209" y="2849"/>
                </a:cxn>
                <a:cxn ang="0">
                  <a:pos x="0" y="2840"/>
                </a:cxn>
                <a:cxn ang="0">
                  <a:pos x="189" y="2879"/>
                </a:cxn>
                <a:cxn ang="0">
                  <a:pos x="366" y="2895"/>
                </a:cxn>
                <a:cxn ang="0">
                  <a:pos x="521" y="2890"/>
                </a:cxn>
                <a:cxn ang="0">
                  <a:pos x="687" y="2867"/>
                </a:cxn>
                <a:cxn ang="0">
                  <a:pos x="885" y="2816"/>
                </a:cxn>
                <a:cxn ang="0">
                  <a:pos x="1064" y="2740"/>
                </a:cxn>
                <a:cxn ang="0">
                  <a:pos x="1242" y="2638"/>
                </a:cxn>
                <a:cxn ang="0">
                  <a:pos x="1373" y="2533"/>
                </a:cxn>
                <a:cxn ang="0">
                  <a:pos x="1502" y="2411"/>
                </a:cxn>
                <a:cxn ang="0">
                  <a:pos x="1605" y="2283"/>
                </a:cxn>
                <a:cxn ang="0">
                  <a:pos x="1700" y="2145"/>
                </a:cxn>
                <a:cxn ang="0">
                  <a:pos x="1774" y="1993"/>
                </a:cxn>
                <a:cxn ang="0">
                  <a:pos x="1835" y="1823"/>
                </a:cxn>
                <a:cxn ang="0">
                  <a:pos x="1877" y="1651"/>
                </a:cxn>
                <a:cxn ang="0">
                  <a:pos x="1896" y="1468"/>
                </a:cxn>
                <a:cxn ang="0">
                  <a:pos x="1896" y="1298"/>
                </a:cxn>
                <a:cxn ang="0">
                  <a:pos x="1868" y="1094"/>
                </a:cxn>
                <a:cxn ang="0">
                  <a:pos x="1822" y="917"/>
                </a:cxn>
                <a:cxn ang="0">
                  <a:pos x="1757" y="767"/>
                </a:cxn>
                <a:cxn ang="0">
                  <a:pos x="1678" y="612"/>
                </a:cxn>
                <a:cxn ang="0">
                  <a:pos x="1569" y="462"/>
                </a:cxn>
                <a:cxn ang="0">
                  <a:pos x="1458" y="334"/>
                </a:cxn>
                <a:cxn ang="0">
                  <a:pos x="1345" y="231"/>
                </a:cxn>
                <a:cxn ang="0">
                  <a:pos x="1208" y="133"/>
                </a:cxn>
                <a:cxn ang="0">
                  <a:pos x="1092" y="70"/>
                </a:cxn>
                <a:cxn ang="0">
                  <a:pos x="981" y="31"/>
                </a:cxn>
                <a:cxn ang="0">
                  <a:pos x="835" y="3"/>
                </a:cxn>
                <a:cxn ang="0">
                  <a:pos x="710" y="3"/>
                </a:cxn>
                <a:cxn ang="0">
                  <a:pos x="552" y="33"/>
                </a:cxn>
                <a:cxn ang="0">
                  <a:pos x="425" y="94"/>
                </a:cxn>
                <a:cxn ang="0">
                  <a:pos x="309" y="177"/>
                </a:cxn>
                <a:cxn ang="0">
                  <a:pos x="209" y="286"/>
                </a:cxn>
                <a:cxn ang="0">
                  <a:pos x="133" y="416"/>
                </a:cxn>
                <a:cxn ang="0">
                  <a:pos x="89" y="569"/>
                </a:cxn>
                <a:cxn ang="0">
                  <a:pos x="76" y="732"/>
                </a:cxn>
                <a:cxn ang="0">
                  <a:pos x="105" y="904"/>
                </a:cxn>
                <a:cxn ang="0">
                  <a:pos x="172" y="1054"/>
                </a:cxn>
                <a:cxn ang="0">
                  <a:pos x="272" y="1196"/>
                </a:cxn>
              </a:cxnLst>
              <a:rect l="0" t="0" r="r" b="b"/>
              <a:pathLst>
                <a:path w="1899" h="2895">
                  <a:moveTo>
                    <a:pt x="338" y="1270"/>
                  </a:moveTo>
                  <a:lnTo>
                    <a:pt x="405" y="1335"/>
                  </a:lnTo>
                  <a:lnTo>
                    <a:pt x="475" y="1390"/>
                  </a:lnTo>
                  <a:lnTo>
                    <a:pt x="625" y="1501"/>
                  </a:lnTo>
                  <a:lnTo>
                    <a:pt x="702" y="1573"/>
                  </a:lnTo>
                  <a:lnTo>
                    <a:pt x="758" y="1645"/>
                  </a:lnTo>
                  <a:lnTo>
                    <a:pt x="817" y="1756"/>
                  </a:lnTo>
                  <a:lnTo>
                    <a:pt x="850" y="1845"/>
                  </a:lnTo>
                  <a:lnTo>
                    <a:pt x="881" y="1937"/>
                  </a:lnTo>
                  <a:lnTo>
                    <a:pt x="892" y="2022"/>
                  </a:lnTo>
                  <a:lnTo>
                    <a:pt x="894" y="2106"/>
                  </a:lnTo>
                  <a:lnTo>
                    <a:pt x="889" y="2178"/>
                  </a:lnTo>
                  <a:lnTo>
                    <a:pt x="872" y="2278"/>
                  </a:lnTo>
                  <a:lnTo>
                    <a:pt x="839" y="2372"/>
                  </a:lnTo>
                  <a:lnTo>
                    <a:pt x="798" y="2455"/>
                  </a:lnTo>
                  <a:lnTo>
                    <a:pt x="743" y="2544"/>
                  </a:lnTo>
                  <a:lnTo>
                    <a:pt x="665" y="2634"/>
                  </a:lnTo>
                  <a:lnTo>
                    <a:pt x="604" y="2696"/>
                  </a:lnTo>
                  <a:lnTo>
                    <a:pt x="541" y="2744"/>
                  </a:lnTo>
                  <a:lnTo>
                    <a:pt x="477" y="2782"/>
                  </a:lnTo>
                  <a:lnTo>
                    <a:pt x="410" y="2812"/>
                  </a:lnTo>
                  <a:lnTo>
                    <a:pt x="338" y="2834"/>
                  </a:lnTo>
                  <a:lnTo>
                    <a:pt x="261" y="2845"/>
                  </a:lnTo>
                  <a:lnTo>
                    <a:pt x="209" y="2849"/>
                  </a:lnTo>
                  <a:lnTo>
                    <a:pt x="148" y="2851"/>
                  </a:lnTo>
                  <a:lnTo>
                    <a:pt x="0" y="2840"/>
                  </a:lnTo>
                  <a:lnTo>
                    <a:pt x="109" y="2866"/>
                  </a:lnTo>
                  <a:lnTo>
                    <a:pt x="189" y="2879"/>
                  </a:lnTo>
                  <a:lnTo>
                    <a:pt x="277" y="2890"/>
                  </a:lnTo>
                  <a:lnTo>
                    <a:pt x="366" y="2895"/>
                  </a:lnTo>
                  <a:lnTo>
                    <a:pt x="442" y="2895"/>
                  </a:lnTo>
                  <a:lnTo>
                    <a:pt x="521" y="2890"/>
                  </a:lnTo>
                  <a:lnTo>
                    <a:pt x="608" y="2882"/>
                  </a:lnTo>
                  <a:lnTo>
                    <a:pt x="687" y="2867"/>
                  </a:lnTo>
                  <a:lnTo>
                    <a:pt x="782" y="2845"/>
                  </a:lnTo>
                  <a:lnTo>
                    <a:pt x="885" y="2816"/>
                  </a:lnTo>
                  <a:lnTo>
                    <a:pt x="985" y="2777"/>
                  </a:lnTo>
                  <a:lnTo>
                    <a:pt x="1064" y="2740"/>
                  </a:lnTo>
                  <a:lnTo>
                    <a:pt x="1151" y="2694"/>
                  </a:lnTo>
                  <a:lnTo>
                    <a:pt x="1242" y="2638"/>
                  </a:lnTo>
                  <a:lnTo>
                    <a:pt x="1308" y="2586"/>
                  </a:lnTo>
                  <a:lnTo>
                    <a:pt x="1373" y="2533"/>
                  </a:lnTo>
                  <a:lnTo>
                    <a:pt x="1441" y="2470"/>
                  </a:lnTo>
                  <a:lnTo>
                    <a:pt x="1502" y="2411"/>
                  </a:lnTo>
                  <a:lnTo>
                    <a:pt x="1552" y="2350"/>
                  </a:lnTo>
                  <a:lnTo>
                    <a:pt x="1605" y="2283"/>
                  </a:lnTo>
                  <a:lnTo>
                    <a:pt x="1652" y="2217"/>
                  </a:lnTo>
                  <a:lnTo>
                    <a:pt x="1700" y="2145"/>
                  </a:lnTo>
                  <a:lnTo>
                    <a:pt x="1738" y="2071"/>
                  </a:lnTo>
                  <a:lnTo>
                    <a:pt x="1774" y="1993"/>
                  </a:lnTo>
                  <a:lnTo>
                    <a:pt x="1807" y="1912"/>
                  </a:lnTo>
                  <a:lnTo>
                    <a:pt x="1835" y="1823"/>
                  </a:lnTo>
                  <a:lnTo>
                    <a:pt x="1860" y="1738"/>
                  </a:lnTo>
                  <a:lnTo>
                    <a:pt x="1877" y="1651"/>
                  </a:lnTo>
                  <a:lnTo>
                    <a:pt x="1890" y="1551"/>
                  </a:lnTo>
                  <a:lnTo>
                    <a:pt x="1896" y="1468"/>
                  </a:lnTo>
                  <a:lnTo>
                    <a:pt x="1899" y="1385"/>
                  </a:lnTo>
                  <a:lnTo>
                    <a:pt x="1896" y="1298"/>
                  </a:lnTo>
                  <a:lnTo>
                    <a:pt x="1884" y="1198"/>
                  </a:lnTo>
                  <a:lnTo>
                    <a:pt x="1868" y="1094"/>
                  </a:lnTo>
                  <a:lnTo>
                    <a:pt x="1846" y="1006"/>
                  </a:lnTo>
                  <a:lnTo>
                    <a:pt x="1822" y="917"/>
                  </a:lnTo>
                  <a:lnTo>
                    <a:pt x="1794" y="845"/>
                  </a:lnTo>
                  <a:lnTo>
                    <a:pt x="1757" y="767"/>
                  </a:lnTo>
                  <a:lnTo>
                    <a:pt x="1724" y="695"/>
                  </a:lnTo>
                  <a:lnTo>
                    <a:pt x="1678" y="612"/>
                  </a:lnTo>
                  <a:lnTo>
                    <a:pt x="1624" y="530"/>
                  </a:lnTo>
                  <a:lnTo>
                    <a:pt x="1569" y="462"/>
                  </a:lnTo>
                  <a:lnTo>
                    <a:pt x="1517" y="397"/>
                  </a:lnTo>
                  <a:lnTo>
                    <a:pt x="1458" y="334"/>
                  </a:lnTo>
                  <a:lnTo>
                    <a:pt x="1397" y="275"/>
                  </a:lnTo>
                  <a:lnTo>
                    <a:pt x="1345" y="231"/>
                  </a:lnTo>
                  <a:lnTo>
                    <a:pt x="1279" y="177"/>
                  </a:lnTo>
                  <a:lnTo>
                    <a:pt x="1208" y="133"/>
                  </a:lnTo>
                  <a:lnTo>
                    <a:pt x="1151" y="99"/>
                  </a:lnTo>
                  <a:lnTo>
                    <a:pt x="1092" y="70"/>
                  </a:lnTo>
                  <a:lnTo>
                    <a:pt x="1036" y="48"/>
                  </a:lnTo>
                  <a:lnTo>
                    <a:pt x="981" y="31"/>
                  </a:lnTo>
                  <a:lnTo>
                    <a:pt x="898" y="11"/>
                  </a:lnTo>
                  <a:lnTo>
                    <a:pt x="835" y="3"/>
                  </a:lnTo>
                  <a:lnTo>
                    <a:pt x="770" y="0"/>
                  </a:lnTo>
                  <a:lnTo>
                    <a:pt x="710" y="3"/>
                  </a:lnTo>
                  <a:lnTo>
                    <a:pt x="630" y="14"/>
                  </a:lnTo>
                  <a:lnTo>
                    <a:pt x="552" y="33"/>
                  </a:lnTo>
                  <a:lnTo>
                    <a:pt x="482" y="61"/>
                  </a:lnTo>
                  <a:lnTo>
                    <a:pt x="425" y="94"/>
                  </a:lnTo>
                  <a:lnTo>
                    <a:pt x="360" y="133"/>
                  </a:lnTo>
                  <a:lnTo>
                    <a:pt x="309" y="177"/>
                  </a:lnTo>
                  <a:lnTo>
                    <a:pt x="255" y="227"/>
                  </a:lnTo>
                  <a:lnTo>
                    <a:pt x="209" y="286"/>
                  </a:lnTo>
                  <a:lnTo>
                    <a:pt x="166" y="349"/>
                  </a:lnTo>
                  <a:lnTo>
                    <a:pt x="133" y="416"/>
                  </a:lnTo>
                  <a:lnTo>
                    <a:pt x="109" y="491"/>
                  </a:lnTo>
                  <a:lnTo>
                    <a:pt x="89" y="569"/>
                  </a:lnTo>
                  <a:lnTo>
                    <a:pt x="78" y="649"/>
                  </a:lnTo>
                  <a:lnTo>
                    <a:pt x="76" y="732"/>
                  </a:lnTo>
                  <a:lnTo>
                    <a:pt x="87" y="824"/>
                  </a:lnTo>
                  <a:lnTo>
                    <a:pt x="105" y="904"/>
                  </a:lnTo>
                  <a:lnTo>
                    <a:pt x="137" y="981"/>
                  </a:lnTo>
                  <a:lnTo>
                    <a:pt x="172" y="1054"/>
                  </a:lnTo>
                  <a:lnTo>
                    <a:pt x="216" y="1118"/>
                  </a:lnTo>
                  <a:lnTo>
                    <a:pt x="272" y="1196"/>
                  </a:lnTo>
                  <a:lnTo>
                    <a:pt x="338" y="1270"/>
                  </a:lnTo>
                  <a:close/>
                </a:path>
              </a:pathLst>
            </a:custGeom>
            <a:gradFill rotWithShape="0">
              <a:gsLst>
                <a:gs pos="0">
                  <a:srgbClr val="FFCCFF"/>
                </a:gs>
                <a:gs pos="100000">
                  <a:srgbClr val="FF66CC"/>
                </a:gs>
              </a:gsLst>
              <a:path path="rect">
                <a:fillToRect t="100000" r="100000"/>
              </a:path>
            </a:gradFill>
            <a:ln w="9525" cap="flat" cmpd="sng">
              <a:noFill/>
              <a:prstDash val="solid"/>
              <a:round/>
              <a:headEnd type="none" w="med" len="med"/>
              <a:tailEnd type="none" w="med" len="med"/>
            </a:ln>
            <a:effectLst/>
          </p:spPr>
          <p:txBody>
            <a:bodyPr/>
            <a:lstStyle/>
            <a:p>
              <a:endParaRPr lang="en-US"/>
            </a:p>
          </p:txBody>
        </p:sp>
        <p:sp>
          <p:nvSpPr>
            <p:cNvPr id="770194" name="Freeform 146"/>
            <p:cNvSpPr>
              <a:spLocks/>
            </p:cNvSpPr>
            <p:nvPr/>
          </p:nvSpPr>
          <p:spPr bwMode="auto">
            <a:xfrm rot="5435238" flipH="1" flipV="1">
              <a:off x="68" y="1801"/>
              <a:ext cx="799" cy="480"/>
            </a:xfrm>
            <a:custGeom>
              <a:avLst/>
              <a:gdLst/>
              <a:ahLst/>
              <a:cxnLst>
                <a:cxn ang="0">
                  <a:pos x="1494" y="1560"/>
                </a:cxn>
                <a:cxn ang="0">
                  <a:pos x="1274" y="1394"/>
                </a:cxn>
                <a:cxn ang="0">
                  <a:pos x="1141" y="1250"/>
                </a:cxn>
                <a:cxn ang="0">
                  <a:pos x="1049" y="1050"/>
                </a:cxn>
                <a:cxn ang="0">
                  <a:pos x="1007" y="873"/>
                </a:cxn>
                <a:cxn ang="0">
                  <a:pos x="1010" y="717"/>
                </a:cxn>
                <a:cxn ang="0">
                  <a:pos x="1060" y="523"/>
                </a:cxn>
                <a:cxn ang="0">
                  <a:pos x="1156" y="351"/>
                </a:cxn>
                <a:cxn ang="0">
                  <a:pos x="1295" y="199"/>
                </a:cxn>
                <a:cxn ang="0">
                  <a:pos x="1422" y="113"/>
                </a:cxn>
                <a:cxn ang="0">
                  <a:pos x="1561" y="61"/>
                </a:cxn>
                <a:cxn ang="0">
                  <a:pos x="1690" y="46"/>
                </a:cxn>
                <a:cxn ang="0">
                  <a:pos x="1899" y="55"/>
                </a:cxn>
                <a:cxn ang="0">
                  <a:pos x="1710" y="16"/>
                </a:cxn>
                <a:cxn ang="0">
                  <a:pos x="1533" y="0"/>
                </a:cxn>
                <a:cxn ang="0">
                  <a:pos x="1378" y="5"/>
                </a:cxn>
                <a:cxn ang="0">
                  <a:pos x="1212" y="28"/>
                </a:cxn>
                <a:cxn ang="0">
                  <a:pos x="1014" y="79"/>
                </a:cxn>
                <a:cxn ang="0">
                  <a:pos x="835" y="155"/>
                </a:cxn>
                <a:cxn ang="0">
                  <a:pos x="657" y="257"/>
                </a:cxn>
                <a:cxn ang="0">
                  <a:pos x="526" y="362"/>
                </a:cxn>
                <a:cxn ang="0">
                  <a:pos x="397" y="484"/>
                </a:cxn>
                <a:cxn ang="0">
                  <a:pos x="294" y="612"/>
                </a:cxn>
                <a:cxn ang="0">
                  <a:pos x="199" y="750"/>
                </a:cxn>
                <a:cxn ang="0">
                  <a:pos x="125" y="902"/>
                </a:cxn>
                <a:cxn ang="0">
                  <a:pos x="64" y="1072"/>
                </a:cxn>
                <a:cxn ang="0">
                  <a:pos x="22" y="1244"/>
                </a:cxn>
                <a:cxn ang="0">
                  <a:pos x="3" y="1427"/>
                </a:cxn>
                <a:cxn ang="0">
                  <a:pos x="3" y="1597"/>
                </a:cxn>
                <a:cxn ang="0">
                  <a:pos x="31" y="1801"/>
                </a:cxn>
                <a:cxn ang="0">
                  <a:pos x="77" y="1978"/>
                </a:cxn>
                <a:cxn ang="0">
                  <a:pos x="142" y="2128"/>
                </a:cxn>
                <a:cxn ang="0">
                  <a:pos x="221" y="2283"/>
                </a:cxn>
                <a:cxn ang="0">
                  <a:pos x="330" y="2433"/>
                </a:cxn>
                <a:cxn ang="0">
                  <a:pos x="441" y="2561"/>
                </a:cxn>
                <a:cxn ang="0">
                  <a:pos x="554" y="2664"/>
                </a:cxn>
                <a:cxn ang="0">
                  <a:pos x="691" y="2762"/>
                </a:cxn>
                <a:cxn ang="0">
                  <a:pos x="807" y="2825"/>
                </a:cxn>
                <a:cxn ang="0">
                  <a:pos x="918" y="2864"/>
                </a:cxn>
                <a:cxn ang="0">
                  <a:pos x="1064" y="2892"/>
                </a:cxn>
                <a:cxn ang="0">
                  <a:pos x="1189" y="2892"/>
                </a:cxn>
                <a:cxn ang="0">
                  <a:pos x="1347" y="2862"/>
                </a:cxn>
                <a:cxn ang="0">
                  <a:pos x="1474" y="2801"/>
                </a:cxn>
                <a:cxn ang="0">
                  <a:pos x="1590" y="2718"/>
                </a:cxn>
                <a:cxn ang="0">
                  <a:pos x="1690" y="2609"/>
                </a:cxn>
                <a:cxn ang="0">
                  <a:pos x="1766" y="2479"/>
                </a:cxn>
                <a:cxn ang="0">
                  <a:pos x="1810" y="2326"/>
                </a:cxn>
                <a:cxn ang="0">
                  <a:pos x="1823" y="2163"/>
                </a:cxn>
                <a:cxn ang="0">
                  <a:pos x="1794" y="1991"/>
                </a:cxn>
                <a:cxn ang="0">
                  <a:pos x="1727" y="1841"/>
                </a:cxn>
                <a:cxn ang="0">
                  <a:pos x="1627" y="1699"/>
                </a:cxn>
              </a:cxnLst>
              <a:rect l="0" t="0" r="r" b="b"/>
              <a:pathLst>
                <a:path w="1899" h="2895">
                  <a:moveTo>
                    <a:pt x="1561" y="1625"/>
                  </a:moveTo>
                  <a:lnTo>
                    <a:pt x="1494" y="1560"/>
                  </a:lnTo>
                  <a:lnTo>
                    <a:pt x="1424" y="1505"/>
                  </a:lnTo>
                  <a:lnTo>
                    <a:pt x="1274" y="1394"/>
                  </a:lnTo>
                  <a:lnTo>
                    <a:pt x="1197" y="1322"/>
                  </a:lnTo>
                  <a:lnTo>
                    <a:pt x="1141" y="1250"/>
                  </a:lnTo>
                  <a:lnTo>
                    <a:pt x="1082" y="1139"/>
                  </a:lnTo>
                  <a:lnTo>
                    <a:pt x="1049" y="1050"/>
                  </a:lnTo>
                  <a:lnTo>
                    <a:pt x="1018" y="958"/>
                  </a:lnTo>
                  <a:lnTo>
                    <a:pt x="1007" y="873"/>
                  </a:lnTo>
                  <a:lnTo>
                    <a:pt x="1005" y="789"/>
                  </a:lnTo>
                  <a:lnTo>
                    <a:pt x="1010" y="717"/>
                  </a:lnTo>
                  <a:lnTo>
                    <a:pt x="1027" y="617"/>
                  </a:lnTo>
                  <a:lnTo>
                    <a:pt x="1060" y="523"/>
                  </a:lnTo>
                  <a:lnTo>
                    <a:pt x="1101" y="440"/>
                  </a:lnTo>
                  <a:lnTo>
                    <a:pt x="1156" y="351"/>
                  </a:lnTo>
                  <a:lnTo>
                    <a:pt x="1234" y="261"/>
                  </a:lnTo>
                  <a:lnTo>
                    <a:pt x="1295" y="199"/>
                  </a:lnTo>
                  <a:lnTo>
                    <a:pt x="1358" y="151"/>
                  </a:lnTo>
                  <a:lnTo>
                    <a:pt x="1422" y="113"/>
                  </a:lnTo>
                  <a:lnTo>
                    <a:pt x="1489" y="83"/>
                  </a:lnTo>
                  <a:lnTo>
                    <a:pt x="1561" y="61"/>
                  </a:lnTo>
                  <a:lnTo>
                    <a:pt x="1638" y="50"/>
                  </a:lnTo>
                  <a:lnTo>
                    <a:pt x="1690" y="46"/>
                  </a:lnTo>
                  <a:lnTo>
                    <a:pt x="1751" y="44"/>
                  </a:lnTo>
                  <a:lnTo>
                    <a:pt x="1899" y="55"/>
                  </a:lnTo>
                  <a:lnTo>
                    <a:pt x="1790" y="29"/>
                  </a:lnTo>
                  <a:lnTo>
                    <a:pt x="1710" y="16"/>
                  </a:lnTo>
                  <a:lnTo>
                    <a:pt x="1622" y="5"/>
                  </a:lnTo>
                  <a:lnTo>
                    <a:pt x="1533" y="0"/>
                  </a:lnTo>
                  <a:lnTo>
                    <a:pt x="1457" y="0"/>
                  </a:lnTo>
                  <a:lnTo>
                    <a:pt x="1378" y="5"/>
                  </a:lnTo>
                  <a:lnTo>
                    <a:pt x="1291" y="13"/>
                  </a:lnTo>
                  <a:lnTo>
                    <a:pt x="1212" y="28"/>
                  </a:lnTo>
                  <a:lnTo>
                    <a:pt x="1117" y="50"/>
                  </a:lnTo>
                  <a:lnTo>
                    <a:pt x="1014" y="79"/>
                  </a:lnTo>
                  <a:lnTo>
                    <a:pt x="914" y="118"/>
                  </a:lnTo>
                  <a:lnTo>
                    <a:pt x="835" y="155"/>
                  </a:lnTo>
                  <a:lnTo>
                    <a:pt x="748" y="201"/>
                  </a:lnTo>
                  <a:lnTo>
                    <a:pt x="657" y="257"/>
                  </a:lnTo>
                  <a:lnTo>
                    <a:pt x="591" y="309"/>
                  </a:lnTo>
                  <a:lnTo>
                    <a:pt x="526" y="362"/>
                  </a:lnTo>
                  <a:lnTo>
                    <a:pt x="458" y="425"/>
                  </a:lnTo>
                  <a:lnTo>
                    <a:pt x="397" y="484"/>
                  </a:lnTo>
                  <a:lnTo>
                    <a:pt x="347" y="545"/>
                  </a:lnTo>
                  <a:lnTo>
                    <a:pt x="294" y="612"/>
                  </a:lnTo>
                  <a:lnTo>
                    <a:pt x="247" y="678"/>
                  </a:lnTo>
                  <a:lnTo>
                    <a:pt x="199" y="750"/>
                  </a:lnTo>
                  <a:lnTo>
                    <a:pt x="161" y="824"/>
                  </a:lnTo>
                  <a:lnTo>
                    <a:pt x="125" y="902"/>
                  </a:lnTo>
                  <a:lnTo>
                    <a:pt x="92" y="983"/>
                  </a:lnTo>
                  <a:lnTo>
                    <a:pt x="64" y="1072"/>
                  </a:lnTo>
                  <a:lnTo>
                    <a:pt x="39" y="1157"/>
                  </a:lnTo>
                  <a:lnTo>
                    <a:pt x="22" y="1244"/>
                  </a:lnTo>
                  <a:lnTo>
                    <a:pt x="9" y="1344"/>
                  </a:lnTo>
                  <a:lnTo>
                    <a:pt x="3" y="1427"/>
                  </a:lnTo>
                  <a:lnTo>
                    <a:pt x="0" y="1510"/>
                  </a:lnTo>
                  <a:lnTo>
                    <a:pt x="3" y="1597"/>
                  </a:lnTo>
                  <a:lnTo>
                    <a:pt x="15" y="1697"/>
                  </a:lnTo>
                  <a:lnTo>
                    <a:pt x="31" y="1801"/>
                  </a:lnTo>
                  <a:lnTo>
                    <a:pt x="53" y="1889"/>
                  </a:lnTo>
                  <a:lnTo>
                    <a:pt x="77" y="1978"/>
                  </a:lnTo>
                  <a:lnTo>
                    <a:pt x="105" y="2050"/>
                  </a:lnTo>
                  <a:lnTo>
                    <a:pt x="142" y="2128"/>
                  </a:lnTo>
                  <a:lnTo>
                    <a:pt x="175" y="2200"/>
                  </a:lnTo>
                  <a:lnTo>
                    <a:pt x="221" y="2283"/>
                  </a:lnTo>
                  <a:lnTo>
                    <a:pt x="275" y="2365"/>
                  </a:lnTo>
                  <a:lnTo>
                    <a:pt x="330" y="2433"/>
                  </a:lnTo>
                  <a:lnTo>
                    <a:pt x="382" y="2498"/>
                  </a:lnTo>
                  <a:lnTo>
                    <a:pt x="441" y="2561"/>
                  </a:lnTo>
                  <a:lnTo>
                    <a:pt x="502" y="2620"/>
                  </a:lnTo>
                  <a:lnTo>
                    <a:pt x="554" y="2664"/>
                  </a:lnTo>
                  <a:lnTo>
                    <a:pt x="620" y="2718"/>
                  </a:lnTo>
                  <a:lnTo>
                    <a:pt x="691" y="2762"/>
                  </a:lnTo>
                  <a:lnTo>
                    <a:pt x="748" y="2796"/>
                  </a:lnTo>
                  <a:lnTo>
                    <a:pt x="807" y="2825"/>
                  </a:lnTo>
                  <a:lnTo>
                    <a:pt x="863" y="2847"/>
                  </a:lnTo>
                  <a:lnTo>
                    <a:pt x="918" y="2864"/>
                  </a:lnTo>
                  <a:lnTo>
                    <a:pt x="1001" y="2884"/>
                  </a:lnTo>
                  <a:lnTo>
                    <a:pt x="1064" y="2892"/>
                  </a:lnTo>
                  <a:lnTo>
                    <a:pt x="1129" y="2895"/>
                  </a:lnTo>
                  <a:lnTo>
                    <a:pt x="1189" y="2892"/>
                  </a:lnTo>
                  <a:lnTo>
                    <a:pt x="1269" y="2881"/>
                  </a:lnTo>
                  <a:lnTo>
                    <a:pt x="1347" y="2862"/>
                  </a:lnTo>
                  <a:lnTo>
                    <a:pt x="1417" y="2834"/>
                  </a:lnTo>
                  <a:lnTo>
                    <a:pt x="1474" y="2801"/>
                  </a:lnTo>
                  <a:lnTo>
                    <a:pt x="1539" y="2762"/>
                  </a:lnTo>
                  <a:lnTo>
                    <a:pt x="1590" y="2718"/>
                  </a:lnTo>
                  <a:lnTo>
                    <a:pt x="1644" y="2668"/>
                  </a:lnTo>
                  <a:lnTo>
                    <a:pt x="1690" y="2609"/>
                  </a:lnTo>
                  <a:lnTo>
                    <a:pt x="1733" y="2546"/>
                  </a:lnTo>
                  <a:lnTo>
                    <a:pt x="1766" y="2479"/>
                  </a:lnTo>
                  <a:lnTo>
                    <a:pt x="1790" y="2404"/>
                  </a:lnTo>
                  <a:lnTo>
                    <a:pt x="1810" y="2326"/>
                  </a:lnTo>
                  <a:lnTo>
                    <a:pt x="1821" y="2246"/>
                  </a:lnTo>
                  <a:lnTo>
                    <a:pt x="1823" y="2163"/>
                  </a:lnTo>
                  <a:lnTo>
                    <a:pt x="1812" y="2071"/>
                  </a:lnTo>
                  <a:lnTo>
                    <a:pt x="1794" y="1991"/>
                  </a:lnTo>
                  <a:lnTo>
                    <a:pt x="1762" y="1914"/>
                  </a:lnTo>
                  <a:lnTo>
                    <a:pt x="1727" y="1841"/>
                  </a:lnTo>
                  <a:lnTo>
                    <a:pt x="1683" y="1777"/>
                  </a:lnTo>
                  <a:lnTo>
                    <a:pt x="1627" y="1699"/>
                  </a:lnTo>
                  <a:lnTo>
                    <a:pt x="1561" y="1625"/>
                  </a:lnTo>
                  <a:close/>
                </a:path>
              </a:pathLst>
            </a:custGeom>
            <a:gradFill rotWithShape="0">
              <a:gsLst>
                <a:gs pos="0">
                  <a:srgbClr val="CCFF99"/>
                </a:gs>
                <a:gs pos="100000">
                  <a:srgbClr val="33CC33"/>
                </a:gs>
              </a:gsLst>
              <a:path path="rect">
                <a:fillToRect l="100000" t="100000"/>
              </a:path>
            </a:gradFill>
            <a:ln w="3175" cap="flat" cmpd="sng">
              <a:noFill/>
              <a:prstDash val="solid"/>
              <a:round/>
              <a:headEnd type="none" w="med" len="med"/>
              <a:tailEnd type="none" w="med" len="med"/>
            </a:ln>
            <a:effectLst/>
          </p:spPr>
          <p:txBody>
            <a:bodyPr/>
            <a:lstStyle/>
            <a:p>
              <a:endParaRPr lang="en-US"/>
            </a:p>
          </p:txBody>
        </p:sp>
      </p:grpSp>
      <p:grpSp>
        <p:nvGrpSpPr>
          <p:cNvPr id="32" name="Group 9"/>
          <p:cNvGrpSpPr>
            <a:grpSpLocks/>
          </p:cNvGrpSpPr>
          <p:nvPr/>
        </p:nvGrpSpPr>
        <p:grpSpPr bwMode="auto">
          <a:xfrm>
            <a:off x="457200" y="106363"/>
            <a:ext cx="7720013" cy="806450"/>
            <a:chOff x="336" y="67"/>
            <a:chExt cx="4863" cy="508"/>
          </a:xfrm>
        </p:grpSpPr>
        <p:sp>
          <p:nvSpPr>
            <p:cNvPr id="33" name="Text Box 10"/>
            <p:cNvSpPr txBox="1">
              <a:spLocks noChangeArrowheads="1"/>
            </p:cNvSpPr>
            <p:nvPr/>
          </p:nvSpPr>
          <p:spPr bwMode="auto">
            <a:xfrm>
              <a:off x="336" y="67"/>
              <a:ext cx="4863" cy="287"/>
            </a:xfrm>
            <a:prstGeom prst="rect">
              <a:avLst/>
            </a:prstGeom>
            <a:noFill/>
            <a:ln w="9525">
              <a:noFill/>
              <a:miter lim="800000"/>
              <a:headEnd/>
              <a:tailEnd/>
            </a:ln>
            <a:effectLst>
              <a:outerShdw dist="25400" dir="1593903" algn="ctr" rotWithShape="0">
                <a:schemeClr val="bg1"/>
              </a:outerShdw>
            </a:effectLst>
          </p:spPr>
          <p:txBody>
            <a:bodyPr>
              <a:spAutoFit/>
            </a:bodyPr>
            <a:lstStyle/>
            <a:p>
              <a:pPr>
                <a:lnSpc>
                  <a:spcPct val="85000"/>
                </a:lnSpc>
              </a:pPr>
              <a:r>
                <a:rPr lang="en-US" sz="2800" dirty="0"/>
                <a:t>6.1   The Incorporeal World and the Corporeal World</a:t>
              </a:r>
            </a:p>
          </p:txBody>
        </p:sp>
        <p:sp>
          <p:nvSpPr>
            <p:cNvPr id="34" name="Text Box 11"/>
            <p:cNvSpPr txBox="1">
              <a:spLocks noChangeArrowheads="1"/>
            </p:cNvSpPr>
            <p:nvPr/>
          </p:nvSpPr>
          <p:spPr bwMode="auto">
            <a:xfrm>
              <a:off x="720" y="288"/>
              <a:ext cx="2400" cy="287"/>
            </a:xfrm>
            <a:prstGeom prst="rect">
              <a:avLst/>
            </a:prstGeom>
            <a:noFill/>
            <a:ln w="9525">
              <a:noFill/>
              <a:miter lim="800000"/>
              <a:headEnd/>
              <a:tailEnd/>
            </a:ln>
            <a:effectLst>
              <a:outerShdw dist="25400" dir="1593903" algn="ctr" rotWithShape="0">
                <a:schemeClr val="bg1"/>
              </a:outerShdw>
            </a:effectLst>
          </p:spPr>
          <p:txBody>
            <a:bodyPr>
              <a:spAutoFit/>
            </a:bodyPr>
            <a:lstStyle/>
            <a:p>
              <a:pPr>
                <a:lnSpc>
                  <a:spcPct val="85000"/>
                </a:lnSpc>
              </a:pPr>
              <a:r>
                <a:rPr lang="en-US" sz="2800" dirty="0"/>
                <a:t>as Substantial Realities</a:t>
              </a:r>
            </a:p>
          </p:txBody>
        </p:sp>
      </p:gr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770184"/>
                                        </p:tgtEl>
                                        <p:attrNameLst>
                                          <p:attrName>style.visibility</p:attrName>
                                        </p:attrNameLst>
                                      </p:cBhvr>
                                      <p:to>
                                        <p:strVal val="visible"/>
                                      </p:to>
                                    </p:set>
                                    <p:animEffect transition="in" filter="barn(outVertical)">
                                      <p:cBhvr>
                                        <p:cTn id="7" dur="500"/>
                                        <p:tgtEl>
                                          <p:spTgt spid="77018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mph" presetSubtype="0" decel="50000" autoRev="1" fill="remove" grpId="0" nodeType="clickEffect">
                                  <p:stCondLst>
                                    <p:cond delay="0"/>
                                  </p:stCondLst>
                                  <p:childTnLst>
                                    <p:animScale>
                                      <p:cBhvr>
                                        <p:cTn id="11" dur="1000" fill="hold"/>
                                        <p:tgtEl>
                                          <p:spTgt spid="77012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0125"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50000">
              <a:srgbClr val="CC99FF"/>
            </a:gs>
            <a:gs pos="100000">
              <a:schemeClr val="bg1"/>
            </a:gs>
          </a:gsLst>
          <a:lin ang="5400000" scaled="1"/>
        </a:gradFill>
        <a:effectLst/>
      </p:bgPr>
    </p:bg>
    <p:spTree>
      <p:nvGrpSpPr>
        <p:cNvPr id="1" name=""/>
        <p:cNvGrpSpPr/>
        <p:nvPr/>
      </p:nvGrpSpPr>
      <p:grpSpPr>
        <a:xfrm>
          <a:off x="0" y="0"/>
          <a:ext cx="0" cy="0"/>
          <a:chOff x="0" y="0"/>
          <a:chExt cx="0" cy="0"/>
        </a:xfrm>
      </p:grpSpPr>
      <p:grpSp>
        <p:nvGrpSpPr>
          <p:cNvPr id="276630" name="Group 150"/>
          <p:cNvGrpSpPr>
            <a:grpSpLocks/>
          </p:cNvGrpSpPr>
          <p:nvPr/>
        </p:nvGrpSpPr>
        <p:grpSpPr bwMode="auto">
          <a:xfrm>
            <a:off x="647700" y="-1066800"/>
            <a:ext cx="4495800" cy="8077200"/>
            <a:chOff x="408" y="-816"/>
            <a:chExt cx="2832" cy="5088"/>
          </a:xfrm>
        </p:grpSpPr>
        <p:grpSp>
          <p:nvGrpSpPr>
            <p:cNvPr id="276515" name="Group 35"/>
            <p:cNvGrpSpPr>
              <a:grpSpLocks/>
            </p:cNvGrpSpPr>
            <p:nvPr/>
          </p:nvGrpSpPr>
          <p:grpSpPr bwMode="auto">
            <a:xfrm>
              <a:off x="408" y="1728"/>
              <a:ext cx="2832" cy="2544"/>
              <a:chOff x="240" y="1680"/>
              <a:chExt cx="2832" cy="2448"/>
            </a:xfrm>
          </p:grpSpPr>
          <p:sp>
            <p:nvSpPr>
              <p:cNvPr id="276503" name="AutoShape 23"/>
              <p:cNvSpPr>
                <a:spLocks noChangeArrowheads="1"/>
              </p:cNvSpPr>
              <p:nvPr/>
            </p:nvSpPr>
            <p:spPr bwMode="auto">
              <a:xfrm>
                <a:off x="240" y="1680"/>
                <a:ext cx="2832" cy="2448"/>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008000"/>
              </a:solidFill>
              <a:ln w="9525">
                <a:noFill/>
                <a:miter lim="800000"/>
                <a:headEnd/>
                <a:tailEnd/>
              </a:ln>
              <a:effectLst/>
            </p:spPr>
            <p:txBody>
              <a:bodyPr wrap="none" anchor="ctr"/>
              <a:lstStyle/>
              <a:p>
                <a:endParaRPr lang="en-US"/>
              </a:p>
            </p:txBody>
          </p:sp>
          <p:sp>
            <p:nvSpPr>
              <p:cNvPr id="276504" name="Rectangle 24"/>
              <p:cNvSpPr>
                <a:spLocks noChangeArrowheads="1"/>
              </p:cNvSpPr>
              <p:nvPr/>
            </p:nvSpPr>
            <p:spPr bwMode="auto">
              <a:xfrm>
                <a:off x="742" y="2047"/>
                <a:ext cx="1829" cy="857"/>
              </a:xfrm>
              <a:prstGeom prst="rect">
                <a:avLst/>
              </a:prstGeom>
              <a:solidFill>
                <a:srgbClr val="008000"/>
              </a:solidFill>
              <a:ln w="9525">
                <a:noFill/>
                <a:miter lim="800000"/>
                <a:headEnd/>
                <a:tailEnd/>
              </a:ln>
              <a:effectLst/>
            </p:spPr>
            <p:txBody>
              <a:bodyPr wrap="none" anchor="ctr"/>
              <a:lstStyle/>
              <a:p>
                <a:endParaRPr lang="en-US"/>
              </a:p>
            </p:txBody>
          </p:sp>
        </p:grpSp>
        <p:sp>
          <p:nvSpPr>
            <p:cNvPr id="276527" name="Text Box 47"/>
            <p:cNvSpPr txBox="1">
              <a:spLocks noChangeArrowheads="1"/>
            </p:cNvSpPr>
            <p:nvPr/>
          </p:nvSpPr>
          <p:spPr bwMode="auto">
            <a:xfrm>
              <a:off x="696" y="2649"/>
              <a:ext cx="2256" cy="327"/>
            </a:xfrm>
            <a:prstGeom prst="rect">
              <a:avLst/>
            </a:prstGeom>
            <a:noFill/>
            <a:ln w="9525">
              <a:noFill/>
              <a:miter lim="800000"/>
              <a:headEnd/>
              <a:tailEnd/>
            </a:ln>
            <a:effectLst/>
          </p:spPr>
          <p:txBody>
            <a:bodyPr>
              <a:spAutoFit/>
            </a:bodyPr>
            <a:lstStyle/>
            <a:p>
              <a:pPr algn="ctr">
                <a:lnSpc>
                  <a:spcPct val="100000"/>
                </a:lnSpc>
                <a:spcBef>
                  <a:spcPct val="50000"/>
                </a:spcBef>
              </a:pPr>
              <a:r>
                <a:rPr lang="en-US" sz="2800">
                  <a:solidFill>
                    <a:srgbClr val="CCFF33"/>
                  </a:solidFill>
                  <a:latin typeface="Arial Black" pitchFamily="34" charset="0"/>
                </a:rPr>
                <a:t>(Corporeal world)</a:t>
              </a:r>
            </a:p>
          </p:txBody>
        </p:sp>
        <p:grpSp>
          <p:nvGrpSpPr>
            <p:cNvPr id="276540" name="Group 60"/>
            <p:cNvGrpSpPr>
              <a:grpSpLocks/>
            </p:cNvGrpSpPr>
            <p:nvPr/>
          </p:nvGrpSpPr>
          <p:grpSpPr bwMode="auto">
            <a:xfrm>
              <a:off x="408" y="-816"/>
              <a:ext cx="2832" cy="2544"/>
              <a:chOff x="192" y="-864"/>
              <a:chExt cx="2832" cy="2544"/>
            </a:xfrm>
          </p:grpSpPr>
          <p:sp>
            <p:nvSpPr>
              <p:cNvPr id="276537" name="AutoShape 57"/>
              <p:cNvSpPr>
                <a:spLocks noChangeArrowheads="1"/>
              </p:cNvSpPr>
              <p:nvPr/>
            </p:nvSpPr>
            <p:spPr bwMode="auto">
              <a:xfrm flipV="1">
                <a:off x="192" y="-864"/>
                <a:ext cx="2832" cy="2544"/>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FFFF00"/>
              </a:solidFill>
              <a:ln w="9525">
                <a:noFill/>
                <a:miter lim="800000"/>
                <a:headEnd/>
                <a:tailEnd/>
              </a:ln>
              <a:effectLst/>
            </p:spPr>
            <p:txBody>
              <a:bodyPr wrap="none" anchor="ctr"/>
              <a:lstStyle/>
              <a:p>
                <a:endParaRPr lang="en-US"/>
              </a:p>
            </p:txBody>
          </p:sp>
          <p:sp>
            <p:nvSpPr>
              <p:cNvPr id="276538" name="Rectangle 58"/>
              <p:cNvSpPr>
                <a:spLocks noChangeArrowheads="1"/>
              </p:cNvSpPr>
              <p:nvPr/>
            </p:nvSpPr>
            <p:spPr bwMode="auto">
              <a:xfrm flipV="1">
                <a:off x="694" y="408"/>
                <a:ext cx="1829" cy="891"/>
              </a:xfrm>
              <a:prstGeom prst="rect">
                <a:avLst/>
              </a:prstGeom>
              <a:solidFill>
                <a:srgbClr val="FFFF00"/>
              </a:solidFill>
              <a:ln w="9525">
                <a:noFill/>
                <a:miter lim="800000"/>
                <a:headEnd/>
                <a:tailEnd/>
              </a:ln>
              <a:effectLst/>
            </p:spPr>
            <p:txBody>
              <a:bodyPr wrap="none" anchor="ctr"/>
              <a:lstStyle/>
              <a:p>
                <a:endParaRPr lang="en-US"/>
              </a:p>
            </p:txBody>
          </p:sp>
        </p:grpSp>
        <p:sp>
          <p:nvSpPr>
            <p:cNvPr id="276541" name="Text Box 61"/>
            <p:cNvSpPr txBox="1">
              <a:spLocks noChangeArrowheads="1"/>
            </p:cNvSpPr>
            <p:nvPr/>
          </p:nvSpPr>
          <p:spPr bwMode="auto">
            <a:xfrm>
              <a:off x="912" y="489"/>
              <a:ext cx="1824" cy="308"/>
            </a:xfrm>
            <a:prstGeom prst="rect">
              <a:avLst/>
            </a:prstGeom>
            <a:noFill/>
            <a:ln w="9525">
              <a:noFill/>
              <a:miter lim="800000"/>
              <a:headEnd/>
              <a:tailEnd/>
            </a:ln>
            <a:effectLst/>
          </p:spPr>
          <p:txBody>
            <a:bodyPr>
              <a:spAutoFit/>
            </a:bodyPr>
            <a:lstStyle/>
            <a:p>
              <a:pPr algn="ctr">
                <a:lnSpc>
                  <a:spcPct val="100000"/>
                </a:lnSpc>
                <a:spcBef>
                  <a:spcPct val="50000"/>
                </a:spcBef>
              </a:pPr>
              <a:r>
                <a:rPr lang="en-US" sz="2600" dirty="0">
                  <a:solidFill>
                    <a:srgbClr val="46008C"/>
                  </a:solidFill>
                  <a:effectLst>
                    <a:outerShdw dist="12700" dir="2700000" algn="tl">
                      <a:srgbClr val="000000"/>
                    </a:outerShdw>
                  </a:effectLst>
                  <a:latin typeface="Arial Black" pitchFamily="34" charset="0"/>
                </a:rPr>
                <a:t>Spiritual world</a:t>
              </a:r>
            </a:p>
          </p:txBody>
        </p:sp>
        <p:sp>
          <p:nvSpPr>
            <p:cNvPr id="276542" name="Text Box 62"/>
            <p:cNvSpPr txBox="1">
              <a:spLocks noChangeArrowheads="1"/>
            </p:cNvSpPr>
            <p:nvPr/>
          </p:nvSpPr>
          <p:spPr bwMode="auto">
            <a:xfrm>
              <a:off x="576" y="681"/>
              <a:ext cx="2496" cy="327"/>
            </a:xfrm>
            <a:prstGeom prst="rect">
              <a:avLst/>
            </a:prstGeom>
            <a:noFill/>
            <a:ln w="9525">
              <a:noFill/>
              <a:miter lim="800000"/>
              <a:headEnd/>
              <a:tailEnd/>
            </a:ln>
            <a:effectLst/>
          </p:spPr>
          <p:txBody>
            <a:bodyPr>
              <a:spAutoFit/>
            </a:bodyPr>
            <a:lstStyle/>
            <a:p>
              <a:pPr algn="ctr">
                <a:lnSpc>
                  <a:spcPct val="100000"/>
                </a:lnSpc>
                <a:spcBef>
                  <a:spcPct val="50000"/>
                </a:spcBef>
              </a:pPr>
              <a:r>
                <a:rPr lang="en-US" sz="2800">
                  <a:solidFill>
                    <a:srgbClr val="6600CC"/>
                  </a:solidFill>
                  <a:latin typeface="Arial Black" pitchFamily="34" charset="0"/>
                </a:rPr>
                <a:t>(Incorporeal world)</a:t>
              </a:r>
            </a:p>
          </p:txBody>
        </p:sp>
        <p:sp>
          <p:nvSpPr>
            <p:cNvPr id="276526" name="Text Box 46"/>
            <p:cNvSpPr txBox="1">
              <a:spLocks noChangeArrowheads="1"/>
            </p:cNvSpPr>
            <p:nvPr/>
          </p:nvSpPr>
          <p:spPr bwMode="auto">
            <a:xfrm>
              <a:off x="912" y="2457"/>
              <a:ext cx="1824" cy="308"/>
            </a:xfrm>
            <a:prstGeom prst="rect">
              <a:avLst/>
            </a:prstGeom>
            <a:noFill/>
            <a:ln w="9525">
              <a:noFill/>
              <a:miter lim="800000"/>
              <a:headEnd/>
              <a:tailEnd/>
            </a:ln>
            <a:effectLst/>
          </p:spPr>
          <p:txBody>
            <a:bodyPr>
              <a:spAutoFit/>
            </a:bodyPr>
            <a:lstStyle/>
            <a:p>
              <a:pPr algn="ctr">
                <a:lnSpc>
                  <a:spcPct val="100000"/>
                </a:lnSpc>
                <a:spcBef>
                  <a:spcPct val="50000"/>
                </a:spcBef>
              </a:pPr>
              <a:r>
                <a:rPr lang="en-US" sz="2600">
                  <a:solidFill>
                    <a:srgbClr val="FFFFCC"/>
                  </a:solidFill>
                  <a:effectLst>
                    <a:outerShdw blurRad="38100" dist="38100" dir="2700000" algn="tl">
                      <a:srgbClr val="000000"/>
                    </a:outerShdw>
                  </a:effectLst>
                  <a:latin typeface="Arial Black" pitchFamily="34" charset="0"/>
                </a:rPr>
                <a:t>Physical world</a:t>
              </a:r>
            </a:p>
          </p:txBody>
        </p:sp>
      </p:grpSp>
      <p:sp>
        <p:nvSpPr>
          <p:cNvPr id="276482" name="Text Box 2"/>
          <p:cNvSpPr txBox="1">
            <a:spLocks noChangeArrowheads="1"/>
          </p:cNvSpPr>
          <p:nvPr/>
        </p:nvSpPr>
        <p:spPr bwMode="auto">
          <a:xfrm>
            <a:off x="304800" y="206375"/>
            <a:ext cx="8305800" cy="555625"/>
          </a:xfrm>
          <a:prstGeom prst="rect">
            <a:avLst/>
          </a:prstGeom>
          <a:noFill/>
          <a:ln w="9525">
            <a:noFill/>
            <a:miter lim="800000"/>
            <a:headEnd/>
            <a:tailEnd/>
          </a:ln>
          <a:effectLst>
            <a:outerShdw dist="25400" dir="2700000" algn="ctr" rotWithShape="0">
              <a:schemeClr val="bg1"/>
            </a:outerShdw>
          </a:effectLst>
        </p:spPr>
        <p:txBody>
          <a:bodyPr>
            <a:spAutoFit/>
          </a:bodyPr>
          <a:lstStyle/>
          <a:p>
            <a:pPr>
              <a:lnSpc>
                <a:spcPct val="95000"/>
              </a:lnSpc>
            </a:pPr>
            <a:r>
              <a:rPr lang="en-US" sz="3200" dirty="0"/>
              <a:t>6.2  The Position of Human Beings in the Cosmos</a:t>
            </a:r>
          </a:p>
        </p:txBody>
      </p:sp>
      <p:sp>
        <p:nvSpPr>
          <p:cNvPr id="276484" name="Rectangle 4"/>
          <p:cNvSpPr>
            <a:spLocks noChangeArrowheads="1"/>
          </p:cNvSpPr>
          <p:nvPr/>
        </p:nvSpPr>
        <p:spPr bwMode="auto">
          <a:xfrm>
            <a:off x="0" y="4953000"/>
            <a:ext cx="9144000" cy="1905000"/>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276519" name="Oval 39"/>
          <p:cNvSpPr>
            <a:spLocks noChangeArrowheads="1"/>
          </p:cNvSpPr>
          <p:nvPr/>
        </p:nvSpPr>
        <p:spPr bwMode="auto">
          <a:xfrm>
            <a:off x="5181600" y="3316288"/>
            <a:ext cx="457200" cy="434975"/>
          </a:xfrm>
          <a:prstGeom prst="ellipse">
            <a:avLst/>
          </a:prstGeom>
          <a:solidFill>
            <a:srgbClr val="FFFFFF"/>
          </a:solidFill>
          <a:ln w="12700">
            <a:solidFill>
              <a:schemeClr val="accent2"/>
            </a:solidFill>
            <a:round/>
            <a:headEnd/>
            <a:tailEnd/>
          </a:ln>
          <a:effectLst/>
        </p:spPr>
        <p:txBody>
          <a:bodyPr wrap="none" anchor="ctr"/>
          <a:lstStyle/>
          <a:p>
            <a:pPr algn="ctr">
              <a:lnSpc>
                <a:spcPct val="100000"/>
              </a:lnSpc>
            </a:pPr>
            <a:r>
              <a:rPr lang="en-US" sz="3200" b="1">
                <a:solidFill>
                  <a:srgbClr val="0000CC"/>
                </a:solidFill>
              </a:rPr>
              <a:t>3</a:t>
            </a:r>
          </a:p>
        </p:txBody>
      </p:sp>
      <p:sp>
        <p:nvSpPr>
          <p:cNvPr id="276520" name="Oval 40"/>
          <p:cNvSpPr>
            <a:spLocks noChangeArrowheads="1"/>
          </p:cNvSpPr>
          <p:nvPr/>
        </p:nvSpPr>
        <p:spPr bwMode="auto">
          <a:xfrm>
            <a:off x="5181600" y="1520825"/>
            <a:ext cx="457200" cy="434975"/>
          </a:xfrm>
          <a:prstGeom prst="ellipse">
            <a:avLst/>
          </a:prstGeom>
          <a:solidFill>
            <a:srgbClr val="FFFFFF"/>
          </a:solidFill>
          <a:ln w="12700">
            <a:solidFill>
              <a:schemeClr val="accent2"/>
            </a:solidFill>
            <a:round/>
            <a:headEnd/>
            <a:tailEnd/>
          </a:ln>
          <a:effectLst/>
        </p:spPr>
        <p:txBody>
          <a:bodyPr wrap="none" anchor="ctr"/>
          <a:lstStyle/>
          <a:p>
            <a:pPr algn="ctr">
              <a:lnSpc>
                <a:spcPct val="100000"/>
              </a:lnSpc>
            </a:pPr>
            <a:r>
              <a:rPr lang="en-US" sz="3200" b="1">
                <a:solidFill>
                  <a:srgbClr val="0000CC"/>
                </a:solidFill>
              </a:rPr>
              <a:t>1</a:t>
            </a:r>
          </a:p>
        </p:txBody>
      </p:sp>
      <p:sp>
        <p:nvSpPr>
          <p:cNvPr id="276521" name="Oval 41"/>
          <p:cNvSpPr>
            <a:spLocks noChangeArrowheads="1"/>
          </p:cNvSpPr>
          <p:nvPr/>
        </p:nvSpPr>
        <p:spPr bwMode="auto">
          <a:xfrm>
            <a:off x="5181600" y="2255838"/>
            <a:ext cx="457200" cy="434975"/>
          </a:xfrm>
          <a:prstGeom prst="ellipse">
            <a:avLst/>
          </a:prstGeom>
          <a:solidFill>
            <a:srgbClr val="FFFFFF"/>
          </a:solidFill>
          <a:ln w="12700">
            <a:solidFill>
              <a:schemeClr val="accent2"/>
            </a:solidFill>
            <a:round/>
            <a:headEnd/>
            <a:tailEnd/>
          </a:ln>
          <a:effectLst/>
        </p:spPr>
        <p:txBody>
          <a:bodyPr wrap="none" anchor="ctr"/>
          <a:lstStyle/>
          <a:p>
            <a:pPr algn="ctr">
              <a:lnSpc>
                <a:spcPct val="100000"/>
              </a:lnSpc>
            </a:pPr>
            <a:r>
              <a:rPr lang="en-US" sz="3200" b="1">
                <a:solidFill>
                  <a:srgbClr val="0000CC"/>
                </a:solidFill>
              </a:rPr>
              <a:t>2</a:t>
            </a:r>
          </a:p>
        </p:txBody>
      </p:sp>
      <p:sp>
        <p:nvSpPr>
          <p:cNvPr id="276522" name="Text Box 42"/>
          <p:cNvSpPr txBox="1">
            <a:spLocks noChangeArrowheads="1"/>
          </p:cNvSpPr>
          <p:nvPr/>
        </p:nvSpPr>
        <p:spPr bwMode="auto">
          <a:xfrm>
            <a:off x="5715000" y="1447800"/>
            <a:ext cx="1095375" cy="579438"/>
          </a:xfrm>
          <a:prstGeom prst="rect">
            <a:avLst/>
          </a:prstGeom>
          <a:noFill/>
          <a:ln w="9525">
            <a:noFill/>
            <a:miter lim="800000"/>
            <a:headEnd/>
            <a:tailEnd/>
          </a:ln>
          <a:effectLst>
            <a:outerShdw dist="12700" dir="2700000" algn="ctr" rotWithShape="0">
              <a:schemeClr val="bg1"/>
            </a:outerShdw>
          </a:effectLst>
        </p:spPr>
        <p:txBody>
          <a:bodyPr>
            <a:spAutoFit/>
          </a:bodyPr>
          <a:lstStyle/>
          <a:p>
            <a:pPr>
              <a:lnSpc>
                <a:spcPct val="100000"/>
              </a:lnSpc>
              <a:spcBef>
                <a:spcPct val="50000"/>
              </a:spcBef>
            </a:pPr>
            <a:r>
              <a:rPr lang="en-US" sz="3200" dirty="0"/>
              <a:t>Ruler</a:t>
            </a:r>
          </a:p>
        </p:txBody>
      </p:sp>
      <p:sp>
        <p:nvSpPr>
          <p:cNvPr id="276523" name="Text Box 43"/>
          <p:cNvSpPr txBox="1">
            <a:spLocks noChangeArrowheads="1"/>
          </p:cNvSpPr>
          <p:nvPr/>
        </p:nvSpPr>
        <p:spPr bwMode="auto">
          <a:xfrm>
            <a:off x="5715000" y="2255838"/>
            <a:ext cx="3276600" cy="920750"/>
          </a:xfrm>
          <a:prstGeom prst="rect">
            <a:avLst/>
          </a:prstGeom>
          <a:noFill/>
          <a:ln w="9525">
            <a:noFill/>
            <a:miter lim="800000"/>
            <a:headEnd/>
            <a:tailEnd/>
          </a:ln>
          <a:effectLst>
            <a:outerShdw dist="12700" dir="2700000" algn="ctr" rotWithShape="0">
              <a:schemeClr val="bg1"/>
            </a:outerShdw>
          </a:effectLst>
        </p:spPr>
        <p:txBody>
          <a:bodyPr>
            <a:spAutoFit/>
          </a:bodyPr>
          <a:lstStyle/>
          <a:p>
            <a:pPr>
              <a:lnSpc>
                <a:spcPct val="85000"/>
              </a:lnSpc>
            </a:pPr>
            <a:r>
              <a:rPr lang="en-US" sz="3200"/>
              <a:t>Mediator and center of harmony </a:t>
            </a:r>
          </a:p>
        </p:txBody>
      </p:sp>
      <p:sp>
        <p:nvSpPr>
          <p:cNvPr id="276524" name="Text Box 44"/>
          <p:cNvSpPr txBox="1">
            <a:spLocks noChangeArrowheads="1"/>
          </p:cNvSpPr>
          <p:nvPr/>
        </p:nvSpPr>
        <p:spPr bwMode="auto">
          <a:xfrm>
            <a:off x="5715000" y="3316288"/>
            <a:ext cx="2667000" cy="920750"/>
          </a:xfrm>
          <a:prstGeom prst="rect">
            <a:avLst/>
          </a:prstGeom>
          <a:noFill/>
          <a:ln w="9525">
            <a:noFill/>
            <a:miter lim="800000"/>
            <a:headEnd/>
            <a:tailEnd/>
          </a:ln>
          <a:effectLst>
            <a:outerShdw dist="12700" dir="2700000" algn="ctr" rotWithShape="0">
              <a:schemeClr val="bg1"/>
            </a:outerShdw>
          </a:effectLst>
        </p:spPr>
        <p:txBody>
          <a:bodyPr>
            <a:spAutoFit/>
          </a:bodyPr>
          <a:lstStyle/>
          <a:p>
            <a:pPr>
              <a:lnSpc>
                <a:spcPct val="85000"/>
              </a:lnSpc>
            </a:pPr>
            <a:r>
              <a:rPr lang="en-US" sz="3200"/>
              <a:t>Substantial</a:t>
            </a:r>
          </a:p>
          <a:p>
            <a:pPr>
              <a:lnSpc>
                <a:spcPct val="85000"/>
              </a:lnSpc>
            </a:pPr>
            <a:r>
              <a:rPr lang="en-US" sz="3200"/>
              <a:t>encapsulation</a:t>
            </a:r>
          </a:p>
        </p:txBody>
      </p:sp>
      <p:sp>
        <p:nvSpPr>
          <p:cNvPr id="276555" name="Text Box 75"/>
          <p:cNvSpPr txBox="1">
            <a:spLocks noChangeArrowheads="1"/>
          </p:cNvSpPr>
          <p:nvPr/>
        </p:nvSpPr>
        <p:spPr bwMode="auto">
          <a:xfrm>
            <a:off x="0" y="2508250"/>
            <a:ext cx="1600200" cy="920750"/>
          </a:xfrm>
          <a:prstGeom prst="rect">
            <a:avLst/>
          </a:prstGeom>
          <a:noFill/>
          <a:ln w="9525">
            <a:noFill/>
            <a:miter lim="800000"/>
            <a:headEnd/>
            <a:tailEnd/>
          </a:ln>
          <a:effectLst>
            <a:outerShdw dist="12700" dir="2700000" algn="ctr" rotWithShape="0">
              <a:schemeClr val="bg1"/>
            </a:outerShdw>
          </a:effectLst>
        </p:spPr>
        <p:txBody>
          <a:bodyPr>
            <a:spAutoFit/>
          </a:bodyPr>
          <a:lstStyle/>
          <a:p>
            <a:pPr algn="r">
              <a:lnSpc>
                <a:spcPct val="80000"/>
              </a:lnSpc>
            </a:pPr>
            <a:r>
              <a:rPr lang="en-US" sz="3400" dirty="0"/>
              <a:t>Human</a:t>
            </a:r>
          </a:p>
          <a:p>
            <a:pPr algn="r">
              <a:lnSpc>
                <a:spcPct val="80000"/>
              </a:lnSpc>
            </a:pPr>
            <a:r>
              <a:rPr lang="en-US" sz="3400" dirty="0"/>
              <a:t>beings</a:t>
            </a:r>
            <a:r>
              <a:rPr lang="en-US" sz="3200" dirty="0"/>
              <a:t> </a:t>
            </a:r>
          </a:p>
        </p:txBody>
      </p:sp>
      <p:grpSp>
        <p:nvGrpSpPr>
          <p:cNvPr id="276579" name="Group 99"/>
          <p:cNvGrpSpPr>
            <a:grpSpLocks/>
          </p:cNvGrpSpPr>
          <p:nvPr/>
        </p:nvGrpSpPr>
        <p:grpSpPr bwMode="auto">
          <a:xfrm>
            <a:off x="685800" y="5073650"/>
            <a:ext cx="7772400" cy="1739900"/>
            <a:chOff x="432" y="3196"/>
            <a:chExt cx="4896" cy="1096"/>
          </a:xfrm>
        </p:grpSpPr>
        <p:grpSp>
          <p:nvGrpSpPr>
            <p:cNvPr id="276574" name="Group 94"/>
            <p:cNvGrpSpPr>
              <a:grpSpLocks/>
            </p:cNvGrpSpPr>
            <p:nvPr/>
          </p:nvGrpSpPr>
          <p:grpSpPr bwMode="auto">
            <a:xfrm>
              <a:off x="432" y="3196"/>
              <a:ext cx="4896" cy="308"/>
              <a:chOff x="240" y="3072"/>
              <a:chExt cx="4896" cy="308"/>
            </a:xfrm>
          </p:grpSpPr>
          <p:sp>
            <p:nvSpPr>
              <p:cNvPr id="276493" name="Text Box 13"/>
              <p:cNvSpPr txBox="1">
                <a:spLocks noChangeArrowheads="1"/>
              </p:cNvSpPr>
              <p:nvPr/>
            </p:nvSpPr>
            <p:spPr bwMode="auto">
              <a:xfrm>
                <a:off x="480" y="3072"/>
                <a:ext cx="4656" cy="308"/>
              </a:xfrm>
              <a:prstGeom prst="rect">
                <a:avLst/>
              </a:prstGeom>
              <a:noFill/>
              <a:ln w="9525">
                <a:noFill/>
                <a:miter lim="800000"/>
                <a:headEnd/>
                <a:tailEnd/>
              </a:ln>
              <a:effectLst/>
            </p:spPr>
            <p:txBody>
              <a:bodyPr>
                <a:spAutoFit/>
              </a:bodyPr>
              <a:lstStyle/>
              <a:p>
                <a:pPr>
                  <a:lnSpc>
                    <a:spcPct val="100000"/>
                  </a:lnSpc>
                  <a:spcBef>
                    <a:spcPct val="50000"/>
                  </a:spcBef>
                </a:pPr>
                <a:r>
                  <a:rPr lang="en-US" sz="2600" b="1">
                    <a:solidFill>
                      <a:schemeClr val="bg1"/>
                    </a:solidFill>
                    <a:latin typeface="Arial Narrow" pitchFamily="34" charset="0"/>
                  </a:rPr>
                  <a:t>God created </a:t>
                </a:r>
                <a:r>
                  <a:rPr lang="en-US" sz="2600" b="1" u="sng">
                    <a:solidFill>
                      <a:schemeClr val="bg1"/>
                    </a:solidFill>
                    <a:latin typeface="Arial Narrow" pitchFamily="34" charset="0"/>
                  </a:rPr>
                  <a:t>human beings</a:t>
                </a:r>
                <a:r>
                  <a:rPr lang="en-US" sz="2600" b="1">
                    <a:solidFill>
                      <a:schemeClr val="bg1"/>
                    </a:solidFill>
                    <a:latin typeface="Arial Narrow" pitchFamily="34" charset="0"/>
                  </a:rPr>
                  <a:t> to be </a:t>
                </a:r>
                <a:r>
                  <a:rPr lang="en-US" sz="2600" b="1" u="sng">
                    <a:solidFill>
                      <a:schemeClr val="bg1"/>
                    </a:solidFill>
                    <a:latin typeface="Arial Narrow" pitchFamily="34" charset="0"/>
                  </a:rPr>
                  <a:t>rulers</a:t>
                </a:r>
                <a:r>
                  <a:rPr lang="en-US" sz="2600" b="1">
                    <a:solidFill>
                      <a:schemeClr val="bg1"/>
                    </a:solidFill>
                    <a:latin typeface="Arial Narrow" pitchFamily="34" charset="0"/>
                  </a:rPr>
                  <a:t> of the universe,</a:t>
                </a:r>
              </a:p>
            </p:txBody>
          </p:sp>
          <p:sp>
            <p:nvSpPr>
              <p:cNvPr id="276494" name="Oval 14"/>
              <p:cNvSpPr>
                <a:spLocks noChangeArrowheads="1"/>
              </p:cNvSpPr>
              <p:nvPr/>
            </p:nvSpPr>
            <p:spPr bwMode="auto">
              <a:xfrm>
                <a:off x="240" y="3120"/>
                <a:ext cx="192" cy="192"/>
              </a:xfrm>
              <a:prstGeom prst="ellipse">
                <a:avLst/>
              </a:prstGeom>
              <a:solidFill>
                <a:schemeClr val="bg1"/>
              </a:solidFill>
              <a:ln w="12700">
                <a:noFill/>
                <a:round/>
                <a:headEnd/>
                <a:tailEnd/>
              </a:ln>
              <a:effectLst/>
            </p:spPr>
            <p:txBody>
              <a:bodyPr wrap="none" anchor="ctr"/>
              <a:lstStyle/>
              <a:p>
                <a:pPr algn="ctr">
                  <a:lnSpc>
                    <a:spcPct val="100000"/>
                  </a:lnSpc>
                </a:pPr>
                <a:r>
                  <a:rPr lang="en-US" sz="2000">
                    <a:solidFill>
                      <a:schemeClr val="tx1"/>
                    </a:solidFill>
                    <a:latin typeface="Arial Black" pitchFamily="34" charset="0"/>
                  </a:rPr>
                  <a:t>1</a:t>
                </a:r>
              </a:p>
            </p:txBody>
          </p:sp>
        </p:grpSp>
        <p:grpSp>
          <p:nvGrpSpPr>
            <p:cNvPr id="276575" name="Group 95"/>
            <p:cNvGrpSpPr>
              <a:grpSpLocks/>
            </p:cNvGrpSpPr>
            <p:nvPr/>
          </p:nvGrpSpPr>
          <p:grpSpPr bwMode="auto">
            <a:xfrm>
              <a:off x="432" y="3484"/>
              <a:ext cx="4848" cy="308"/>
              <a:chOff x="240" y="3408"/>
              <a:chExt cx="4848" cy="308"/>
            </a:xfrm>
          </p:grpSpPr>
          <p:sp>
            <p:nvSpPr>
              <p:cNvPr id="276498" name="Text Box 18"/>
              <p:cNvSpPr txBox="1">
                <a:spLocks noChangeArrowheads="1"/>
              </p:cNvSpPr>
              <p:nvPr/>
            </p:nvSpPr>
            <p:spPr bwMode="auto">
              <a:xfrm>
                <a:off x="480" y="3408"/>
                <a:ext cx="4608" cy="308"/>
              </a:xfrm>
              <a:prstGeom prst="rect">
                <a:avLst/>
              </a:prstGeom>
              <a:noFill/>
              <a:ln w="9525">
                <a:noFill/>
                <a:miter lim="800000"/>
                <a:headEnd/>
                <a:tailEnd/>
              </a:ln>
              <a:effectLst/>
            </p:spPr>
            <p:txBody>
              <a:bodyPr>
                <a:spAutoFit/>
              </a:bodyPr>
              <a:lstStyle/>
              <a:p>
                <a:pPr>
                  <a:lnSpc>
                    <a:spcPct val="100000"/>
                  </a:lnSpc>
                  <a:spcBef>
                    <a:spcPct val="50000"/>
                  </a:spcBef>
                </a:pPr>
                <a:r>
                  <a:rPr lang="en-US" sz="2600" b="1" u="sng">
                    <a:solidFill>
                      <a:schemeClr val="bg1"/>
                    </a:solidFill>
                    <a:latin typeface="Arial Narrow" pitchFamily="34" charset="0"/>
                  </a:rPr>
                  <a:t>Mediator</a:t>
                </a:r>
                <a:r>
                  <a:rPr lang="en-US" sz="2600" b="1">
                    <a:solidFill>
                      <a:schemeClr val="bg1"/>
                    </a:solidFill>
                    <a:latin typeface="Arial Narrow" pitchFamily="34" charset="0"/>
                  </a:rPr>
                  <a:t> and center of harmony of the cosmos, and an </a:t>
                </a:r>
              </a:p>
            </p:txBody>
          </p:sp>
          <p:sp>
            <p:nvSpPr>
              <p:cNvPr id="276499" name="Oval 19"/>
              <p:cNvSpPr>
                <a:spLocks noChangeArrowheads="1"/>
              </p:cNvSpPr>
              <p:nvPr/>
            </p:nvSpPr>
            <p:spPr bwMode="auto">
              <a:xfrm>
                <a:off x="240" y="3476"/>
                <a:ext cx="192" cy="192"/>
              </a:xfrm>
              <a:prstGeom prst="ellipse">
                <a:avLst/>
              </a:prstGeom>
              <a:solidFill>
                <a:schemeClr val="bg1"/>
              </a:solidFill>
              <a:ln w="12700">
                <a:noFill/>
                <a:round/>
                <a:headEnd/>
                <a:tailEnd/>
              </a:ln>
              <a:effectLst/>
            </p:spPr>
            <p:txBody>
              <a:bodyPr wrap="none" anchor="ctr"/>
              <a:lstStyle/>
              <a:p>
                <a:pPr algn="ctr">
                  <a:lnSpc>
                    <a:spcPct val="100000"/>
                  </a:lnSpc>
                </a:pPr>
                <a:r>
                  <a:rPr lang="en-US" sz="2000">
                    <a:solidFill>
                      <a:schemeClr val="tx1"/>
                    </a:solidFill>
                    <a:latin typeface="Arial Black" pitchFamily="34" charset="0"/>
                  </a:rPr>
                  <a:t>2</a:t>
                </a:r>
              </a:p>
            </p:txBody>
          </p:sp>
        </p:grpSp>
        <p:grpSp>
          <p:nvGrpSpPr>
            <p:cNvPr id="276578" name="Group 98"/>
            <p:cNvGrpSpPr>
              <a:grpSpLocks/>
            </p:cNvGrpSpPr>
            <p:nvPr/>
          </p:nvGrpSpPr>
          <p:grpSpPr bwMode="auto">
            <a:xfrm>
              <a:off x="432" y="3792"/>
              <a:ext cx="4896" cy="500"/>
              <a:chOff x="432" y="3892"/>
              <a:chExt cx="4896" cy="500"/>
            </a:xfrm>
          </p:grpSpPr>
          <p:sp>
            <p:nvSpPr>
              <p:cNvPr id="276485" name="Text Box 5"/>
              <p:cNvSpPr txBox="1">
                <a:spLocks noChangeArrowheads="1"/>
              </p:cNvSpPr>
              <p:nvPr/>
            </p:nvSpPr>
            <p:spPr bwMode="auto">
              <a:xfrm>
                <a:off x="672" y="3892"/>
                <a:ext cx="4656" cy="500"/>
              </a:xfrm>
              <a:prstGeom prst="rect">
                <a:avLst/>
              </a:prstGeom>
              <a:noFill/>
              <a:ln w="9525">
                <a:noFill/>
                <a:miter lim="800000"/>
                <a:headEnd/>
                <a:tailEnd/>
              </a:ln>
              <a:effectLst/>
            </p:spPr>
            <p:txBody>
              <a:bodyPr>
                <a:spAutoFit/>
              </a:bodyPr>
              <a:lstStyle/>
              <a:p>
                <a:pPr>
                  <a:lnSpc>
                    <a:spcPct val="85000"/>
                  </a:lnSpc>
                </a:pPr>
                <a:r>
                  <a:rPr lang="en-US" sz="2600" b="1" u="sng">
                    <a:solidFill>
                      <a:schemeClr val="bg1"/>
                    </a:solidFill>
                    <a:latin typeface="Arial Narrow" pitchFamily="34" charset="0"/>
                  </a:rPr>
                  <a:t>Encapsulation</a:t>
                </a:r>
                <a:r>
                  <a:rPr lang="en-US" sz="2600" b="1">
                    <a:solidFill>
                      <a:schemeClr val="bg1"/>
                    </a:solidFill>
                    <a:latin typeface="Arial Narrow" pitchFamily="34" charset="0"/>
                  </a:rPr>
                  <a:t>,  in a substantial form, of the essence of everything in the cosmos (microcosm)</a:t>
                </a:r>
                <a:r>
                  <a:rPr lang="en-US" sz="2800" b="1">
                    <a:solidFill>
                      <a:schemeClr val="bg1"/>
                    </a:solidFill>
                    <a:latin typeface="Arial Narrow" pitchFamily="34" charset="0"/>
                  </a:rPr>
                  <a:t> </a:t>
                </a:r>
                <a:r>
                  <a:rPr lang="en-US" sz="2000">
                    <a:solidFill>
                      <a:schemeClr val="bg1"/>
                    </a:solidFill>
                    <a:latin typeface="Arial Narrow" pitchFamily="34" charset="0"/>
                  </a:rPr>
                  <a:t>(p.  47).</a:t>
                </a:r>
              </a:p>
            </p:txBody>
          </p:sp>
          <p:sp>
            <p:nvSpPr>
              <p:cNvPr id="276487" name="Oval 7"/>
              <p:cNvSpPr>
                <a:spLocks noChangeArrowheads="1"/>
              </p:cNvSpPr>
              <p:nvPr/>
            </p:nvSpPr>
            <p:spPr bwMode="auto">
              <a:xfrm>
                <a:off x="432" y="3936"/>
                <a:ext cx="192" cy="192"/>
              </a:xfrm>
              <a:prstGeom prst="ellipse">
                <a:avLst/>
              </a:prstGeom>
              <a:solidFill>
                <a:schemeClr val="bg1"/>
              </a:solidFill>
              <a:ln w="12700">
                <a:noFill/>
                <a:round/>
                <a:headEnd/>
                <a:tailEnd/>
              </a:ln>
              <a:effectLst/>
            </p:spPr>
            <p:txBody>
              <a:bodyPr wrap="none" anchor="ctr"/>
              <a:lstStyle/>
              <a:p>
                <a:pPr algn="ctr">
                  <a:lnSpc>
                    <a:spcPct val="100000"/>
                  </a:lnSpc>
                </a:pPr>
                <a:r>
                  <a:rPr lang="en-US" sz="2000">
                    <a:solidFill>
                      <a:schemeClr val="tx1"/>
                    </a:solidFill>
                    <a:latin typeface="Arial Black" pitchFamily="34" charset="0"/>
                  </a:rPr>
                  <a:t>3</a:t>
                </a:r>
              </a:p>
            </p:txBody>
          </p:sp>
        </p:grpSp>
      </p:grpSp>
      <p:grpSp>
        <p:nvGrpSpPr>
          <p:cNvPr id="276642" name="Group 162"/>
          <p:cNvGrpSpPr>
            <a:grpSpLocks/>
          </p:cNvGrpSpPr>
          <p:nvPr/>
        </p:nvGrpSpPr>
        <p:grpSpPr bwMode="auto">
          <a:xfrm>
            <a:off x="2095500" y="1746250"/>
            <a:ext cx="1616075" cy="2451100"/>
            <a:chOff x="1320" y="1100"/>
            <a:chExt cx="1018" cy="1544"/>
          </a:xfrm>
        </p:grpSpPr>
        <p:grpSp>
          <p:nvGrpSpPr>
            <p:cNvPr id="276639" name="Group 159"/>
            <p:cNvGrpSpPr>
              <a:grpSpLocks/>
            </p:cNvGrpSpPr>
            <p:nvPr/>
          </p:nvGrpSpPr>
          <p:grpSpPr bwMode="auto">
            <a:xfrm>
              <a:off x="1320" y="1440"/>
              <a:ext cx="202" cy="750"/>
              <a:chOff x="1320" y="1440"/>
              <a:chExt cx="202" cy="750"/>
            </a:xfrm>
          </p:grpSpPr>
          <p:sp>
            <p:nvSpPr>
              <p:cNvPr id="276550" name="AutoShape 70"/>
              <p:cNvSpPr>
                <a:spLocks noChangeArrowheads="1"/>
              </p:cNvSpPr>
              <p:nvPr/>
            </p:nvSpPr>
            <p:spPr bwMode="auto">
              <a:xfrm rot="-10800000">
                <a:off x="1320" y="1440"/>
                <a:ext cx="202" cy="750"/>
              </a:xfrm>
              <a:prstGeom prst="curvedLeftArrow">
                <a:avLst>
                  <a:gd name="adj1" fmla="val 74257"/>
                  <a:gd name="adj2" fmla="val 148515"/>
                  <a:gd name="adj3" fmla="val 33333"/>
                </a:avLst>
              </a:prstGeom>
              <a:gradFill rotWithShape="0">
                <a:gsLst>
                  <a:gs pos="0">
                    <a:srgbClr val="3399FF"/>
                  </a:gs>
                  <a:gs pos="16000">
                    <a:srgbClr val="00CCCC"/>
                  </a:gs>
                  <a:gs pos="47000">
                    <a:srgbClr val="9999FF"/>
                  </a:gs>
                  <a:gs pos="60001">
                    <a:srgbClr val="2E6792"/>
                  </a:gs>
                  <a:gs pos="71001">
                    <a:srgbClr val="3333CC"/>
                  </a:gs>
                  <a:gs pos="81000">
                    <a:srgbClr val="1170FF"/>
                  </a:gs>
                  <a:gs pos="100000">
                    <a:srgbClr val="006699"/>
                  </a:gs>
                </a:gsLst>
                <a:lin ang="5400000" scaled="1"/>
              </a:gradFill>
              <a:ln w="28575">
                <a:solidFill>
                  <a:srgbClr val="9900FF"/>
                </a:solidFill>
                <a:miter lim="800000"/>
                <a:headEnd/>
                <a:tailEnd/>
              </a:ln>
              <a:effectLst/>
            </p:spPr>
            <p:txBody>
              <a:bodyPr wrap="none" anchor="ctr"/>
              <a:lstStyle/>
              <a:p>
                <a:endParaRPr lang="en-US"/>
              </a:p>
            </p:txBody>
          </p:sp>
          <p:sp>
            <p:nvSpPr>
              <p:cNvPr id="276557" name="AutoShape 77"/>
              <p:cNvSpPr>
                <a:spLocks noChangeArrowheads="1"/>
              </p:cNvSpPr>
              <p:nvPr/>
            </p:nvSpPr>
            <p:spPr bwMode="auto">
              <a:xfrm rot="-10800000">
                <a:off x="1320" y="1440"/>
                <a:ext cx="202" cy="750"/>
              </a:xfrm>
              <a:prstGeom prst="curvedLeftArrow">
                <a:avLst>
                  <a:gd name="adj1" fmla="val 74257"/>
                  <a:gd name="adj2" fmla="val 148515"/>
                  <a:gd name="adj3" fmla="val 33333"/>
                </a:avLst>
              </a:prstGeom>
              <a:gradFill rotWithShape="0">
                <a:gsLst>
                  <a:gs pos="0">
                    <a:srgbClr val="3399FF"/>
                  </a:gs>
                  <a:gs pos="16000">
                    <a:srgbClr val="00CCCC"/>
                  </a:gs>
                  <a:gs pos="47000">
                    <a:srgbClr val="9999FF"/>
                  </a:gs>
                  <a:gs pos="60001">
                    <a:srgbClr val="2E6792"/>
                  </a:gs>
                  <a:gs pos="71001">
                    <a:srgbClr val="3333CC"/>
                  </a:gs>
                  <a:gs pos="81000">
                    <a:srgbClr val="1170FF"/>
                  </a:gs>
                  <a:gs pos="100000">
                    <a:srgbClr val="006699"/>
                  </a:gs>
                </a:gsLst>
                <a:lin ang="5400000" scaled="1"/>
              </a:gradFill>
              <a:ln w="28575">
                <a:solidFill>
                  <a:srgbClr val="9900FF"/>
                </a:solidFill>
                <a:miter lim="800000"/>
                <a:headEnd/>
                <a:tailEnd/>
              </a:ln>
              <a:effectLst/>
            </p:spPr>
            <p:txBody>
              <a:bodyPr wrap="none" anchor="ctr"/>
              <a:lstStyle/>
              <a:p>
                <a:endParaRPr lang="en-US"/>
              </a:p>
            </p:txBody>
          </p:sp>
          <p:sp>
            <p:nvSpPr>
              <p:cNvPr id="276559" name="AutoShape 79"/>
              <p:cNvSpPr>
                <a:spLocks noChangeArrowheads="1"/>
              </p:cNvSpPr>
              <p:nvPr/>
            </p:nvSpPr>
            <p:spPr bwMode="auto">
              <a:xfrm rot="-10800000">
                <a:off x="1320" y="1440"/>
                <a:ext cx="202" cy="750"/>
              </a:xfrm>
              <a:prstGeom prst="curvedLeftArrow">
                <a:avLst>
                  <a:gd name="adj1" fmla="val 74257"/>
                  <a:gd name="adj2" fmla="val 148515"/>
                  <a:gd name="adj3" fmla="val 33333"/>
                </a:avLst>
              </a:prstGeom>
              <a:gradFill rotWithShape="0">
                <a:gsLst>
                  <a:gs pos="0">
                    <a:srgbClr val="3399FF"/>
                  </a:gs>
                  <a:gs pos="16000">
                    <a:srgbClr val="00CCCC"/>
                  </a:gs>
                  <a:gs pos="47000">
                    <a:srgbClr val="9999FF"/>
                  </a:gs>
                  <a:gs pos="60001">
                    <a:srgbClr val="2E6792"/>
                  </a:gs>
                  <a:gs pos="71001">
                    <a:srgbClr val="3333CC"/>
                  </a:gs>
                  <a:gs pos="81000">
                    <a:srgbClr val="1170FF"/>
                  </a:gs>
                  <a:gs pos="100000">
                    <a:srgbClr val="006699"/>
                  </a:gs>
                </a:gsLst>
                <a:lin ang="5400000" scaled="1"/>
              </a:gradFill>
              <a:ln w="28575">
                <a:solidFill>
                  <a:srgbClr val="9900FF"/>
                </a:solidFill>
                <a:miter lim="800000"/>
                <a:headEnd/>
                <a:tailEnd/>
              </a:ln>
              <a:effectLst/>
            </p:spPr>
            <p:txBody>
              <a:bodyPr wrap="none" anchor="ctr"/>
              <a:lstStyle/>
              <a:p>
                <a:endParaRPr lang="en-US"/>
              </a:p>
            </p:txBody>
          </p:sp>
        </p:grpSp>
        <p:grpSp>
          <p:nvGrpSpPr>
            <p:cNvPr id="276638" name="Group 158"/>
            <p:cNvGrpSpPr>
              <a:grpSpLocks/>
            </p:cNvGrpSpPr>
            <p:nvPr/>
          </p:nvGrpSpPr>
          <p:grpSpPr bwMode="auto">
            <a:xfrm>
              <a:off x="2136" y="1506"/>
              <a:ext cx="202" cy="750"/>
              <a:chOff x="2136" y="1506"/>
              <a:chExt cx="202" cy="750"/>
            </a:xfrm>
          </p:grpSpPr>
          <p:sp>
            <p:nvSpPr>
              <p:cNvPr id="276549" name="AutoShape 69"/>
              <p:cNvSpPr>
                <a:spLocks noChangeArrowheads="1"/>
              </p:cNvSpPr>
              <p:nvPr/>
            </p:nvSpPr>
            <p:spPr bwMode="auto">
              <a:xfrm rot="34753">
                <a:off x="2136" y="1506"/>
                <a:ext cx="202" cy="750"/>
              </a:xfrm>
              <a:prstGeom prst="curvedLeftArrow">
                <a:avLst>
                  <a:gd name="adj1" fmla="val 74257"/>
                  <a:gd name="adj2" fmla="val 148515"/>
                  <a:gd name="adj3" fmla="val 33333"/>
                </a:avLst>
              </a:prstGeom>
              <a:gradFill rotWithShape="0">
                <a:gsLst>
                  <a:gs pos="0">
                    <a:srgbClr val="006699"/>
                  </a:gs>
                  <a:gs pos="9500">
                    <a:srgbClr val="1170FF"/>
                  </a:gs>
                  <a:gs pos="14499">
                    <a:srgbClr val="3333CC"/>
                  </a:gs>
                  <a:gs pos="20000">
                    <a:srgbClr val="2E6792"/>
                  </a:gs>
                  <a:gs pos="26500">
                    <a:srgbClr val="9999FF"/>
                  </a:gs>
                  <a:gs pos="42000">
                    <a:srgbClr val="00CCCC"/>
                  </a:gs>
                  <a:gs pos="50000">
                    <a:srgbClr val="3399FF"/>
                  </a:gs>
                  <a:gs pos="58000">
                    <a:srgbClr val="00CCCC"/>
                  </a:gs>
                  <a:gs pos="73500">
                    <a:srgbClr val="9999FF"/>
                  </a:gs>
                  <a:gs pos="80001">
                    <a:srgbClr val="2E6792"/>
                  </a:gs>
                  <a:gs pos="85501">
                    <a:srgbClr val="3333CC"/>
                  </a:gs>
                  <a:gs pos="90500">
                    <a:srgbClr val="1170FF"/>
                  </a:gs>
                  <a:gs pos="100000">
                    <a:srgbClr val="006699"/>
                  </a:gs>
                </a:gsLst>
                <a:lin ang="2700000" scaled="1"/>
              </a:gradFill>
              <a:ln w="28575">
                <a:solidFill>
                  <a:srgbClr val="9900FF"/>
                </a:solidFill>
                <a:miter lim="800000"/>
                <a:headEnd/>
                <a:tailEnd/>
              </a:ln>
              <a:effectLst/>
            </p:spPr>
            <p:txBody>
              <a:bodyPr wrap="none" anchor="ctr"/>
              <a:lstStyle/>
              <a:p>
                <a:endParaRPr lang="en-US"/>
              </a:p>
            </p:txBody>
          </p:sp>
          <p:sp>
            <p:nvSpPr>
              <p:cNvPr id="276556" name="AutoShape 76"/>
              <p:cNvSpPr>
                <a:spLocks noChangeArrowheads="1"/>
              </p:cNvSpPr>
              <p:nvPr/>
            </p:nvSpPr>
            <p:spPr bwMode="auto">
              <a:xfrm rot="34753">
                <a:off x="2136" y="1506"/>
                <a:ext cx="202" cy="750"/>
              </a:xfrm>
              <a:prstGeom prst="curvedLeftArrow">
                <a:avLst>
                  <a:gd name="adj1" fmla="val 74257"/>
                  <a:gd name="adj2" fmla="val 148515"/>
                  <a:gd name="adj3" fmla="val 33333"/>
                </a:avLst>
              </a:prstGeom>
              <a:gradFill rotWithShape="0">
                <a:gsLst>
                  <a:gs pos="0">
                    <a:srgbClr val="006699"/>
                  </a:gs>
                  <a:gs pos="9500">
                    <a:srgbClr val="1170FF"/>
                  </a:gs>
                  <a:gs pos="14499">
                    <a:srgbClr val="3333CC"/>
                  </a:gs>
                  <a:gs pos="20000">
                    <a:srgbClr val="2E6792"/>
                  </a:gs>
                  <a:gs pos="26500">
                    <a:srgbClr val="9999FF"/>
                  </a:gs>
                  <a:gs pos="42000">
                    <a:srgbClr val="00CCCC"/>
                  </a:gs>
                  <a:gs pos="50000">
                    <a:srgbClr val="3399FF"/>
                  </a:gs>
                  <a:gs pos="58000">
                    <a:srgbClr val="00CCCC"/>
                  </a:gs>
                  <a:gs pos="73500">
                    <a:srgbClr val="9999FF"/>
                  </a:gs>
                  <a:gs pos="80001">
                    <a:srgbClr val="2E6792"/>
                  </a:gs>
                  <a:gs pos="85501">
                    <a:srgbClr val="3333CC"/>
                  </a:gs>
                  <a:gs pos="90500">
                    <a:srgbClr val="1170FF"/>
                  </a:gs>
                  <a:gs pos="100000">
                    <a:srgbClr val="006699"/>
                  </a:gs>
                </a:gsLst>
                <a:lin ang="2700000" scaled="1"/>
              </a:gradFill>
              <a:ln w="28575">
                <a:solidFill>
                  <a:srgbClr val="9900FF"/>
                </a:solidFill>
                <a:miter lim="800000"/>
                <a:headEnd/>
                <a:tailEnd/>
              </a:ln>
              <a:effectLst/>
            </p:spPr>
            <p:txBody>
              <a:bodyPr wrap="none" anchor="ctr"/>
              <a:lstStyle/>
              <a:p>
                <a:endParaRPr lang="en-US"/>
              </a:p>
            </p:txBody>
          </p:sp>
          <p:sp>
            <p:nvSpPr>
              <p:cNvPr id="276558" name="AutoShape 78"/>
              <p:cNvSpPr>
                <a:spLocks noChangeArrowheads="1"/>
              </p:cNvSpPr>
              <p:nvPr/>
            </p:nvSpPr>
            <p:spPr bwMode="auto">
              <a:xfrm rot="34753">
                <a:off x="2136" y="1506"/>
                <a:ext cx="202" cy="750"/>
              </a:xfrm>
              <a:prstGeom prst="curvedLeftArrow">
                <a:avLst>
                  <a:gd name="adj1" fmla="val 74257"/>
                  <a:gd name="adj2" fmla="val 148515"/>
                  <a:gd name="adj3" fmla="val 33333"/>
                </a:avLst>
              </a:prstGeom>
              <a:gradFill rotWithShape="0">
                <a:gsLst>
                  <a:gs pos="0">
                    <a:srgbClr val="006699"/>
                  </a:gs>
                  <a:gs pos="9500">
                    <a:srgbClr val="1170FF"/>
                  </a:gs>
                  <a:gs pos="14499">
                    <a:srgbClr val="3333CC"/>
                  </a:gs>
                  <a:gs pos="20000">
                    <a:srgbClr val="2E6792"/>
                  </a:gs>
                  <a:gs pos="26500">
                    <a:srgbClr val="9999FF"/>
                  </a:gs>
                  <a:gs pos="42000">
                    <a:srgbClr val="00CCCC"/>
                  </a:gs>
                  <a:gs pos="50000">
                    <a:srgbClr val="3399FF"/>
                  </a:gs>
                  <a:gs pos="58000">
                    <a:srgbClr val="00CCCC"/>
                  </a:gs>
                  <a:gs pos="73500">
                    <a:srgbClr val="9999FF"/>
                  </a:gs>
                  <a:gs pos="80001">
                    <a:srgbClr val="2E6792"/>
                  </a:gs>
                  <a:gs pos="85501">
                    <a:srgbClr val="3333CC"/>
                  </a:gs>
                  <a:gs pos="90500">
                    <a:srgbClr val="1170FF"/>
                  </a:gs>
                  <a:gs pos="100000">
                    <a:srgbClr val="006699"/>
                  </a:gs>
                </a:gsLst>
                <a:lin ang="2700000" scaled="1"/>
              </a:gradFill>
              <a:ln w="28575">
                <a:solidFill>
                  <a:srgbClr val="9900FF"/>
                </a:solidFill>
                <a:miter lim="800000"/>
                <a:headEnd/>
                <a:tailEnd/>
              </a:ln>
              <a:effectLst/>
            </p:spPr>
            <p:txBody>
              <a:bodyPr wrap="none" anchor="ctr"/>
              <a:lstStyle/>
              <a:p>
                <a:endParaRPr lang="en-US"/>
              </a:p>
            </p:txBody>
          </p:sp>
        </p:grpSp>
        <p:sp>
          <p:nvSpPr>
            <p:cNvPr id="276525" name="Oval 45"/>
            <p:cNvSpPr>
              <a:spLocks noChangeArrowheads="1"/>
            </p:cNvSpPr>
            <p:nvPr/>
          </p:nvSpPr>
          <p:spPr bwMode="auto">
            <a:xfrm>
              <a:off x="1530" y="1872"/>
              <a:ext cx="600" cy="772"/>
            </a:xfrm>
            <a:prstGeom prst="ellipse">
              <a:avLst/>
            </a:prstGeom>
            <a:solidFill>
              <a:srgbClr val="CCFF66"/>
            </a:solidFill>
            <a:ln w="9525">
              <a:solidFill>
                <a:schemeClr val="accent1"/>
              </a:solidFill>
              <a:round/>
              <a:headEnd/>
              <a:tailEnd/>
            </a:ln>
            <a:effectLst/>
          </p:spPr>
          <p:txBody>
            <a:bodyPr wrap="none" anchor="ctr"/>
            <a:lstStyle/>
            <a:p>
              <a:pPr algn="ctr"/>
              <a:endParaRPr lang="en-US" sz="2000">
                <a:solidFill>
                  <a:srgbClr val="660066"/>
                </a:solidFill>
              </a:endParaRPr>
            </a:p>
          </p:txBody>
        </p:sp>
        <p:sp>
          <p:nvSpPr>
            <p:cNvPr id="276539" name="Oval 59"/>
            <p:cNvSpPr>
              <a:spLocks noChangeArrowheads="1"/>
            </p:cNvSpPr>
            <p:nvPr/>
          </p:nvSpPr>
          <p:spPr bwMode="auto">
            <a:xfrm flipV="1">
              <a:off x="1530" y="1100"/>
              <a:ext cx="600" cy="772"/>
            </a:xfrm>
            <a:prstGeom prst="ellipse">
              <a:avLst/>
            </a:prstGeom>
            <a:solidFill>
              <a:srgbClr val="FFCCFF"/>
            </a:solidFill>
            <a:ln w="9525">
              <a:solidFill>
                <a:srgbClr val="FF99FF"/>
              </a:solidFill>
              <a:round/>
              <a:headEnd/>
              <a:tailEnd/>
            </a:ln>
            <a:effectLst/>
          </p:spPr>
          <p:txBody>
            <a:bodyPr rot="10800000" wrap="none" anchor="ctr"/>
            <a:lstStyle/>
            <a:p>
              <a:pPr algn="ctr"/>
              <a:endParaRPr lang="en-US" sz="2000">
                <a:solidFill>
                  <a:srgbClr val="660066"/>
                </a:solidFill>
              </a:endParaRPr>
            </a:p>
          </p:txBody>
        </p:sp>
        <p:sp>
          <p:nvSpPr>
            <p:cNvPr id="276544" name="Text Box 64"/>
            <p:cNvSpPr txBox="1">
              <a:spLocks noChangeArrowheads="1"/>
            </p:cNvSpPr>
            <p:nvPr/>
          </p:nvSpPr>
          <p:spPr bwMode="auto">
            <a:xfrm>
              <a:off x="1499" y="2083"/>
              <a:ext cx="637" cy="365"/>
            </a:xfrm>
            <a:prstGeom prst="rect">
              <a:avLst/>
            </a:prstGeom>
            <a:noFill/>
            <a:ln w="9525">
              <a:noFill/>
              <a:miter lim="800000"/>
              <a:headEnd/>
              <a:tailEnd/>
            </a:ln>
            <a:effectLst/>
          </p:spPr>
          <p:txBody>
            <a:bodyPr wrap="none">
              <a:spAutoFit/>
            </a:bodyPr>
            <a:lstStyle/>
            <a:p>
              <a:pPr algn="ctr">
                <a:lnSpc>
                  <a:spcPct val="100000"/>
                </a:lnSpc>
              </a:pPr>
              <a:r>
                <a:rPr lang="en-US" sz="3200">
                  <a:solidFill>
                    <a:srgbClr val="003300"/>
                  </a:solidFill>
                </a:rPr>
                <a:t>Body</a:t>
              </a:r>
              <a:endParaRPr lang="en-US" sz="2400">
                <a:solidFill>
                  <a:srgbClr val="003300"/>
                </a:solidFill>
                <a:latin typeface="Times New Roman" pitchFamily="18" charset="0"/>
              </a:endParaRPr>
            </a:p>
          </p:txBody>
        </p:sp>
        <p:sp>
          <p:nvSpPr>
            <p:cNvPr id="276546" name="Text Box 66"/>
            <p:cNvSpPr txBox="1">
              <a:spLocks noChangeArrowheads="1"/>
            </p:cNvSpPr>
            <p:nvPr/>
          </p:nvSpPr>
          <p:spPr bwMode="auto">
            <a:xfrm>
              <a:off x="1521" y="1332"/>
              <a:ext cx="620" cy="327"/>
            </a:xfrm>
            <a:prstGeom prst="rect">
              <a:avLst/>
            </a:prstGeom>
            <a:noFill/>
            <a:ln w="9525">
              <a:noFill/>
              <a:miter lim="800000"/>
              <a:headEnd/>
              <a:tailEnd/>
            </a:ln>
            <a:effectLst/>
          </p:spPr>
          <p:txBody>
            <a:bodyPr wrap="none">
              <a:spAutoFit/>
            </a:bodyPr>
            <a:lstStyle/>
            <a:p>
              <a:pPr algn="ctr">
                <a:lnSpc>
                  <a:spcPct val="100000"/>
                </a:lnSpc>
              </a:pPr>
              <a:r>
                <a:rPr lang="en-US" sz="2800">
                  <a:solidFill>
                    <a:srgbClr val="660066"/>
                  </a:solidFill>
                </a:rPr>
                <a:t>Spirit</a:t>
              </a:r>
            </a:p>
          </p:txBody>
        </p:sp>
      </p:gr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76482"/>
                                        </p:tgtEl>
                                        <p:attrNameLst>
                                          <p:attrName>style.visibility</p:attrName>
                                        </p:attrNameLst>
                                      </p:cBhvr>
                                      <p:to>
                                        <p:strVal val="visible"/>
                                      </p:to>
                                    </p:set>
                                    <p:animEffect transition="in" filter="fade">
                                      <p:cBhvr>
                                        <p:cTn id="7" dur="1000"/>
                                        <p:tgtEl>
                                          <p:spTgt spid="27648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276579"/>
                                        </p:tgtEl>
                                        <p:attrNameLst>
                                          <p:attrName>style.visibility</p:attrName>
                                        </p:attrNameLst>
                                      </p:cBhvr>
                                      <p:to>
                                        <p:strVal val="visible"/>
                                      </p:to>
                                    </p:set>
                                    <p:animEffect transition="in" filter="barn(outVertical)">
                                      <p:cBhvr>
                                        <p:cTn id="12" dur="500"/>
                                        <p:tgtEl>
                                          <p:spTgt spid="276579"/>
                                        </p:tgtEl>
                                      </p:cBhvr>
                                    </p:animEffect>
                                  </p:childTnLst>
                                </p:cTn>
                              </p:par>
                            </p:childTnLst>
                          </p:cTn>
                        </p:par>
                      </p:childTnLst>
                    </p:cTn>
                  </p:par>
                  <p:par>
                    <p:cTn id="13" fill="hold">
                      <p:stCondLst>
                        <p:cond delay="indefinite"/>
                      </p:stCondLst>
                      <p:childTnLst>
                        <p:par>
                          <p:cTn id="14" fill="hold">
                            <p:stCondLst>
                              <p:cond delay="0"/>
                            </p:stCondLst>
                            <p:childTnLst>
                              <p:par>
                                <p:cTn id="15" presetID="55" presetClass="entr" presetSubtype="0" fill="hold" grpId="0" nodeType="clickEffect">
                                  <p:stCondLst>
                                    <p:cond delay="0"/>
                                  </p:stCondLst>
                                  <p:childTnLst>
                                    <p:set>
                                      <p:cBhvr>
                                        <p:cTn id="16" dur="1" fill="hold">
                                          <p:stCondLst>
                                            <p:cond delay="0"/>
                                          </p:stCondLst>
                                        </p:cTn>
                                        <p:tgtEl>
                                          <p:spTgt spid="276555"/>
                                        </p:tgtEl>
                                        <p:attrNameLst>
                                          <p:attrName>style.visibility</p:attrName>
                                        </p:attrNameLst>
                                      </p:cBhvr>
                                      <p:to>
                                        <p:strVal val="visible"/>
                                      </p:to>
                                    </p:set>
                                    <p:anim calcmode="lin" valueType="num">
                                      <p:cBhvr>
                                        <p:cTn id="17" dur="1000" fill="hold"/>
                                        <p:tgtEl>
                                          <p:spTgt spid="276555"/>
                                        </p:tgtEl>
                                        <p:attrNameLst>
                                          <p:attrName>ppt_w</p:attrName>
                                        </p:attrNameLst>
                                      </p:cBhvr>
                                      <p:tavLst>
                                        <p:tav tm="0">
                                          <p:val>
                                            <p:strVal val="#ppt_w*0.70"/>
                                          </p:val>
                                        </p:tav>
                                        <p:tav tm="100000">
                                          <p:val>
                                            <p:strVal val="#ppt_w"/>
                                          </p:val>
                                        </p:tav>
                                      </p:tavLst>
                                    </p:anim>
                                    <p:anim calcmode="lin" valueType="num">
                                      <p:cBhvr>
                                        <p:cTn id="18" dur="1000" fill="hold"/>
                                        <p:tgtEl>
                                          <p:spTgt spid="276555"/>
                                        </p:tgtEl>
                                        <p:attrNameLst>
                                          <p:attrName>ppt_h</p:attrName>
                                        </p:attrNameLst>
                                      </p:cBhvr>
                                      <p:tavLst>
                                        <p:tav tm="0">
                                          <p:val>
                                            <p:strVal val="#ppt_h"/>
                                          </p:val>
                                        </p:tav>
                                        <p:tav tm="100000">
                                          <p:val>
                                            <p:strVal val="#ppt_h"/>
                                          </p:val>
                                        </p:tav>
                                      </p:tavLst>
                                    </p:anim>
                                    <p:animEffect transition="in" filter="fade">
                                      <p:cBhvr>
                                        <p:cTn id="19" dur="1000"/>
                                        <p:tgtEl>
                                          <p:spTgt spid="27655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76520"/>
                                        </p:tgtEl>
                                        <p:attrNameLst>
                                          <p:attrName>style.visibility</p:attrName>
                                        </p:attrNameLst>
                                      </p:cBhvr>
                                      <p:to>
                                        <p:strVal val="visible"/>
                                      </p:to>
                                    </p:set>
                                    <p:animEffect transition="in" filter="fade">
                                      <p:cBhvr>
                                        <p:cTn id="24" dur="2000"/>
                                        <p:tgtEl>
                                          <p:spTgt spid="276520"/>
                                        </p:tgtEl>
                                      </p:cBhvr>
                                    </p:animEffect>
                                  </p:childTnLst>
                                </p:cTn>
                              </p:par>
                              <p:par>
                                <p:cTn id="25" presetID="55" presetClass="entr" presetSubtype="0" fill="hold" grpId="0" nodeType="withEffect">
                                  <p:stCondLst>
                                    <p:cond delay="0"/>
                                  </p:stCondLst>
                                  <p:childTnLst>
                                    <p:set>
                                      <p:cBhvr>
                                        <p:cTn id="26" dur="1" fill="hold">
                                          <p:stCondLst>
                                            <p:cond delay="0"/>
                                          </p:stCondLst>
                                        </p:cTn>
                                        <p:tgtEl>
                                          <p:spTgt spid="276522"/>
                                        </p:tgtEl>
                                        <p:attrNameLst>
                                          <p:attrName>style.visibility</p:attrName>
                                        </p:attrNameLst>
                                      </p:cBhvr>
                                      <p:to>
                                        <p:strVal val="visible"/>
                                      </p:to>
                                    </p:set>
                                    <p:anim calcmode="lin" valueType="num">
                                      <p:cBhvr>
                                        <p:cTn id="27" dur="1000" fill="hold"/>
                                        <p:tgtEl>
                                          <p:spTgt spid="276522"/>
                                        </p:tgtEl>
                                        <p:attrNameLst>
                                          <p:attrName>ppt_w</p:attrName>
                                        </p:attrNameLst>
                                      </p:cBhvr>
                                      <p:tavLst>
                                        <p:tav tm="0">
                                          <p:val>
                                            <p:strVal val="#ppt_w*0.70"/>
                                          </p:val>
                                        </p:tav>
                                        <p:tav tm="100000">
                                          <p:val>
                                            <p:strVal val="#ppt_w"/>
                                          </p:val>
                                        </p:tav>
                                      </p:tavLst>
                                    </p:anim>
                                    <p:anim calcmode="lin" valueType="num">
                                      <p:cBhvr>
                                        <p:cTn id="28" dur="1000" fill="hold"/>
                                        <p:tgtEl>
                                          <p:spTgt spid="276522"/>
                                        </p:tgtEl>
                                        <p:attrNameLst>
                                          <p:attrName>ppt_h</p:attrName>
                                        </p:attrNameLst>
                                      </p:cBhvr>
                                      <p:tavLst>
                                        <p:tav tm="0">
                                          <p:val>
                                            <p:strVal val="#ppt_h"/>
                                          </p:val>
                                        </p:tav>
                                        <p:tav tm="100000">
                                          <p:val>
                                            <p:strVal val="#ppt_h"/>
                                          </p:val>
                                        </p:tav>
                                      </p:tavLst>
                                    </p:anim>
                                    <p:animEffect transition="in" filter="fade">
                                      <p:cBhvr>
                                        <p:cTn id="29" dur="1000"/>
                                        <p:tgtEl>
                                          <p:spTgt spid="276522"/>
                                        </p:tgtEl>
                                      </p:cBhvr>
                                    </p:animEffect>
                                  </p:childTnLst>
                                </p:cTn>
                              </p:par>
                              <p:par>
                                <p:cTn id="30" presetID="10" presetClass="entr" presetSubtype="0" fill="hold" nodeType="withEffect">
                                  <p:stCondLst>
                                    <p:cond delay="0"/>
                                  </p:stCondLst>
                                  <p:childTnLst>
                                    <p:set>
                                      <p:cBhvr>
                                        <p:cTn id="31" dur="1" fill="hold">
                                          <p:stCondLst>
                                            <p:cond delay="0"/>
                                          </p:stCondLst>
                                        </p:cTn>
                                        <p:tgtEl>
                                          <p:spTgt spid="276630"/>
                                        </p:tgtEl>
                                        <p:attrNameLst>
                                          <p:attrName>style.visibility</p:attrName>
                                        </p:attrNameLst>
                                      </p:cBhvr>
                                      <p:to>
                                        <p:strVal val="visible"/>
                                      </p:to>
                                    </p:set>
                                    <p:animEffect transition="in" filter="fade">
                                      <p:cBhvr>
                                        <p:cTn id="32" dur="1000"/>
                                        <p:tgtEl>
                                          <p:spTgt spid="27663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76521"/>
                                        </p:tgtEl>
                                        <p:attrNameLst>
                                          <p:attrName>style.visibility</p:attrName>
                                        </p:attrNameLst>
                                      </p:cBhvr>
                                      <p:to>
                                        <p:strVal val="visible"/>
                                      </p:to>
                                    </p:set>
                                    <p:animEffect transition="in" filter="fade">
                                      <p:cBhvr>
                                        <p:cTn id="37" dur="2000"/>
                                        <p:tgtEl>
                                          <p:spTgt spid="276521"/>
                                        </p:tgtEl>
                                      </p:cBhvr>
                                    </p:animEffect>
                                  </p:childTnLst>
                                </p:cTn>
                              </p:par>
                              <p:par>
                                <p:cTn id="38" presetID="55" presetClass="entr" presetSubtype="0" fill="hold" grpId="0" nodeType="withEffect">
                                  <p:stCondLst>
                                    <p:cond delay="0"/>
                                  </p:stCondLst>
                                  <p:childTnLst>
                                    <p:set>
                                      <p:cBhvr>
                                        <p:cTn id="39" dur="1" fill="hold">
                                          <p:stCondLst>
                                            <p:cond delay="0"/>
                                          </p:stCondLst>
                                        </p:cTn>
                                        <p:tgtEl>
                                          <p:spTgt spid="276523"/>
                                        </p:tgtEl>
                                        <p:attrNameLst>
                                          <p:attrName>style.visibility</p:attrName>
                                        </p:attrNameLst>
                                      </p:cBhvr>
                                      <p:to>
                                        <p:strVal val="visible"/>
                                      </p:to>
                                    </p:set>
                                    <p:anim calcmode="lin" valueType="num">
                                      <p:cBhvr>
                                        <p:cTn id="40" dur="1000" fill="hold"/>
                                        <p:tgtEl>
                                          <p:spTgt spid="276523"/>
                                        </p:tgtEl>
                                        <p:attrNameLst>
                                          <p:attrName>ppt_w</p:attrName>
                                        </p:attrNameLst>
                                      </p:cBhvr>
                                      <p:tavLst>
                                        <p:tav tm="0">
                                          <p:val>
                                            <p:strVal val="#ppt_w*0.70"/>
                                          </p:val>
                                        </p:tav>
                                        <p:tav tm="100000">
                                          <p:val>
                                            <p:strVal val="#ppt_w"/>
                                          </p:val>
                                        </p:tav>
                                      </p:tavLst>
                                    </p:anim>
                                    <p:anim calcmode="lin" valueType="num">
                                      <p:cBhvr>
                                        <p:cTn id="41" dur="1000" fill="hold"/>
                                        <p:tgtEl>
                                          <p:spTgt spid="276523"/>
                                        </p:tgtEl>
                                        <p:attrNameLst>
                                          <p:attrName>ppt_h</p:attrName>
                                        </p:attrNameLst>
                                      </p:cBhvr>
                                      <p:tavLst>
                                        <p:tav tm="0">
                                          <p:val>
                                            <p:strVal val="#ppt_h"/>
                                          </p:val>
                                        </p:tav>
                                        <p:tav tm="100000">
                                          <p:val>
                                            <p:strVal val="#ppt_h"/>
                                          </p:val>
                                        </p:tav>
                                      </p:tavLst>
                                    </p:anim>
                                    <p:animEffect transition="in" filter="fade">
                                      <p:cBhvr>
                                        <p:cTn id="42" dur="1000"/>
                                        <p:tgtEl>
                                          <p:spTgt spid="276523"/>
                                        </p:tgtEl>
                                      </p:cBhvr>
                                    </p:animEffect>
                                  </p:childTnLst>
                                </p:cTn>
                              </p:par>
                              <p:par>
                                <p:cTn id="43" presetID="10" presetClass="entr" presetSubtype="0" fill="hold" nodeType="withEffect">
                                  <p:stCondLst>
                                    <p:cond delay="0"/>
                                  </p:stCondLst>
                                  <p:childTnLst>
                                    <p:set>
                                      <p:cBhvr>
                                        <p:cTn id="44" dur="1" fill="hold">
                                          <p:stCondLst>
                                            <p:cond delay="0"/>
                                          </p:stCondLst>
                                        </p:cTn>
                                        <p:tgtEl>
                                          <p:spTgt spid="276642"/>
                                        </p:tgtEl>
                                        <p:attrNameLst>
                                          <p:attrName>style.visibility</p:attrName>
                                        </p:attrNameLst>
                                      </p:cBhvr>
                                      <p:to>
                                        <p:strVal val="visible"/>
                                      </p:to>
                                    </p:set>
                                    <p:animEffect transition="in" filter="fade">
                                      <p:cBhvr>
                                        <p:cTn id="45" dur="2000"/>
                                        <p:tgtEl>
                                          <p:spTgt spid="276642"/>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276519"/>
                                        </p:tgtEl>
                                        <p:attrNameLst>
                                          <p:attrName>style.visibility</p:attrName>
                                        </p:attrNameLst>
                                      </p:cBhvr>
                                      <p:to>
                                        <p:strVal val="visible"/>
                                      </p:to>
                                    </p:set>
                                    <p:animEffect transition="in" filter="fade">
                                      <p:cBhvr>
                                        <p:cTn id="50" dur="2000"/>
                                        <p:tgtEl>
                                          <p:spTgt spid="276519"/>
                                        </p:tgtEl>
                                      </p:cBhvr>
                                    </p:animEffect>
                                  </p:childTnLst>
                                </p:cTn>
                              </p:par>
                              <p:par>
                                <p:cTn id="51" presetID="55" presetClass="entr" presetSubtype="0" fill="hold" grpId="0" nodeType="withEffect">
                                  <p:stCondLst>
                                    <p:cond delay="0"/>
                                  </p:stCondLst>
                                  <p:childTnLst>
                                    <p:set>
                                      <p:cBhvr>
                                        <p:cTn id="52" dur="1" fill="hold">
                                          <p:stCondLst>
                                            <p:cond delay="0"/>
                                          </p:stCondLst>
                                        </p:cTn>
                                        <p:tgtEl>
                                          <p:spTgt spid="276524"/>
                                        </p:tgtEl>
                                        <p:attrNameLst>
                                          <p:attrName>style.visibility</p:attrName>
                                        </p:attrNameLst>
                                      </p:cBhvr>
                                      <p:to>
                                        <p:strVal val="visible"/>
                                      </p:to>
                                    </p:set>
                                    <p:anim calcmode="lin" valueType="num">
                                      <p:cBhvr>
                                        <p:cTn id="53" dur="1000" fill="hold"/>
                                        <p:tgtEl>
                                          <p:spTgt spid="276524"/>
                                        </p:tgtEl>
                                        <p:attrNameLst>
                                          <p:attrName>ppt_w</p:attrName>
                                        </p:attrNameLst>
                                      </p:cBhvr>
                                      <p:tavLst>
                                        <p:tav tm="0">
                                          <p:val>
                                            <p:strVal val="#ppt_w*0.70"/>
                                          </p:val>
                                        </p:tav>
                                        <p:tav tm="100000">
                                          <p:val>
                                            <p:strVal val="#ppt_w"/>
                                          </p:val>
                                        </p:tav>
                                      </p:tavLst>
                                    </p:anim>
                                    <p:anim calcmode="lin" valueType="num">
                                      <p:cBhvr>
                                        <p:cTn id="54" dur="1000" fill="hold"/>
                                        <p:tgtEl>
                                          <p:spTgt spid="276524"/>
                                        </p:tgtEl>
                                        <p:attrNameLst>
                                          <p:attrName>ppt_h</p:attrName>
                                        </p:attrNameLst>
                                      </p:cBhvr>
                                      <p:tavLst>
                                        <p:tav tm="0">
                                          <p:val>
                                            <p:strVal val="#ppt_h"/>
                                          </p:val>
                                        </p:tav>
                                        <p:tav tm="100000">
                                          <p:val>
                                            <p:strVal val="#ppt_h"/>
                                          </p:val>
                                        </p:tav>
                                      </p:tavLst>
                                    </p:anim>
                                    <p:animEffect transition="in" filter="fade">
                                      <p:cBhvr>
                                        <p:cTn id="55" dur="1000"/>
                                        <p:tgtEl>
                                          <p:spTgt spid="2765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482" grpId="0" autoUpdateAnimBg="0"/>
      <p:bldP spid="276519" grpId="0" animBg="1" autoUpdateAnimBg="0"/>
      <p:bldP spid="276520" grpId="0" animBg="1" autoUpdateAnimBg="0"/>
      <p:bldP spid="276521" grpId="0" animBg="1" autoUpdateAnimBg="0"/>
      <p:bldP spid="276522" grpId="0" autoUpdateAnimBg="0"/>
      <p:bldP spid="276523" grpId="0" autoUpdateAnimBg="0"/>
      <p:bldP spid="276524" grpId="0" autoUpdateAnimBg="0"/>
      <p:bldP spid="276555" grpId="0" autoUpdateAnimBg="0"/>
    </p:bldLst>
  </p:timing>
</p:sld>
</file>

<file path=ppt/slides/slide87.xml><?xml version="1.0" encoding="utf-8"?>
<p:sld xmlns:a="http://schemas.openxmlformats.org/drawingml/2006/main" xmlns:r="http://schemas.openxmlformats.org/officeDocument/2006/relationships" xmlns:p="http://schemas.openxmlformats.org/presentationml/2006/main">
  <p:cSld>
    <p:bg>
      <p:bgPr>
        <a:gradFill rotWithShape="0">
          <a:gsLst>
            <a:gs pos="0">
              <a:srgbClr val="CC99FF"/>
            </a:gs>
            <a:gs pos="50000">
              <a:schemeClr val="bg1"/>
            </a:gs>
            <a:gs pos="100000">
              <a:srgbClr val="CC99FF"/>
            </a:gs>
          </a:gsLst>
          <a:lin ang="5400000" scaled="1"/>
        </a:gradFill>
        <a:effectLst/>
      </p:bgPr>
    </p:bg>
    <p:spTree>
      <p:nvGrpSpPr>
        <p:cNvPr id="1" name=""/>
        <p:cNvGrpSpPr/>
        <p:nvPr/>
      </p:nvGrpSpPr>
      <p:grpSpPr>
        <a:xfrm>
          <a:off x="0" y="0"/>
          <a:ext cx="0" cy="0"/>
          <a:chOff x="0" y="0"/>
          <a:chExt cx="0" cy="0"/>
        </a:xfrm>
      </p:grpSpPr>
      <p:grpSp>
        <p:nvGrpSpPr>
          <p:cNvPr id="516152" name="Group 56"/>
          <p:cNvGrpSpPr>
            <a:grpSpLocks/>
          </p:cNvGrpSpPr>
          <p:nvPr/>
        </p:nvGrpSpPr>
        <p:grpSpPr bwMode="auto">
          <a:xfrm>
            <a:off x="153988" y="1531938"/>
            <a:ext cx="4646612" cy="3962400"/>
            <a:chOff x="97" y="965"/>
            <a:chExt cx="2927" cy="2496"/>
          </a:xfrm>
        </p:grpSpPr>
        <p:grpSp>
          <p:nvGrpSpPr>
            <p:cNvPr id="516117" name="Group 21"/>
            <p:cNvGrpSpPr>
              <a:grpSpLocks/>
            </p:cNvGrpSpPr>
            <p:nvPr/>
          </p:nvGrpSpPr>
          <p:grpSpPr bwMode="auto">
            <a:xfrm>
              <a:off x="1440" y="1824"/>
              <a:ext cx="1584" cy="816"/>
              <a:chOff x="1344" y="1824"/>
              <a:chExt cx="1584" cy="816"/>
            </a:xfrm>
          </p:grpSpPr>
          <p:sp>
            <p:nvSpPr>
              <p:cNvPr id="516118" name="AutoShape 22"/>
              <p:cNvSpPr>
                <a:spLocks noChangeArrowheads="1"/>
              </p:cNvSpPr>
              <p:nvPr/>
            </p:nvSpPr>
            <p:spPr bwMode="auto">
              <a:xfrm>
                <a:off x="2726" y="1890"/>
                <a:ext cx="202" cy="750"/>
              </a:xfrm>
              <a:prstGeom prst="curvedLeftArrow">
                <a:avLst>
                  <a:gd name="adj1" fmla="val 74257"/>
                  <a:gd name="adj2" fmla="val 148515"/>
                  <a:gd name="adj3" fmla="val 33333"/>
                </a:avLst>
              </a:prstGeom>
              <a:gradFill rotWithShape="0">
                <a:gsLst>
                  <a:gs pos="0">
                    <a:srgbClr val="006699"/>
                  </a:gs>
                  <a:gs pos="9500">
                    <a:srgbClr val="1170FF"/>
                  </a:gs>
                  <a:gs pos="14499">
                    <a:srgbClr val="3333CC"/>
                  </a:gs>
                  <a:gs pos="20000">
                    <a:srgbClr val="2E6792"/>
                  </a:gs>
                  <a:gs pos="26500">
                    <a:srgbClr val="9999FF"/>
                  </a:gs>
                  <a:gs pos="42000">
                    <a:srgbClr val="00CCCC"/>
                  </a:gs>
                  <a:gs pos="50000">
                    <a:srgbClr val="3399FF"/>
                  </a:gs>
                  <a:gs pos="58000">
                    <a:srgbClr val="00CCCC"/>
                  </a:gs>
                  <a:gs pos="73500">
                    <a:srgbClr val="9999FF"/>
                  </a:gs>
                  <a:gs pos="80001">
                    <a:srgbClr val="2E6792"/>
                  </a:gs>
                  <a:gs pos="85501">
                    <a:srgbClr val="3333CC"/>
                  </a:gs>
                  <a:gs pos="90500">
                    <a:srgbClr val="1170FF"/>
                  </a:gs>
                  <a:gs pos="100000">
                    <a:srgbClr val="006699"/>
                  </a:gs>
                </a:gsLst>
                <a:lin ang="2700000" scaled="1"/>
              </a:gradFill>
              <a:ln w="28575">
                <a:solidFill>
                  <a:srgbClr val="0000CC"/>
                </a:solidFill>
                <a:miter lim="800000"/>
                <a:headEnd/>
                <a:tailEnd/>
              </a:ln>
              <a:effectLst/>
            </p:spPr>
            <p:txBody>
              <a:bodyPr wrap="none" anchor="ctr"/>
              <a:lstStyle/>
              <a:p>
                <a:endParaRPr lang="en-US"/>
              </a:p>
            </p:txBody>
          </p:sp>
          <p:sp>
            <p:nvSpPr>
              <p:cNvPr id="516119" name="AutoShape 23"/>
              <p:cNvSpPr>
                <a:spLocks noChangeArrowheads="1"/>
              </p:cNvSpPr>
              <p:nvPr/>
            </p:nvSpPr>
            <p:spPr bwMode="auto">
              <a:xfrm rot="-10800000">
                <a:off x="1344" y="1824"/>
                <a:ext cx="202" cy="750"/>
              </a:xfrm>
              <a:prstGeom prst="curvedLeftArrow">
                <a:avLst>
                  <a:gd name="adj1" fmla="val 74257"/>
                  <a:gd name="adj2" fmla="val 148515"/>
                  <a:gd name="adj3" fmla="val 33333"/>
                </a:avLst>
              </a:prstGeom>
              <a:gradFill rotWithShape="0">
                <a:gsLst>
                  <a:gs pos="0">
                    <a:srgbClr val="3399FF"/>
                  </a:gs>
                  <a:gs pos="16000">
                    <a:srgbClr val="00CCCC"/>
                  </a:gs>
                  <a:gs pos="47000">
                    <a:srgbClr val="9999FF"/>
                  </a:gs>
                  <a:gs pos="60001">
                    <a:srgbClr val="2E6792"/>
                  </a:gs>
                  <a:gs pos="71001">
                    <a:srgbClr val="3333CC"/>
                  </a:gs>
                  <a:gs pos="81000">
                    <a:srgbClr val="1170FF"/>
                  </a:gs>
                  <a:gs pos="100000">
                    <a:srgbClr val="006699"/>
                  </a:gs>
                </a:gsLst>
                <a:lin ang="5400000" scaled="1"/>
              </a:gradFill>
              <a:ln w="28575">
                <a:solidFill>
                  <a:srgbClr val="0000CC"/>
                </a:solidFill>
                <a:miter lim="800000"/>
                <a:headEnd/>
                <a:tailEnd/>
              </a:ln>
              <a:effectLst/>
            </p:spPr>
            <p:txBody>
              <a:bodyPr wrap="none" anchor="ctr"/>
              <a:lstStyle/>
              <a:p>
                <a:endParaRPr lang="en-US"/>
              </a:p>
            </p:txBody>
          </p:sp>
        </p:grpSp>
        <p:sp>
          <p:nvSpPr>
            <p:cNvPr id="516099" name="Oval 3"/>
            <p:cNvSpPr>
              <a:spLocks noChangeArrowheads="1"/>
            </p:cNvSpPr>
            <p:nvPr/>
          </p:nvSpPr>
          <p:spPr bwMode="auto">
            <a:xfrm>
              <a:off x="1608" y="2213"/>
              <a:ext cx="1248" cy="1248"/>
            </a:xfrm>
            <a:prstGeom prst="ellipse">
              <a:avLst/>
            </a:prstGeom>
            <a:gradFill rotWithShape="0">
              <a:gsLst>
                <a:gs pos="0">
                  <a:srgbClr val="99FF33"/>
                </a:gs>
                <a:gs pos="100000">
                  <a:srgbClr val="006600"/>
                </a:gs>
              </a:gsLst>
              <a:lin ang="5400000" scaled="1"/>
            </a:gradFill>
            <a:ln w="9525">
              <a:solidFill>
                <a:srgbClr val="33CC33"/>
              </a:solidFill>
              <a:round/>
              <a:headEnd/>
              <a:tailEnd/>
            </a:ln>
            <a:effectLst/>
          </p:spPr>
          <p:txBody>
            <a:bodyPr wrap="none" anchor="ctr"/>
            <a:lstStyle/>
            <a:p>
              <a:endParaRPr lang="en-US"/>
            </a:p>
          </p:txBody>
        </p:sp>
        <p:sp>
          <p:nvSpPr>
            <p:cNvPr id="516100" name="Oval 4"/>
            <p:cNvSpPr>
              <a:spLocks noChangeArrowheads="1"/>
            </p:cNvSpPr>
            <p:nvPr/>
          </p:nvSpPr>
          <p:spPr bwMode="auto">
            <a:xfrm>
              <a:off x="1608" y="965"/>
              <a:ext cx="1248" cy="1248"/>
            </a:xfrm>
            <a:prstGeom prst="ellipse">
              <a:avLst/>
            </a:prstGeom>
            <a:gradFill rotWithShape="0">
              <a:gsLst>
                <a:gs pos="0">
                  <a:srgbClr val="FFCCFF"/>
                </a:gs>
                <a:gs pos="100000">
                  <a:srgbClr val="FF00FF"/>
                </a:gs>
              </a:gsLst>
              <a:lin ang="5400000" scaled="1"/>
            </a:gradFill>
            <a:ln w="19050">
              <a:solidFill>
                <a:srgbClr val="CC00CC"/>
              </a:solidFill>
              <a:round/>
              <a:headEnd/>
              <a:tailEnd/>
            </a:ln>
            <a:effectLst/>
          </p:spPr>
          <p:txBody>
            <a:bodyPr wrap="none" anchor="ctr"/>
            <a:lstStyle/>
            <a:p>
              <a:endParaRPr lang="en-US"/>
            </a:p>
          </p:txBody>
        </p:sp>
        <p:sp>
          <p:nvSpPr>
            <p:cNvPr id="516101" name="Oval 5"/>
            <p:cNvSpPr>
              <a:spLocks noChangeArrowheads="1"/>
            </p:cNvSpPr>
            <p:nvPr/>
          </p:nvSpPr>
          <p:spPr bwMode="auto">
            <a:xfrm>
              <a:off x="1860" y="1469"/>
              <a:ext cx="744" cy="744"/>
            </a:xfrm>
            <a:prstGeom prst="ellipse">
              <a:avLst/>
            </a:prstGeom>
            <a:gradFill rotWithShape="0">
              <a:gsLst>
                <a:gs pos="0">
                  <a:schemeClr val="bg1"/>
                </a:gs>
                <a:gs pos="100000">
                  <a:srgbClr val="FFCCFF"/>
                </a:gs>
              </a:gsLst>
              <a:path path="shape">
                <a:fillToRect l="50000" t="50000" r="50000" b="50000"/>
              </a:path>
            </a:gradFill>
            <a:ln w="19050">
              <a:noFill/>
              <a:round/>
              <a:headEnd/>
              <a:tailEnd/>
            </a:ln>
            <a:effectLst/>
          </p:spPr>
          <p:txBody>
            <a:bodyPr wrap="none" anchor="ctr"/>
            <a:lstStyle/>
            <a:p>
              <a:endParaRPr lang="en-US"/>
            </a:p>
          </p:txBody>
        </p:sp>
        <p:sp>
          <p:nvSpPr>
            <p:cNvPr id="516102" name="Oval 6"/>
            <p:cNvSpPr>
              <a:spLocks noChangeArrowheads="1"/>
            </p:cNvSpPr>
            <p:nvPr/>
          </p:nvSpPr>
          <p:spPr bwMode="auto">
            <a:xfrm>
              <a:off x="1860" y="2237"/>
              <a:ext cx="744" cy="744"/>
            </a:xfrm>
            <a:prstGeom prst="ellipse">
              <a:avLst/>
            </a:prstGeom>
            <a:gradFill rotWithShape="0">
              <a:gsLst>
                <a:gs pos="0">
                  <a:srgbClr val="CCFF33"/>
                </a:gs>
                <a:gs pos="50000">
                  <a:srgbClr val="008000"/>
                </a:gs>
                <a:gs pos="100000">
                  <a:srgbClr val="CCFF33"/>
                </a:gs>
              </a:gsLst>
              <a:lin ang="5400000" scaled="1"/>
            </a:gradFill>
            <a:ln w="28575">
              <a:noFill/>
              <a:round/>
              <a:headEnd/>
              <a:tailEnd/>
            </a:ln>
            <a:effectLst/>
          </p:spPr>
          <p:txBody>
            <a:bodyPr wrap="none" anchor="ctr"/>
            <a:lstStyle/>
            <a:p>
              <a:endParaRPr lang="en-US"/>
            </a:p>
          </p:txBody>
        </p:sp>
        <p:sp>
          <p:nvSpPr>
            <p:cNvPr id="516122" name="Text Box 26"/>
            <p:cNvSpPr txBox="1">
              <a:spLocks noChangeArrowheads="1"/>
            </p:cNvSpPr>
            <p:nvPr/>
          </p:nvSpPr>
          <p:spPr bwMode="auto">
            <a:xfrm>
              <a:off x="430" y="1404"/>
              <a:ext cx="1154" cy="319"/>
            </a:xfrm>
            <a:prstGeom prst="rect">
              <a:avLst/>
            </a:prstGeom>
            <a:noFill/>
            <a:ln w="9525">
              <a:noFill/>
              <a:miter lim="800000"/>
              <a:headEnd/>
              <a:tailEnd/>
            </a:ln>
            <a:effectLst/>
          </p:spPr>
          <p:txBody>
            <a:bodyPr>
              <a:spAutoFit/>
            </a:bodyPr>
            <a:lstStyle/>
            <a:p>
              <a:pPr>
                <a:lnSpc>
                  <a:spcPct val="85000"/>
                </a:lnSpc>
              </a:pPr>
              <a:r>
                <a:rPr lang="en-US" sz="3200" dirty="0">
                  <a:solidFill>
                    <a:srgbClr val="FF99FF"/>
                  </a:solidFill>
                </a:rPr>
                <a:t>Spirit self</a:t>
              </a:r>
            </a:p>
          </p:txBody>
        </p:sp>
        <p:sp>
          <p:nvSpPr>
            <p:cNvPr id="516123" name="Text Box 27"/>
            <p:cNvSpPr txBox="1">
              <a:spLocks noChangeArrowheads="1"/>
            </p:cNvSpPr>
            <p:nvPr/>
          </p:nvSpPr>
          <p:spPr bwMode="auto">
            <a:xfrm>
              <a:off x="97" y="2736"/>
              <a:ext cx="1485" cy="319"/>
            </a:xfrm>
            <a:prstGeom prst="rect">
              <a:avLst/>
            </a:prstGeom>
            <a:noFill/>
            <a:ln w="9525">
              <a:noFill/>
              <a:miter lim="800000"/>
              <a:headEnd/>
              <a:tailEnd/>
            </a:ln>
            <a:effectLst/>
          </p:spPr>
          <p:txBody>
            <a:bodyPr>
              <a:spAutoFit/>
            </a:bodyPr>
            <a:lstStyle/>
            <a:p>
              <a:pPr>
                <a:lnSpc>
                  <a:spcPct val="85000"/>
                </a:lnSpc>
              </a:pPr>
              <a:r>
                <a:rPr lang="en-US" sz="3200">
                  <a:solidFill>
                    <a:srgbClr val="00F800"/>
                  </a:solidFill>
                </a:rPr>
                <a:t>Physical self</a:t>
              </a:r>
            </a:p>
          </p:txBody>
        </p:sp>
        <p:sp>
          <p:nvSpPr>
            <p:cNvPr id="516120" name="Text Box 24"/>
            <p:cNvSpPr txBox="1">
              <a:spLocks noChangeArrowheads="1"/>
            </p:cNvSpPr>
            <p:nvPr/>
          </p:nvSpPr>
          <p:spPr bwMode="auto">
            <a:xfrm>
              <a:off x="1536" y="2140"/>
              <a:ext cx="1392" cy="104"/>
            </a:xfrm>
            <a:prstGeom prst="rect">
              <a:avLst/>
            </a:prstGeom>
            <a:noFill/>
            <a:ln w="57150">
              <a:noFill/>
              <a:miter lim="800000"/>
              <a:headEnd/>
              <a:tailEnd/>
            </a:ln>
            <a:effectLst/>
          </p:spPr>
          <p:txBody>
            <a:bodyPr>
              <a:spAutoFit/>
            </a:bodyPr>
            <a:lstStyle/>
            <a:p>
              <a:pPr algn="ctr">
                <a:lnSpc>
                  <a:spcPct val="20000"/>
                </a:lnSpc>
              </a:pPr>
              <a:r>
                <a:rPr lang="en-US" sz="2400">
                  <a:solidFill>
                    <a:srgbClr val="0000FF"/>
                  </a:solidFill>
                  <a:latin typeface="Latin Wide" pitchFamily="2" charset="0"/>
                </a:rPr>
                <a:t>_____________</a:t>
              </a:r>
            </a:p>
          </p:txBody>
        </p:sp>
      </p:grpSp>
      <p:grpSp>
        <p:nvGrpSpPr>
          <p:cNvPr id="516149" name="Group 53"/>
          <p:cNvGrpSpPr>
            <a:grpSpLocks/>
          </p:cNvGrpSpPr>
          <p:nvPr/>
        </p:nvGrpSpPr>
        <p:grpSpPr bwMode="auto">
          <a:xfrm>
            <a:off x="457200" y="107950"/>
            <a:ext cx="6248400" cy="804863"/>
            <a:chOff x="192" y="68"/>
            <a:chExt cx="3936" cy="507"/>
          </a:xfrm>
        </p:grpSpPr>
        <p:sp>
          <p:nvSpPr>
            <p:cNvPr id="516103" name="Text Box 7"/>
            <p:cNvSpPr txBox="1">
              <a:spLocks noChangeArrowheads="1"/>
            </p:cNvSpPr>
            <p:nvPr/>
          </p:nvSpPr>
          <p:spPr bwMode="auto">
            <a:xfrm>
              <a:off x="192" y="68"/>
              <a:ext cx="3936" cy="287"/>
            </a:xfrm>
            <a:prstGeom prst="rect">
              <a:avLst/>
            </a:prstGeom>
            <a:noFill/>
            <a:ln w="9525">
              <a:noFill/>
              <a:miter lim="800000"/>
              <a:headEnd/>
              <a:tailEnd/>
            </a:ln>
            <a:effectLst>
              <a:outerShdw dist="12700" dir="2700000" algn="ctr" rotWithShape="0">
                <a:schemeClr val="bg1"/>
              </a:outerShdw>
            </a:effectLst>
          </p:spPr>
          <p:txBody>
            <a:bodyPr>
              <a:spAutoFit/>
            </a:bodyPr>
            <a:lstStyle/>
            <a:p>
              <a:pPr>
                <a:lnSpc>
                  <a:spcPct val="85000"/>
                </a:lnSpc>
              </a:pPr>
              <a:r>
                <a:rPr lang="en-US" sz="2800" dirty="0"/>
                <a:t>6.3  The Reciprocal Relationship between</a:t>
              </a:r>
            </a:p>
          </p:txBody>
        </p:sp>
        <p:sp>
          <p:nvSpPr>
            <p:cNvPr id="516105" name="Text Box 9"/>
            <p:cNvSpPr txBox="1">
              <a:spLocks noChangeArrowheads="1"/>
            </p:cNvSpPr>
            <p:nvPr/>
          </p:nvSpPr>
          <p:spPr bwMode="auto">
            <a:xfrm>
              <a:off x="576" y="288"/>
              <a:ext cx="3360" cy="287"/>
            </a:xfrm>
            <a:prstGeom prst="rect">
              <a:avLst/>
            </a:prstGeom>
            <a:noFill/>
            <a:ln w="9525">
              <a:noFill/>
              <a:miter lim="800000"/>
              <a:headEnd/>
              <a:tailEnd/>
            </a:ln>
            <a:effectLst>
              <a:outerShdw dist="12700" dir="2700000" algn="ctr" rotWithShape="0">
                <a:schemeClr val="bg1"/>
              </a:outerShdw>
            </a:effectLst>
          </p:spPr>
          <p:txBody>
            <a:bodyPr>
              <a:spAutoFit/>
            </a:bodyPr>
            <a:lstStyle/>
            <a:p>
              <a:pPr>
                <a:lnSpc>
                  <a:spcPct val="85000"/>
                </a:lnSpc>
              </a:pPr>
              <a:r>
                <a:rPr lang="en-US" sz="2800" dirty="0"/>
                <a:t>the Physical Self and the Spirit Self</a:t>
              </a:r>
            </a:p>
          </p:txBody>
        </p:sp>
      </p:grpSp>
      <p:sp>
        <p:nvSpPr>
          <p:cNvPr id="516106" name="Text Box 10"/>
          <p:cNvSpPr txBox="1">
            <a:spLocks noChangeArrowheads="1"/>
          </p:cNvSpPr>
          <p:nvPr/>
        </p:nvSpPr>
        <p:spPr bwMode="auto">
          <a:xfrm>
            <a:off x="304800" y="935038"/>
            <a:ext cx="7467600" cy="430212"/>
          </a:xfrm>
          <a:prstGeom prst="rect">
            <a:avLst/>
          </a:prstGeom>
          <a:noFill/>
          <a:ln w="9525">
            <a:noFill/>
            <a:miter lim="800000"/>
            <a:headEnd/>
            <a:tailEnd/>
          </a:ln>
          <a:effectLst>
            <a:outerShdw dist="12700" dir="2700000" algn="ctr" rotWithShape="0">
              <a:schemeClr val="bg1"/>
            </a:outerShdw>
          </a:effectLst>
        </p:spPr>
        <p:txBody>
          <a:bodyPr>
            <a:spAutoFit/>
          </a:bodyPr>
          <a:lstStyle/>
          <a:p>
            <a:pPr>
              <a:lnSpc>
                <a:spcPct val="85000"/>
              </a:lnSpc>
            </a:pPr>
            <a:r>
              <a:rPr lang="en-US" sz="2600" u="sng" dirty="0"/>
              <a:t>6.3.1  The Structure and Functions of the Physical Self</a:t>
            </a:r>
          </a:p>
        </p:txBody>
      </p:sp>
      <p:sp>
        <p:nvSpPr>
          <p:cNvPr id="516108" name="Rectangle 12"/>
          <p:cNvSpPr>
            <a:spLocks noChangeArrowheads="1"/>
          </p:cNvSpPr>
          <p:nvPr/>
        </p:nvSpPr>
        <p:spPr bwMode="auto">
          <a:xfrm>
            <a:off x="0" y="5646738"/>
            <a:ext cx="9144000" cy="1211262"/>
          </a:xfrm>
          <a:prstGeom prst="rect">
            <a:avLst/>
          </a:prstGeom>
          <a:solidFill>
            <a:schemeClr val="tx1"/>
          </a:solidFill>
          <a:ln w="9525">
            <a:solidFill>
              <a:schemeClr val="tx1"/>
            </a:solidFill>
            <a:miter lim="800000"/>
            <a:headEnd/>
            <a:tailEnd/>
          </a:ln>
          <a:effectLst/>
        </p:spPr>
        <p:txBody>
          <a:bodyPr wrap="none" anchor="ctr"/>
          <a:lstStyle/>
          <a:p>
            <a:endParaRPr lang="en-US"/>
          </a:p>
        </p:txBody>
      </p:sp>
      <p:grpSp>
        <p:nvGrpSpPr>
          <p:cNvPr id="516150" name="Group 54"/>
          <p:cNvGrpSpPr>
            <a:grpSpLocks/>
          </p:cNvGrpSpPr>
          <p:nvPr/>
        </p:nvGrpSpPr>
        <p:grpSpPr bwMode="auto">
          <a:xfrm>
            <a:off x="914400" y="5867400"/>
            <a:ext cx="7286625" cy="714375"/>
            <a:chOff x="402" y="3648"/>
            <a:chExt cx="5022" cy="450"/>
          </a:xfrm>
        </p:grpSpPr>
        <p:sp>
          <p:nvSpPr>
            <p:cNvPr id="516109" name="Text Box 13"/>
            <p:cNvSpPr txBox="1">
              <a:spLocks noChangeArrowheads="1"/>
            </p:cNvSpPr>
            <p:nvPr/>
          </p:nvSpPr>
          <p:spPr bwMode="auto">
            <a:xfrm>
              <a:off x="624" y="3648"/>
              <a:ext cx="4800" cy="450"/>
            </a:xfrm>
            <a:prstGeom prst="rect">
              <a:avLst/>
            </a:prstGeom>
            <a:noFill/>
            <a:ln w="9525">
              <a:noFill/>
              <a:miter lim="800000"/>
              <a:headEnd/>
              <a:tailEnd/>
            </a:ln>
            <a:effectLst/>
          </p:spPr>
          <p:txBody>
            <a:bodyPr>
              <a:spAutoFit/>
            </a:bodyPr>
            <a:lstStyle/>
            <a:p>
              <a:pPr>
                <a:lnSpc>
                  <a:spcPct val="85000"/>
                </a:lnSpc>
              </a:pPr>
              <a:r>
                <a:rPr lang="en-US" sz="2400" b="1">
                  <a:solidFill>
                    <a:schemeClr val="bg1"/>
                  </a:solidFill>
                  <a:latin typeface="Arial Narrow" pitchFamily="34" charset="0"/>
                </a:rPr>
                <a:t>The </a:t>
              </a:r>
              <a:r>
                <a:rPr lang="en-US" sz="2400" b="1" u="sng">
                  <a:solidFill>
                    <a:schemeClr val="bg1"/>
                  </a:solidFill>
                  <a:latin typeface="Arial Narrow" pitchFamily="34" charset="0"/>
                </a:rPr>
                <a:t>physical self</a:t>
              </a:r>
              <a:r>
                <a:rPr lang="en-US" sz="2400" b="1">
                  <a:solidFill>
                    <a:schemeClr val="bg1"/>
                  </a:solidFill>
                  <a:latin typeface="Arial Narrow" pitchFamily="34" charset="0"/>
                </a:rPr>
                <a:t> consists of the dual characteristics of the </a:t>
              </a:r>
              <a:r>
                <a:rPr lang="en-US" sz="2400" b="1" u="sng">
                  <a:solidFill>
                    <a:schemeClr val="bg1"/>
                  </a:solidFill>
                  <a:latin typeface="Arial Narrow" pitchFamily="34" charset="0"/>
                </a:rPr>
                <a:t>physical mind</a:t>
              </a:r>
              <a:r>
                <a:rPr lang="en-US" sz="2400" b="1">
                  <a:solidFill>
                    <a:schemeClr val="bg1"/>
                  </a:solidFill>
                  <a:latin typeface="Arial Narrow" pitchFamily="34" charset="0"/>
                </a:rPr>
                <a:t> and the </a:t>
              </a:r>
              <a:r>
                <a:rPr lang="en-US" sz="2400" b="1" u="sng">
                  <a:solidFill>
                    <a:schemeClr val="bg1"/>
                  </a:solidFill>
                  <a:latin typeface="Arial Narrow" pitchFamily="34" charset="0"/>
                </a:rPr>
                <a:t>physical body</a:t>
              </a:r>
              <a:r>
                <a:rPr lang="en-US" sz="2400" b="1">
                  <a:solidFill>
                    <a:schemeClr val="bg1"/>
                  </a:solidFill>
                  <a:latin typeface="Arial Narrow" pitchFamily="34" charset="0"/>
                </a:rPr>
                <a:t>.</a:t>
              </a:r>
            </a:p>
          </p:txBody>
        </p:sp>
        <p:sp>
          <p:nvSpPr>
            <p:cNvPr id="516110" name="Text Box 14"/>
            <p:cNvSpPr txBox="1">
              <a:spLocks noChangeArrowheads="1"/>
            </p:cNvSpPr>
            <p:nvPr/>
          </p:nvSpPr>
          <p:spPr bwMode="auto">
            <a:xfrm>
              <a:off x="402" y="3648"/>
              <a:ext cx="222" cy="250"/>
            </a:xfrm>
            <a:prstGeom prst="rect">
              <a:avLst/>
            </a:prstGeom>
            <a:noFill/>
            <a:ln w="9525">
              <a:noFill/>
              <a:miter lim="800000"/>
              <a:headEnd/>
              <a:tailEnd/>
            </a:ln>
            <a:effectLst/>
          </p:spPr>
          <p:txBody>
            <a:bodyPr>
              <a:spAutoFit/>
            </a:bodyPr>
            <a:lstStyle/>
            <a:p>
              <a:pPr>
                <a:lnSpc>
                  <a:spcPct val="50000"/>
                </a:lnSpc>
              </a:pPr>
              <a:r>
                <a:rPr lang="en-US" sz="4000" b="1">
                  <a:solidFill>
                    <a:schemeClr val="bg1"/>
                  </a:solidFill>
                  <a:latin typeface="Times New Roman" pitchFamily="18" charset="0"/>
                  <a:sym typeface="CommonBullets" pitchFamily="34" charset="2"/>
                </a:rPr>
                <a:t></a:t>
              </a:r>
              <a:endParaRPr lang="en-US" sz="4000" b="1">
                <a:solidFill>
                  <a:schemeClr val="bg1"/>
                </a:solidFill>
                <a:latin typeface="Times New Roman" pitchFamily="18" charset="0"/>
              </a:endParaRPr>
            </a:p>
          </p:txBody>
        </p:sp>
      </p:grpSp>
      <p:sp>
        <p:nvSpPr>
          <p:cNvPr id="516115" name="Text Box 19"/>
          <p:cNvSpPr txBox="1">
            <a:spLocks noChangeArrowheads="1"/>
          </p:cNvSpPr>
          <p:nvPr/>
        </p:nvSpPr>
        <p:spPr bwMode="auto">
          <a:xfrm>
            <a:off x="2705100" y="4732338"/>
            <a:ext cx="1676400" cy="688975"/>
          </a:xfrm>
          <a:prstGeom prst="rect">
            <a:avLst/>
          </a:prstGeom>
          <a:noFill/>
          <a:ln w="9525">
            <a:noFill/>
            <a:miter lim="800000"/>
            <a:headEnd/>
            <a:tailEnd/>
          </a:ln>
          <a:effectLst>
            <a:outerShdw dist="45791" dir="2021404" algn="ctr" rotWithShape="0">
              <a:schemeClr val="tx1"/>
            </a:outerShdw>
          </a:effectLst>
        </p:spPr>
        <p:txBody>
          <a:bodyPr>
            <a:spAutoFit/>
          </a:bodyPr>
          <a:lstStyle/>
          <a:p>
            <a:pPr algn="ctr"/>
            <a:r>
              <a:rPr lang="en-US" sz="2600">
                <a:solidFill>
                  <a:srgbClr val="FFFFCC"/>
                </a:solidFill>
              </a:rPr>
              <a:t>Physical</a:t>
            </a:r>
          </a:p>
          <a:p>
            <a:pPr algn="ctr"/>
            <a:r>
              <a:rPr lang="en-US" sz="2600">
                <a:solidFill>
                  <a:srgbClr val="FFFFCC"/>
                </a:solidFill>
              </a:rPr>
              <a:t>body</a:t>
            </a:r>
          </a:p>
        </p:txBody>
      </p:sp>
      <p:sp>
        <p:nvSpPr>
          <p:cNvPr id="516116" name="Text Box 20"/>
          <p:cNvSpPr txBox="1">
            <a:spLocks noChangeArrowheads="1"/>
          </p:cNvSpPr>
          <p:nvPr/>
        </p:nvSpPr>
        <p:spPr bwMode="auto">
          <a:xfrm>
            <a:off x="2857500" y="3886200"/>
            <a:ext cx="1371600" cy="641350"/>
          </a:xfrm>
          <a:prstGeom prst="rect">
            <a:avLst/>
          </a:prstGeom>
          <a:noFill/>
          <a:ln w="9525">
            <a:noFill/>
            <a:miter lim="800000"/>
            <a:headEnd/>
            <a:tailEnd/>
          </a:ln>
          <a:effectLst>
            <a:outerShdw dist="45791" dir="2021404" algn="ctr" rotWithShape="0">
              <a:schemeClr val="tx1"/>
            </a:outerShdw>
          </a:effectLst>
        </p:spPr>
        <p:txBody>
          <a:bodyPr>
            <a:spAutoFit/>
          </a:bodyPr>
          <a:lstStyle/>
          <a:p>
            <a:pPr algn="ctr"/>
            <a:r>
              <a:rPr lang="en-US" sz="2400" dirty="0">
                <a:solidFill>
                  <a:srgbClr val="FFFF66"/>
                </a:solidFill>
              </a:rPr>
              <a:t>Physical</a:t>
            </a:r>
          </a:p>
          <a:p>
            <a:pPr algn="ctr"/>
            <a:r>
              <a:rPr lang="en-US" sz="2400" dirty="0">
                <a:solidFill>
                  <a:srgbClr val="FFFF66"/>
                </a:solidFill>
              </a:rPr>
              <a:t>mind</a:t>
            </a:r>
          </a:p>
        </p:txBody>
      </p:sp>
      <p:sp>
        <p:nvSpPr>
          <p:cNvPr id="516141" name="Text Box 45"/>
          <p:cNvSpPr txBox="1">
            <a:spLocks noChangeArrowheads="1"/>
          </p:cNvSpPr>
          <p:nvPr/>
        </p:nvSpPr>
        <p:spPr bwMode="auto">
          <a:xfrm>
            <a:off x="155575" y="4343400"/>
            <a:ext cx="2357438" cy="506413"/>
          </a:xfrm>
          <a:prstGeom prst="rect">
            <a:avLst/>
          </a:prstGeom>
          <a:noFill/>
          <a:ln w="9525">
            <a:noFill/>
            <a:miter lim="800000"/>
            <a:headEnd/>
            <a:tailEnd/>
          </a:ln>
          <a:effectLst>
            <a:outerShdw dist="35921" dir="2700000" algn="ctr" rotWithShape="0">
              <a:schemeClr val="bg1"/>
            </a:outerShdw>
          </a:effectLst>
        </p:spPr>
        <p:txBody>
          <a:bodyPr>
            <a:spAutoFit/>
          </a:bodyPr>
          <a:lstStyle/>
          <a:p>
            <a:pPr>
              <a:lnSpc>
                <a:spcPct val="85000"/>
              </a:lnSpc>
            </a:pPr>
            <a:r>
              <a:rPr lang="en-US" sz="3200" dirty="0">
                <a:solidFill>
                  <a:srgbClr val="003300"/>
                </a:solidFill>
              </a:rPr>
              <a:t>Physical self</a:t>
            </a:r>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16149"/>
                                        </p:tgtEl>
                                        <p:attrNameLst>
                                          <p:attrName>style.visibility</p:attrName>
                                        </p:attrNameLst>
                                      </p:cBhvr>
                                      <p:to>
                                        <p:strVal val="visible"/>
                                      </p:to>
                                    </p:set>
                                    <p:animEffect transition="in" filter="fade">
                                      <p:cBhvr>
                                        <p:cTn id="7" dur="1000"/>
                                        <p:tgtEl>
                                          <p:spTgt spid="516149"/>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516106"/>
                                        </p:tgtEl>
                                        <p:attrNameLst>
                                          <p:attrName>style.visibility</p:attrName>
                                        </p:attrNameLst>
                                      </p:cBhvr>
                                      <p:to>
                                        <p:strVal val="visible"/>
                                      </p:to>
                                    </p:set>
                                    <p:anim calcmode="lin" valueType="num">
                                      <p:cBhvr>
                                        <p:cTn id="12" dur="1000" fill="hold"/>
                                        <p:tgtEl>
                                          <p:spTgt spid="516106"/>
                                        </p:tgtEl>
                                        <p:attrNameLst>
                                          <p:attrName>ppt_w</p:attrName>
                                        </p:attrNameLst>
                                      </p:cBhvr>
                                      <p:tavLst>
                                        <p:tav tm="0">
                                          <p:val>
                                            <p:strVal val="#ppt_w*0.70"/>
                                          </p:val>
                                        </p:tav>
                                        <p:tav tm="100000">
                                          <p:val>
                                            <p:strVal val="#ppt_w"/>
                                          </p:val>
                                        </p:tav>
                                      </p:tavLst>
                                    </p:anim>
                                    <p:anim calcmode="lin" valueType="num">
                                      <p:cBhvr>
                                        <p:cTn id="13" dur="1000" fill="hold"/>
                                        <p:tgtEl>
                                          <p:spTgt spid="516106"/>
                                        </p:tgtEl>
                                        <p:attrNameLst>
                                          <p:attrName>ppt_h</p:attrName>
                                        </p:attrNameLst>
                                      </p:cBhvr>
                                      <p:tavLst>
                                        <p:tav tm="0">
                                          <p:val>
                                            <p:strVal val="#ppt_h"/>
                                          </p:val>
                                        </p:tav>
                                        <p:tav tm="100000">
                                          <p:val>
                                            <p:strVal val="#ppt_h"/>
                                          </p:val>
                                        </p:tav>
                                      </p:tavLst>
                                    </p:anim>
                                    <p:animEffect transition="in" filter="fade">
                                      <p:cBhvr>
                                        <p:cTn id="14" dur="1000"/>
                                        <p:tgtEl>
                                          <p:spTgt spid="516106"/>
                                        </p:tgtEl>
                                      </p:cBhvr>
                                    </p:animEffect>
                                  </p:childTnLst>
                                </p:cTn>
                              </p:par>
                              <p:par>
                                <p:cTn id="15" presetID="10" presetClass="entr" presetSubtype="0" fill="hold" nodeType="withEffect">
                                  <p:stCondLst>
                                    <p:cond delay="0"/>
                                  </p:stCondLst>
                                  <p:childTnLst>
                                    <p:set>
                                      <p:cBhvr>
                                        <p:cTn id="16" dur="1" fill="hold">
                                          <p:stCondLst>
                                            <p:cond delay="0"/>
                                          </p:stCondLst>
                                        </p:cTn>
                                        <p:tgtEl>
                                          <p:spTgt spid="516152"/>
                                        </p:tgtEl>
                                        <p:attrNameLst>
                                          <p:attrName>style.visibility</p:attrName>
                                        </p:attrNameLst>
                                      </p:cBhvr>
                                      <p:to>
                                        <p:strVal val="visible"/>
                                      </p:to>
                                    </p:set>
                                    <p:animEffect transition="in" filter="fade">
                                      <p:cBhvr>
                                        <p:cTn id="17" dur="2000"/>
                                        <p:tgtEl>
                                          <p:spTgt spid="51615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37" fill="hold" nodeType="clickEffect">
                                  <p:stCondLst>
                                    <p:cond delay="0"/>
                                  </p:stCondLst>
                                  <p:childTnLst>
                                    <p:set>
                                      <p:cBhvr>
                                        <p:cTn id="21" dur="1" fill="hold">
                                          <p:stCondLst>
                                            <p:cond delay="0"/>
                                          </p:stCondLst>
                                        </p:cTn>
                                        <p:tgtEl>
                                          <p:spTgt spid="516150"/>
                                        </p:tgtEl>
                                        <p:attrNameLst>
                                          <p:attrName>style.visibility</p:attrName>
                                        </p:attrNameLst>
                                      </p:cBhvr>
                                      <p:to>
                                        <p:strVal val="visible"/>
                                      </p:to>
                                    </p:set>
                                    <p:animEffect transition="in" filter="barn(outVertical)">
                                      <p:cBhvr>
                                        <p:cTn id="22" dur="500"/>
                                        <p:tgtEl>
                                          <p:spTgt spid="516150"/>
                                        </p:tgtEl>
                                      </p:cBhvr>
                                    </p:animEffect>
                                  </p:childTnLst>
                                </p:cTn>
                              </p:par>
                            </p:childTnLst>
                          </p:cTn>
                        </p:par>
                      </p:childTnLst>
                    </p:cTn>
                  </p:par>
                  <p:par>
                    <p:cTn id="23" fill="hold">
                      <p:stCondLst>
                        <p:cond delay="indefinite"/>
                      </p:stCondLst>
                      <p:childTnLst>
                        <p:par>
                          <p:cTn id="24" fill="hold">
                            <p:stCondLst>
                              <p:cond delay="0"/>
                            </p:stCondLst>
                            <p:childTnLst>
                              <p:par>
                                <p:cTn id="25" presetID="55" presetClass="entr" presetSubtype="0" fill="hold" grpId="0" nodeType="clickEffect">
                                  <p:stCondLst>
                                    <p:cond delay="0"/>
                                  </p:stCondLst>
                                  <p:childTnLst>
                                    <p:set>
                                      <p:cBhvr>
                                        <p:cTn id="26" dur="1" fill="hold">
                                          <p:stCondLst>
                                            <p:cond delay="0"/>
                                          </p:stCondLst>
                                        </p:cTn>
                                        <p:tgtEl>
                                          <p:spTgt spid="516141"/>
                                        </p:tgtEl>
                                        <p:attrNameLst>
                                          <p:attrName>style.visibility</p:attrName>
                                        </p:attrNameLst>
                                      </p:cBhvr>
                                      <p:to>
                                        <p:strVal val="visible"/>
                                      </p:to>
                                    </p:set>
                                    <p:anim calcmode="lin" valueType="num">
                                      <p:cBhvr>
                                        <p:cTn id="27" dur="1000" fill="hold"/>
                                        <p:tgtEl>
                                          <p:spTgt spid="516141"/>
                                        </p:tgtEl>
                                        <p:attrNameLst>
                                          <p:attrName>ppt_w</p:attrName>
                                        </p:attrNameLst>
                                      </p:cBhvr>
                                      <p:tavLst>
                                        <p:tav tm="0">
                                          <p:val>
                                            <p:strVal val="#ppt_w*0.70"/>
                                          </p:val>
                                        </p:tav>
                                        <p:tav tm="100000">
                                          <p:val>
                                            <p:strVal val="#ppt_w"/>
                                          </p:val>
                                        </p:tav>
                                      </p:tavLst>
                                    </p:anim>
                                    <p:anim calcmode="lin" valueType="num">
                                      <p:cBhvr>
                                        <p:cTn id="28" dur="1000" fill="hold"/>
                                        <p:tgtEl>
                                          <p:spTgt spid="516141"/>
                                        </p:tgtEl>
                                        <p:attrNameLst>
                                          <p:attrName>ppt_h</p:attrName>
                                        </p:attrNameLst>
                                      </p:cBhvr>
                                      <p:tavLst>
                                        <p:tav tm="0">
                                          <p:val>
                                            <p:strVal val="#ppt_h"/>
                                          </p:val>
                                        </p:tav>
                                        <p:tav tm="100000">
                                          <p:val>
                                            <p:strVal val="#ppt_h"/>
                                          </p:val>
                                        </p:tav>
                                      </p:tavLst>
                                    </p:anim>
                                    <p:animEffect transition="in" filter="fade">
                                      <p:cBhvr>
                                        <p:cTn id="29" dur="1000"/>
                                        <p:tgtEl>
                                          <p:spTgt spid="516141"/>
                                        </p:tgtEl>
                                      </p:cBhvr>
                                    </p:animEffect>
                                  </p:childTnLst>
                                </p:cTn>
                              </p:par>
                            </p:childTnLst>
                          </p:cTn>
                        </p:par>
                      </p:childTnLst>
                    </p:cTn>
                  </p:par>
                  <p:par>
                    <p:cTn id="30" fill="hold">
                      <p:stCondLst>
                        <p:cond delay="indefinite"/>
                      </p:stCondLst>
                      <p:childTnLst>
                        <p:par>
                          <p:cTn id="31" fill="hold">
                            <p:stCondLst>
                              <p:cond delay="0"/>
                            </p:stCondLst>
                            <p:childTnLst>
                              <p:par>
                                <p:cTn id="32" presetID="17" presetClass="entr" presetSubtype="10" fill="hold" grpId="1" nodeType="clickEffect">
                                  <p:stCondLst>
                                    <p:cond delay="0"/>
                                  </p:stCondLst>
                                  <p:childTnLst>
                                    <p:set>
                                      <p:cBhvr>
                                        <p:cTn id="33" dur="1" fill="hold">
                                          <p:stCondLst>
                                            <p:cond delay="0"/>
                                          </p:stCondLst>
                                        </p:cTn>
                                        <p:tgtEl>
                                          <p:spTgt spid="516116"/>
                                        </p:tgtEl>
                                        <p:attrNameLst>
                                          <p:attrName>style.visibility</p:attrName>
                                        </p:attrNameLst>
                                      </p:cBhvr>
                                      <p:to>
                                        <p:strVal val="visible"/>
                                      </p:to>
                                    </p:set>
                                    <p:anim calcmode="lin" valueType="num">
                                      <p:cBhvr>
                                        <p:cTn id="34" dur="500" fill="hold"/>
                                        <p:tgtEl>
                                          <p:spTgt spid="516116"/>
                                        </p:tgtEl>
                                        <p:attrNameLst>
                                          <p:attrName>ppt_w</p:attrName>
                                        </p:attrNameLst>
                                      </p:cBhvr>
                                      <p:tavLst>
                                        <p:tav tm="0">
                                          <p:val>
                                            <p:fltVal val="0"/>
                                          </p:val>
                                        </p:tav>
                                        <p:tav tm="100000">
                                          <p:val>
                                            <p:strVal val="#ppt_w"/>
                                          </p:val>
                                        </p:tav>
                                      </p:tavLst>
                                    </p:anim>
                                    <p:anim calcmode="lin" valueType="num">
                                      <p:cBhvr>
                                        <p:cTn id="35" dur="500" fill="hold"/>
                                        <p:tgtEl>
                                          <p:spTgt spid="516116"/>
                                        </p:tgtEl>
                                        <p:attrNameLst>
                                          <p:attrName>ppt_h</p:attrName>
                                        </p:attrNameLst>
                                      </p:cBhvr>
                                      <p:tavLst>
                                        <p:tav tm="0">
                                          <p:val>
                                            <p:strVal val="#ppt_h"/>
                                          </p:val>
                                        </p:tav>
                                        <p:tav tm="100000">
                                          <p:val>
                                            <p:strVal val="#ppt_h"/>
                                          </p:val>
                                        </p:tav>
                                      </p:tavLst>
                                    </p:anim>
                                  </p:childTnLst>
                                </p:cTn>
                              </p:par>
                            </p:childTnLst>
                          </p:cTn>
                        </p:par>
                      </p:childTnLst>
                    </p:cTn>
                  </p:par>
                  <p:par>
                    <p:cTn id="36" fill="hold">
                      <p:stCondLst>
                        <p:cond delay="indefinite"/>
                      </p:stCondLst>
                      <p:childTnLst>
                        <p:par>
                          <p:cTn id="37" fill="hold">
                            <p:stCondLst>
                              <p:cond delay="0"/>
                            </p:stCondLst>
                            <p:childTnLst>
                              <p:par>
                                <p:cTn id="38" presetID="17" presetClass="entr" presetSubtype="10" fill="hold" grpId="1" nodeType="clickEffect">
                                  <p:stCondLst>
                                    <p:cond delay="0"/>
                                  </p:stCondLst>
                                  <p:childTnLst>
                                    <p:set>
                                      <p:cBhvr>
                                        <p:cTn id="39" dur="1" fill="hold">
                                          <p:stCondLst>
                                            <p:cond delay="0"/>
                                          </p:stCondLst>
                                        </p:cTn>
                                        <p:tgtEl>
                                          <p:spTgt spid="516115"/>
                                        </p:tgtEl>
                                        <p:attrNameLst>
                                          <p:attrName>style.visibility</p:attrName>
                                        </p:attrNameLst>
                                      </p:cBhvr>
                                      <p:to>
                                        <p:strVal val="visible"/>
                                      </p:to>
                                    </p:set>
                                    <p:anim calcmode="lin" valueType="num">
                                      <p:cBhvr>
                                        <p:cTn id="40" dur="500" fill="hold"/>
                                        <p:tgtEl>
                                          <p:spTgt spid="516115"/>
                                        </p:tgtEl>
                                        <p:attrNameLst>
                                          <p:attrName>ppt_w</p:attrName>
                                        </p:attrNameLst>
                                      </p:cBhvr>
                                      <p:tavLst>
                                        <p:tav tm="0">
                                          <p:val>
                                            <p:fltVal val="0"/>
                                          </p:val>
                                        </p:tav>
                                        <p:tav tm="100000">
                                          <p:val>
                                            <p:strVal val="#ppt_w"/>
                                          </p:val>
                                        </p:tav>
                                      </p:tavLst>
                                    </p:anim>
                                    <p:anim calcmode="lin" valueType="num">
                                      <p:cBhvr>
                                        <p:cTn id="41" dur="500" fill="hold"/>
                                        <p:tgtEl>
                                          <p:spTgt spid="51611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6106" grpId="0" autoUpdateAnimBg="0"/>
      <p:bldP spid="516115" grpId="1"/>
      <p:bldP spid="516116" grpId="1"/>
      <p:bldP spid="516141" grpId="0" autoUpdateAnimBg="0"/>
    </p:bldLst>
  </p:timing>
</p:sld>
</file>

<file path=ppt/slides/slide88.xml><?xml version="1.0" encoding="utf-8"?>
<p:sld xmlns:a="http://schemas.openxmlformats.org/drawingml/2006/main" xmlns:r="http://schemas.openxmlformats.org/officeDocument/2006/relationships" xmlns:p="http://schemas.openxmlformats.org/presentationml/2006/main">
  <p:cSld>
    <p:bg>
      <p:bgPr>
        <a:gradFill rotWithShape="0">
          <a:gsLst>
            <a:gs pos="0">
              <a:srgbClr val="CC99FF"/>
            </a:gs>
            <a:gs pos="50000">
              <a:schemeClr val="bg1"/>
            </a:gs>
            <a:gs pos="100000">
              <a:srgbClr val="CC99FF"/>
            </a:gs>
          </a:gsLst>
          <a:lin ang="5400000" scaled="1"/>
        </a:gradFill>
        <a:effectLst/>
      </p:bgPr>
    </p:bg>
    <p:spTree>
      <p:nvGrpSpPr>
        <p:cNvPr id="1" name=""/>
        <p:cNvGrpSpPr/>
        <p:nvPr/>
      </p:nvGrpSpPr>
      <p:grpSpPr>
        <a:xfrm>
          <a:off x="0" y="0"/>
          <a:ext cx="0" cy="0"/>
          <a:chOff x="0" y="0"/>
          <a:chExt cx="0" cy="0"/>
        </a:xfrm>
      </p:grpSpPr>
      <p:sp>
        <p:nvSpPr>
          <p:cNvPr id="278535" name="Rectangle 7"/>
          <p:cNvSpPr>
            <a:spLocks noChangeArrowheads="1"/>
          </p:cNvSpPr>
          <p:nvPr/>
        </p:nvSpPr>
        <p:spPr bwMode="auto">
          <a:xfrm>
            <a:off x="0" y="5638800"/>
            <a:ext cx="9144000" cy="1211263"/>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278565" name="Text Box 37"/>
          <p:cNvSpPr txBox="1">
            <a:spLocks noChangeArrowheads="1"/>
          </p:cNvSpPr>
          <p:nvPr/>
        </p:nvSpPr>
        <p:spPr bwMode="auto">
          <a:xfrm>
            <a:off x="5715000" y="1981200"/>
            <a:ext cx="3352800" cy="481013"/>
          </a:xfrm>
          <a:prstGeom prst="rect">
            <a:avLst/>
          </a:prstGeom>
          <a:noFill/>
          <a:ln w="9525">
            <a:noFill/>
            <a:miter lim="800000"/>
            <a:headEnd/>
            <a:tailEnd/>
          </a:ln>
          <a:effectLst/>
        </p:spPr>
        <p:txBody>
          <a:bodyPr>
            <a:spAutoFit/>
          </a:bodyPr>
          <a:lstStyle/>
          <a:p>
            <a:pPr>
              <a:lnSpc>
                <a:spcPct val="85000"/>
              </a:lnSpc>
            </a:pPr>
            <a:r>
              <a:rPr lang="en-US" sz="3000">
                <a:solidFill>
                  <a:srgbClr val="660066"/>
                </a:solidFill>
                <a:latin typeface="Arial Black" pitchFamily="34" charset="0"/>
              </a:rPr>
              <a:t>Becomes good</a:t>
            </a:r>
          </a:p>
        </p:txBody>
      </p:sp>
      <p:sp>
        <p:nvSpPr>
          <p:cNvPr id="278566" name="Text Box 38"/>
          <p:cNvSpPr txBox="1">
            <a:spLocks noChangeArrowheads="1"/>
          </p:cNvSpPr>
          <p:nvPr/>
        </p:nvSpPr>
        <p:spPr bwMode="auto">
          <a:xfrm>
            <a:off x="5715000" y="2744788"/>
            <a:ext cx="3048000" cy="481012"/>
          </a:xfrm>
          <a:prstGeom prst="rect">
            <a:avLst/>
          </a:prstGeom>
          <a:noFill/>
          <a:ln w="9525">
            <a:noFill/>
            <a:miter lim="800000"/>
            <a:headEnd/>
            <a:tailEnd/>
          </a:ln>
          <a:effectLst/>
        </p:spPr>
        <p:txBody>
          <a:bodyPr>
            <a:spAutoFit/>
          </a:bodyPr>
          <a:lstStyle/>
          <a:p>
            <a:pPr>
              <a:lnSpc>
                <a:spcPct val="85000"/>
              </a:lnSpc>
            </a:pPr>
            <a:r>
              <a:rPr lang="en-US" sz="3000">
                <a:solidFill>
                  <a:srgbClr val="660066"/>
                </a:solidFill>
                <a:latin typeface="Arial Black" pitchFamily="34" charset="0"/>
              </a:rPr>
              <a:t>Becomes evil</a:t>
            </a:r>
          </a:p>
        </p:txBody>
      </p:sp>
      <p:sp>
        <p:nvSpPr>
          <p:cNvPr id="278567" name="Text Box 39"/>
          <p:cNvSpPr txBox="1">
            <a:spLocks noChangeArrowheads="1"/>
          </p:cNvSpPr>
          <p:nvPr/>
        </p:nvSpPr>
        <p:spPr bwMode="auto">
          <a:xfrm>
            <a:off x="5715000" y="4038600"/>
            <a:ext cx="3124200" cy="481013"/>
          </a:xfrm>
          <a:prstGeom prst="rect">
            <a:avLst/>
          </a:prstGeom>
          <a:noFill/>
          <a:ln w="9525">
            <a:noFill/>
            <a:miter lim="800000"/>
            <a:headEnd/>
            <a:tailEnd/>
          </a:ln>
          <a:effectLst/>
        </p:spPr>
        <p:txBody>
          <a:bodyPr>
            <a:spAutoFit/>
          </a:bodyPr>
          <a:lstStyle/>
          <a:p>
            <a:pPr>
              <a:lnSpc>
                <a:spcPct val="85000"/>
              </a:lnSpc>
            </a:pPr>
            <a:r>
              <a:rPr lang="en-US" sz="3000">
                <a:solidFill>
                  <a:srgbClr val="008000"/>
                </a:solidFill>
                <a:effectLst>
                  <a:outerShdw blurRad="38100" dist="38100" dir="2700000" algn="tl">
                    <a:srgbClr val="000000"/>
                  </a:outerShdw>
                </a:effectLst>
                <a:latin typeface="Arial Black" pitchFamily="34" charset="0"/>
              </a:rPr>
              <a:t>Good conduct</a:t>
            </a:r>
          </a:p>
        </p:txBody>
      </p:sp>
      <p:sp>
        <p:nvSpPr>
          <p:cNvPr id="278568" name="Text Box 40"/>
          <p:cNvSpPr txBox="1">
            <a:spLocks noChangeArrowheads="1"/>
          </p:cNvSpPr>
          <p:nvPr/>
        </p:nvSpPr>
        <p:spPr bwMode="auto">
          <a:xfrm>
            <a:off x="5715000" y="4802188"/>
            <a:ext cx="2895600" cy="481012"/>
          </a:xfrm>
          <a:prstGeom prst="rect">
            <a:avLst/>
          </a:prstGeom>
          <a:noFill/>
          <a:ln w="9525">
            <a:noFill/>
            <a:miter lim="800000"/>
            <a:headEnd/>
            <a:tailEnd/>
          </a:ln>
          <a:effectLst/>
        </p:spPr>
        <p:txBody>
          <a:bodyPr>
            <a:spAutoFit/>
          </a:bodyPr>
          <a:lstStyle/>
          <a:p>
            <a:pPr>
              <a:lnSpc>
                <a:spcPct val="85000"/>
              </a:lnSpc>
            </a:pPr>
            <a:r>
              <a:rPr lang="en-US" sz="3000">
                <a:solidFill>
                  <a:srgbClr val="008000"/>
                </a:solidFill>
                <a:effectLst>
                  <a:outerShdw blurRad="38100" dist="38100" dir="2700000" algn="tl">
                    <a:srgbClr val="000000"/>
                  </a:outerShdw>
                </a:effectLst>
                <a:latin typeface="Arial Black" pitchFamily="34" charset="0"/>
              </a:rPr>
              <a:t>Evil conduct</a:t>
            </a:r>
          </a:p>
        </p:txBody>
      </p:sp>
      <p:sp>
        <p:nvSpPr>
          <p:cNvPr id="278569" name="AutoShape 41"/>
          <p:cNvSpPr>
            <a:spLocks noChangeArrowheads="1"/>
          </p:cNvSpPr>
          <p:nvPr/>
        </p:nvSpPr>
        <p:spPr bwMode="auto">
          <a:xfrm rot="-6584451">
            <a:off x="5176043" y="1910557"/>
            <a:ext cx="163513" cy="914400"/>
          </a:xfrm>
          <a:prstGeom prst="downArrow">
            <a:avLst>
              <a:gd name="adj1" fmla="val 50000"/>
              <a:gd name="adj2" fmla="val 244659"/>
            </a:avLst>
          </a:prstGeom>
          <a:gradFill rotWithShape="0">
            <a:gsLst>
              <a:gs pos="0">
                <a:srgbClr val="FFFFFF"/>
              </a:gs>
              <a:gs pos="100000">
                <a:srgbClr val="9900FF"/>
              </a:gs>
            </a:gsLst>
            <a:path path="rect">
              <a:fillToRect l="50000" t="50000" r="50000" b="50000"/>
            </a:path>
          </a:gradFill>
          <a:ln w="28575">
            <a:solidFill>
              <a:srgbClr val="CC00CC"/>
            </a:solidFill>
            <a:miter lim="800000"/>
            <a:headEnd/>
            <a:tailEnd/>
          </a:ln>
          <a:effectLst/>
        </p:spPr>
        <p:txBody>
          <a:bodyPr wrap="none" anchor="ctr"/>
          <a:lstStyle/>
          <a:p>
            <a:endParaRPr lang="en-US"/>
          </a:p>
        </p:txBody>
      </p:sp>
      <p:sp>
        <p:nvSpPr>
          <p:cNvPr id="278570" name="AutoShape 42"/>
          <p:cNvSpPr>
            <a:spLocks noChangeArrowheads="1"/>
          </p:cNvSpPr>
          <p:nvPr/>
        </p:nvSpPr>
        <p:spPr bwMode="auto">
          <a:xfrm rot="6710706" flipV="1">
            <a:off x="5176043" y="2310607"/>
            <a:ext cx="163513" cy="914400"/>
          </a:xfrm>
          <a:prstGeom prst="downArrow">
            <a:avLst>
              <a:gd name="adj1" fmla="val 50000"/>
              <a:gd name="adj2" fmla="val 244659"/>
            </a:avLst>
          </a:prstGeom>
          <a:gradFill rotWithShape="0">
            <a:gsLst>
              <a:gs pos="0">
                <a:srgbClr val="FFFFFF"/>
              </a:gs>
              <a:gs pos="100000">
                <a:srgbClr val="9900FF"/>
              </a:gs>
            </a:gsLst>
            <a:path path="rect">
              <a:fillToRect l="50000" t="50000" r="50000" b="50000"/>
            </a:path>
          </a:gradFill>
          <a:ln w="28575">
            <a:solidFill>
              <a:srgbClr val="CC00CC"/>
            </a:solidFill>
            <a:miter lim="800000"/>
            <a:headEnd/>
            <a:tailEnd/>
          </a:ln>
          <a:effectLst/>
        </p:spPr>
        <p:txBody>
          <a:bodyPr wrap="none" anchor="ctr"/>
          <a:lstStyle/>
          <a:p>
            <a:endParaRPr lang="en-US"/>
          </a:p>
        </p:txBody>
      </p:sp>
      <p:sp>
        <p:nvSpPr>
          <p:cNvPr id="278571" name="AutoShape 43"/>
          <p:cNvSpPr>
            <a:spLocks noChangeArrowheads="1"/>
          </p:cNvSpPr>
          <p:nvPr/>
        </p:nvSpPr>
        <p:spPr bwMode="auto">
          <a:xfrm rot="-6584451">
            <a:off x="5176043" y="3967957"/>
            <a:ext cx="163513" cy="914400"/>
          </a:xfrm>
          <a:prstGeom prst="downArrow">
            <a:avLst>
              <a:gd name="adj1" fmla="val 50000"/>
              <a:gd name="adj2" fmla="val 244659"/>
            </a:avLst>
          </a:prstGeom>
          <a:gradFill rotWithShape="0">
            <a:gsLst>
              <a:gs pos="0">
                <a:srgbClr val="FFFFFF"/>
              </a:gs>
              <a:gs pos="100000">
                <a:srgbClr val="339933"/>
              </a:gs>
            </a:gsLst>
            <a:path path="rect">
              <a:fillToRect l="50000" t="50000" r="50000" b="50000"/>
            </a:path>
          </a:gradFill>
          <a:ln w="28575">
            <a:solidFill>
              <a:srgbClr val="008000"/>
            </a:solidFill>
            <a:miter lim="800000"/>
            <a:headEnd/>
            <a:tailEnd/>
          </a:ln>
          <a:effectLst/>
        </p:spPr>
        <p:txBody>
          <a:bodyPr wrap="none" anchor="ctr"/>
          <a:lstStyle/>
          <a:p>
            <a:endParaRPr lang="en-US"/>
          </a:p>
        </p:txBody>
      </p:sp>
      <p:sp>
        <p:nvSpPr>
          <p:cNvPr id="278572" name="AutoShape 44"/>
          <p:cNvSpPr>
            <a:spLocks noChangeArrowheads="1"/>
          </p:cNvSpPr>
          <p:nvPr/>
        </p:nvSpPr>
        <p:spPr bwMode="auto">
          <a:xfrm rot="6710706" flipV="1">
            <a:off x="5176043" y="4368007"/>
            <a:ext cx="163513" cy="914400"/>
          </a:xfrm>
          <a:prstGeom prst="downArrow">
            <a:avLst>
              <a:gd name="adj1" fmla="val 50000"/>
              <a:gd name="adj2" fmla="val 244659"/>
            </a:avLst>
          </a:prstGeom>
          <a:gradFill rotWithShape="0">
            <a:gsLst>
              <a:gs pos="0">
                <a:srgbClr val="FFFFFF"/>
              </a:gs>
              <a:gs pos="100000">
                <a:srgbClr val="339933"/>
              </a:gs>
            </a:gsLst>
            <a:path path="rect">
              <a:fillToRect l="50000" t="50000" r="50000" b="50000"/>
            </a:path>
          </a:gradFill>
          <a:ln w="28575">
            <a:solidFill>
              <a:srgbClr val="008000"/>
            </a:solidFill>
            <a:miter lim="800000"/>
            <a:headEnd/>
            <a:tailEnd/>
          </a:ln>
          <a:effectLst/>
        </p:spPr>
        <p:txBody>
          <a:bodyPr wrap="none" anchor="ctr"/>
          <a:lstStyle/>
          <a:p>
            <a:endParaRPr lang="en-US"/>
          </a:p>
        </p:txBody>
      </p:sp>
      <p:grpSp>
        <p:nvGrpSpPr>
          <p:cNvPr id="278627" name="Group 99"/>
          <p:cNvGrpSpPr>
            <a:grpSpLocks/>
          </p:cNvGrpSpPr>
          <p:nvPr/>
        </p:nvGrpSpPr>
        <p:grpSpPr bwMode="auto">
          <a:xfrm>
            <a:off x="762000" y="5867400"/>
            <a:ext cx="7924800" cy="725488"/>
            <a:chOff x="240" y="3648"/>
            <a:chExt cx="5376" cy="457"/>
          </a:xfrm>
        </p:grpSpPr>
        <p:sp>
          <p:nvSpPr>
            <p:cNvPr id="278536" name="Text Box 8"/>
            <p:cNvSpPr txBox="1">
              <a:spLocks noChangeArrowheads="1"/>
            </p:cNvSpPr>
            <p:nvPr/>
          </p:nvSpPr>
          <p:spPr bwMode="auto">
            <a:xfrm>
              <a:off x="432" y="3656"/>
              <a:ext cx="5184" cy="449"/>
            </a:xfrm>
            <a:prstGeom prst="rect">
              <a:avLst/>
            </a:prstGeom>
            <a:noFill/>
            <a:ln w="9525">
              <a:noFill/>
              <a:miter lim="800000"/>
              <a:headEnd/>
              <a:tailEnd/>
            </a:ln>
            <a:effectLst/>
          </p:spPr>
          <p:txBody>
            <a:bodyPr>
              <a:spAutoFit/>
            </a:bodyPr>
            <a:lstStyle/>
            <a:p>
              <a:pPr>
                <a:lnSpc>
                  <a:spcPct val="80000"/>
                </a:lnSpc>
              </a:pPr>
              <a:r>
                <a:rPr lang="en-US" sz="2400" b="1" u="sng">
                  <a:solidFill>
                    <a:schemeClr val="bg1"/>
                  </a:solidFill>
                  <a:latin typeface="Arial Narrow" pitchFamily="34" charset="0"/>
                </a:rPr>
                <a:t>Good</a:t>
              </a:r>
              <a:r>
                <a:rPr lang="en-US" sz="2400" b="1">
                  <a:solidFill>
                    <a:schemeClr val="bg1"/>
                  </a:solidFill>
                  <a:latin typeface="Arial Narrow" pitchFamily="34" charset="0"/>
                </a:rPr>
                <a:t> or </a:t>
              </a:r>
              <a:r>
                <a:rPr lang="en-US" sz="2400" b="1" u="sng">
                  <a:solidFill>
                    <a:schemeClr val="bg1"/>
                  </a:solidFill>
                  <a:latin typeface="Arial Narrow" pitchFamily="34" charset="0"/>
                </a:rPr>
                <a:t>evil</a:t>
              </a:r>
              <a:r>
                <a:rPr lang="en-US" sz="2400" b="1">
                  <a:solidFill>
                    <a:schemeClr val="bg1"/>
                  </a:solidFill>
                  <a:latin typeface="Arial Narrow" pitchFamily="34" charset="0"/>
                </a:rPr>
                <a:t> in the conduct of the physical self is the main determinant of whether the </a:t>
              </a:r>
              <a:r>
                <a:rPr lang="en-US" sz="2400" b="1" u="sng">
                  <a:solidFill>
                    <a:schemeClr val="bg1"/>
                  </a:solidFill>
                  <a:latin typeface="Arial Narrow" pitchFamily="34" charset="0"/>
                </a:rPr>
                <a:t>spirit self</a:t>
              </a:r>
              <a:r>
                <a:rPr lang="en-US" sz="2400" b="1">
                  <a:solidFill>
                    <a:schemeClr val="bg1"/>
                  </a:solidFill>
                  <a:latin typeface="Arial Narrow" pitchFamily="34" charset="0"/>
                </a:rPr>
                <a:t> becomes </a:t>
              </a:r>
              <a:r>
                <a:rPr lang="en-US" sz="2400" b="1" u="sng">
                  <a:solidFill>
                    <a:schemeClr val="bg1"/>
                  </a:solidFill>
                  <a:latin typeface="Arial Narrow" pitchFamily="34" charset="0"/>
                </a:rPr>
                <a:t>good</a:t>
              </a:r>
              <a:r>
                <a:rPr lang="en-US" sz="2400" b="1">
                  <a:solidFill>
                    <a:schemeClr val="bg1"/>
                  </a:solidFill>
                  <a:latin typeface="Arial Narrow" pitchFamily="34" charset="0"/>
                </a:rPr>
                <a:t> or </a:t>
              </a:r>
              <a:r>
                <a:rPr lang="en-US" sz="2400" b="1" u="sng">
                  <a:solidFill>
                    <a:schemeClr val="bg1"/>
                  </a:solidFill>
                  <a:latin typeface="Arial Narrow" pitchFamily="34" charset="0"/>
                </a:rPr>
                <a:t>evil</a:t>
              </a:r>
              <a:r>
                <a:rPr lang="en-US" sz="2400" b="1">
                  <a:solidFill>
                    <a:schemeClr val="bg1"/>
                  </a:solidFill>
                  <a:latin typeface="Arial Narrow" pitchFamily="34" charset="0"/>
                </a:rPr>
                <a:t>.</a:t>
              </a:r>
              <a:r>
                <a:rPr lang="en-US" b="1">
                  <a:solidFill>
                    <a:schemeClr val="bg1"/>
                  </a:solidFill>
                  <a:latin typeface="Arial Narrow" pitchFamily="34" charset="0"/>
                </a:rPr>
                <a:t> </a:t>
              </a:r>
            </a:p>
          </p:txBody>
        </p:sp>
        <p:sp>
          <p:nvSpPr>
            <p:cNvPr id="278537" name="Text Box 9"/>
            <p:cNvSpPr txBox="1">
              <a:spLocks noChangeArrowheads="1"/>
            </p:cNvSpPr>
            <p:nvPr/>
          </p:nvSpPr>
          <p:spPr bwMode="auto">
            <a:xfrm>
              <a:off x="240" y="3648"/>
              <a:ext cx="222" cy="250"/>
            </a:xfrm>
            <a:prstGeom prst="rect">
              <a:avLst/>
            </a:prstGeom>
            <a:noFill/>
            <a:ln w="9525">
              <a:noFill/>
              <a:miter lim="800000"/>
              <a:headEnd/>
              <a:tailEnd/>
            </a:ln>
            <a:effectLst/>
          </p:spPr>
          <p:txBody>
            <a:bodyPr>
              <a:spAutoFit/>
            </a:bodyPr>
            <a:lstStyle/>
            <a:p>
              <a:pPr>
                <a:lnSpc>
                  <a:spcPct val="50000"/>
                </a:lnSpc>
              </a:pPr>
              <a:r>
                <a:rPr lang="en-US" sz="4000" b="1">
                  <a:solidFill>
                    <a:schemeClr val="bg1"/>
                  </a:solidFill>
                  <a:latin typeface="Times New Roman" pitchFamily="18" charset="0"/>
                  <a:sym typeface="CommonBullets" pitchFamily="34" charset="2"/>
                </a:rPr>
                <a:t></a:t>
              </a:r>
              <a:endParaRPr lang="en-US" sz="4000" b="1">
                <a:solidFill>
                  <a:schemeClr val="bg1"/>
                </a:solidFill>
                <a:latin typeface="Times New Roman" pitchFamily="18" charset="0"/>
              </a:endParaRPr>
            </a:p>
          </p:txBody>
        </p:sp>
      </p:grpSp>
      <p:sp>
        <p:nvSpPr>
          <p:cNvPr id="278548" name="Oval 20"/>
          <p:cNvSpPr>
            <a:spLocks noChangeArrowheads="1"/>
          </p:cNvSpPr>
          <p:nvPr/>
        </p:nvSpPr>
        <p:spPr bwMode="auto">
          <a:xfrm>
            <a:off x="2552700" y="3513138"/>
            <a:ext cx="1981200" cy="1981200"/>
          </a:xfrm>
          <a:prstGeom prst="ellipse">
            <a:avLst/>
          </a:prstGeom>
          <a:gradFill rotWithShape="0">
            <a:gsLst>
              <a:gs pos="0">
                <a:srgbClr val="99FF33"/>
              </a:gs>
              <a:gs pos="100000">
                <a:srgbClr val="006600"/>
              </a:gs>
            </a:gsLst>
            <a:lin ang="5400000" scaled="1"/>
          </a:gradFill>
          <a:ln w="9525">
            <a:solidFill>
              <a:srgbClr val="33CC33"/>
            </a:solidFill>
            <a:round/>
            <a:headEnd/>
            <a:tailEnd/>
          </a:ln>
          <a:effectLst/>
        </p:spPr>
        <p:txBody>
          <a:bodyPr wrap="none" anchor="ctr"/>
          <a:lstStyle/>
          <a:p>
            <a:endParaRPr lang="en-US"/>
          </a:p>
        </p:txBody>
      </p:sp>
      <p:sp>
        <p:nvSpPr>
          <p:cNvPr id="278549" name="Oval 21"/>
          <p:cNvSpPr>
            <a:spLocks noChangeArrowheads="1"/>
          </p:cNvSpPr>
          <p:nvPr/>
        </p:nvSpPr>
        <p:spPr bwMode="auto">
          <a:xfrm>
            <a:off x="2552700" y="1531938"/>
            <a:ext cx="1981200" cy="1981200"/>
          </a:xfrm>
          <a:prstGeom prst="ellipse">
            <a:avLst/>
          </a:prstGeom>
          <a:gradFill rotWithShape="0">
            <a:gsLst>
              <a:gs pos="0">
                <a:srgbClr val="FFCCFF"/>
              </a:gs>
              <a:gs pos="100000">
                <a:srgbClr val="FF00FF"/>
              </a:gs>
            </a:gsLst>
            <a:lin ang="5400000" scaled="1"/>
          </a:gradFill>
          <a:ln w="19050">
            <a:solidFill>
              <a:srgbClr val="CC00CC"/>
            </a:solidFill>
            <a:round/>
            <a:headEnd/>
            <a:tailEnd/>
          </a:ln>
          <a:effectLst/>
        </p:spPr>
        <p:txBody>
          <a:bodyPr wrap="none" anchor="ctr"/>
          <a:lstStyle/>
          <a:p>
            <a:endParaRPr lang="en-US"/>
          </a:p>
        </p:txBody>
      </p:sp>
      <p:sp>
        <p:nvSpPr>
          <p:cNvPr id="278550" name="Oval 22"/>
          <p:cNvSpPr>
            <a:spLocks noChangeArrowheads="1"/>
          </p:cNvSpPr>
          <p:nvPr/>
        </p:nvSpPr>
        <p:spPr bwMode="auto">
          <a:xfrm>
            <a:off x="2952750" y="2332038"/>
            <a:ext cx="1181100" cy="1181100"/>
          </a:xfrm>
          <a:prstGeom prst="ellipse">
            <a:avLst/>
          </a:prstGeom>
          <a:gradFill rotWithShape="0">
            <a:gsLst>
              <a:gs pos="0">
                <a:schemeClr val="bg1"/>
              </a:gs>
              <a:gs pos="100000">
                <a:srgbClr val="FFCCFF"/>
              </a:gs>
            </a:gsLst>
            <a:path path="shape">
              <a:fillToRect l="50000" t="50000" r="50000" b="50000"/>
            </a:path>
          </a:gradFill>
          <a:ln w="19050">
            <a:noFill/>
            <a:round/>
            <a:headEnd/>
            <a:tailEnd/>
          </a:ln>
          <a:effectLst/>
        </p:spPr>
        <p:txBody>
          <a:bodyPr wrap="none" anchor="ctr"/>
          <a:lstStyle/>
          <a:p>
            <a:endParaRPr lang="en-US"/>
          </a:p>
        </p:txBody>
      </p:sp>
      <p:sp>
        <p:nvSpPr>
          <p:cNvPr id="278551" name="Oval 23"/>
          <p:cNvSpPr>
            <a:spLocks noChangeArrowheads="1"/>
          </p:cNvSpPr>
          <p:nvPr/>
        </p:nvSpPr>
        <p:spPr bwMode="auto">
          <a:xfrm>
            <a:off x="2952750" y="3551238"/>
            <a:ext cx="1181100" cy="1181100"/>
          </a:xfrm>
          <a:prstGeom prst="ellipse">
            <a:avLst/>
          </a:prstGeom>
          <a:gradFill rotWithShape="0">
            <a:gsLst>
              <a:gs pos="0">
                <a:srgbClr val="CCFF33"/>
              </a:gs>
              <a:gs pos="50000">
                <a:srgbClr val="008000"/>
              </a:gs>
              <a:gs pos="100000">
                <a:srgbClr val="CCFF33"/>
              </a:gs>
            </a:gsLst>
            <a:lin ang="5400000" scaled="1"/>
          </a:gradFill>
          <a:ln w="28575">
            <a:noFill/>
            <a:round/>
            <a:headEnd/>
            <a:tailEnd/>
          </a:ln>
          <a:effectLst/>
        </p:spPr>
        <p:txBody>
          <a:bodyPr wrap="none" anchor="ctr"/>
          <a:lstStyle/>
          <a:p>
            <a:endParaRPr lang="en-US"/>
          </a:p>
        </p:txBody>
      </p:sp>
      <p:sp>
        <p:nvSpPr>
          <p:cNvPr id="278559" name="Text Box 31"/>
          <p:cNvSpPr txBox="1">
            <a:spLocks noChangeArrowheads="1"/>
          </p:cNvSpPr>
          <p:nvPr/>
        </p:nvSpPr>
        <p:spPr bwMode="auto">
          <a:xfrm>
            <a:off x="2705100" y="4732338"/>
            <a:ext cx="1676400" cy="688975"/>
          </a:xfrm>
          <a:prstGeom prst="rect">
            <a:avLst/>
          </a:prstGeom>
          <a:noFill/>
          <a:ln w="9525">
            <a:noFill/>
            <a:miter lim="800000"/>
            <a:headEnd/>
            <a:tailEnd/>
          </a:ln>
          <a:effectLst>
            <a:outerShdw dist="45791" dir="2021404" algn="ctr" rotWithShape="0">
              <a:schemeClr val="tx1"/>
            </a:outerShdw>
          </a:effectLst>
        </p:spPr>
        <p:txBody>
          <a:bodyPr>
            <a:spAutoFit/>
          </a:bodyPr>
          <a:lstStyle/>
          <a:p>
            <a:pPr algn="ctr"/>
            <a:r>
              <a:rPr lang="en-US" sz="2600">
                <a:solidFill>
                  <a:srgbClr val="FFFFCC"/>
                </a:solidFill>
              </a:rPr>
              <a:t>Physical</a:t>
            </a:r>
          </a:p>
          <a:p>
            <a:pPr algn="ctr"/>
            <a:r>
              <a:rPr lang="en-US" sz="2600">
                <a:solidFill>
                  <a:srgbClr val="FFFFCC"/>
                </a:solidFill>
              </a:rPr>
              <a:t>body</a:t>
            </a:r>
          </a:p>
        </p:txBody>
      </p:sp>
      <p:grpSp>
        <p:nvGrpSpPr>
          <p:cNvPr id="278561" name="Group 33"/>
          <p:cNvGrpSpPr>
            <a:grpSpLocks/>
          </p:cNvGrpSpPr>
          <p:nvPr/>
        </p:nvGrpSpPr>
        <p:grpSpPr bwMode="auto">
          <a:xfrm>
            <a:off x="2286000" y="2895600"/>
            <a:ext cx="2514600" cy="1295400"/>
            <a:chOff x="1344" y="1824"/>
            <a:chExt cx="1584" cy="816"/>
          </a:xfrm>
        </p:grpSpPr>
        <p:sp>
          <p:nvSpPr>
            <p:cNvPr id="278562" name="AutoShape 34"/>
            <p:cNvSpPr>
              <a:spLocks noChangeArrowheads="1"/>
            </p:cNvSpPr>
            <p:nvPr/>
          </p:nvSpPr>
          <p:spPr bwMode="auto">
            <a:xfrm>
              <a:off x="2726" y="1890"/>
              <a:ext cx="202" cy="750"/>
            </a:xfrm>
            <a:prstGeom prst="curvedLeftArrow">
              <a:avLst>
                <a:gd name="adj1" fmla="val 74257"/>
                <a:gd name="adj2" fmla="val 148515"/>
                <a:gd name="adj3" fmla="val 33333"/>
              </a:avLst>
            </a:prstGeom>
            <a:gradFill rotWithShape="0">
              <a:gsLst>
                <a:gs pos="0">
                  <a:srgbClr val="006699"/>
                </a:gs>
                <a:gs pos="9500">
                  <a:srgbClr val="1170FF"/>
                </a:gs>
                <a:gs pos="14499">
                  <a:srgbClr val="3333CC"/>
                </a:gs>
                <a:gs pos="20000">
                  <a:srgbClr val="2E6792"/>
                </a:gs>
                <a:gs pos="26500">
                  <a:srgbClr val="9999FF"/>
                </a:gs>
                <a:gs pos="42000">
                  <a:srgbClr val="00CCCC"/>
                </a:gs>
                <a:gs pos="50000">
                  <a:srgbClr val="3399FF"/>
                </a:gs>
                <a:gs pos="58000">
                  <a:srgbClr val="00CCCC"/>
                </a:gs>
                <a:gs pos="73500">
                  <a:srgbClr val="9999FF"/>
                </a:gs>
                <a:gs pos="80001">
                  <a:srgbClr val="2E6792"/>
                </a:gs>
                <a:gs pos="85501">
                  <a:srgbClr val="3333CC"/>
                </a:gs>
                <a:gs pos="90500">
                  <a:srgbClr val="1170FF"/>
                </a:gs>
                <a:gs pos="100000">
                  <a:srgbClr val="006699"/>
                </a:gs>
              </a:gsLst>
              <a:lin ang="2700000" scaled="1"/>
            </a:gradFill>
            <a:ln w="28575">
              <a:solidFill>
                <a:srgbClr val="0000CC"/>
              </a:solidFill>
              <a:miter lim="800000"/>
              <a:headEnd/>
              <a:tailEnd/>
            </a:ln>
            <a:effectLst/>
          </p:spPr>
          <p:txBody>
            <a:bodyPr wrap="none" anchor="ctr"/>
            <a:lstStyle/>
            <a:p>
              <a:endParaRPr lang="en-US"/>
            </a:p>
          </p:txBody>
        </p:sp>
        <p:sp>
          <p:nvSpPr>
            <p:cNvPr id="278563" name="AutoShape 35"/>
            <p:cNvSpPr>
              <a:spLocks noChangeArrowheads="1"/>
            </p:cNvSpPr>
            <p:nvPr/>
          </p:nvSpPr>
          <p:spPr bwMode="auto">
            <a:xfrm rot="-10800000">
              <a:off x="1344" y="1824"/>
              <a:ext cx="202" cy="750"/>
            </a:xfrm>
            <a:prstGeom prst="curvedLeftArrow">
              <a:avLst>
                <a:gd name="adj1" fmla="val 74257"/>
                <a:gd name="adj2" fmla="val 148515"/>
                <a:gd name="adj3" fmla="val 33333"/>
              </a:avLst>
            </a:prstGeom>
            <a:gradFill rotWithShape="0">
              <a:gsLst>
                <a:gs pos="0">
                  <a:srgbClr val="3399FF"/>
                </a:gs>
                <a:gs pos="16000">
                  <a:srgbClr val="00CCCC"/>
                </a:gs>
                <a:gs pos="47000">
                  <a:srgbClr val="9999FF"/>
                </a:gs>
                <a:gs pos="60001">
                  <a:srgbClr val="2E6792"/>
                </a:gs>
                <a:gs pos="71001">
                  <a:srgbClr val="3333CC"/>
                </a:gs>
                <a:gs pos="81000">
                  <a:srgbClr val="1170FF"/>
                </a:gs>
                <a:gs pos="100000">
                  <a:srgbClr val="006699"/>
                </a:gs>
              </a:gsLst>
              <a:lin ang="5400000" scaled="1"/>
            </a:gradFill>
            <a:ln w="28575">
              <a:solidFill>
                <a:srgbClr val="0000CC"/>
              </a:solidFill>
              <a:miter lim="800000"/>
              <a:headEnd/>
              <a:tailEnd/>
            </a:ln>
            <a:effectLst/>
          </p:spPr>
          <p:txBody>
            <a:bodyPr wrap="none" anchor="ctr"/>
            <a:lstStyle/>
            <a:p>
              <a:endParaRPr lang="en-US"/>
            </a:p>
          </p:txBody>
        </p:sp>
      </p:grpSp>
      <p:sp>
        <p:nvSpPr>
          <p:cNvPr id="278596" name="Text Box 68"/>
          <p:cNvSpPr txBox="1">
            <a:spLocks noChangeArrowheads="1"/>
          </p:cNvSpPr>
          <p:nvPr/>
        </p:nvSpPr>
        <p:spPr bwMode="auto">
          <a:xfrm>
            <a:off x="2857500" y="3886200"/>
            <a:ext cx="1371600" cy="641350"/>
          </a:xfrm>
          <a:prstGeom prst="rect">
            <a:avLst/>
          </a:prstGeom>
          <a:noFill/>
          <a:ln w="9525">
            <a:noFill/>
            <a:miter lim="800000"/>
            <a:headEnd/>
            <a:tailEnd/>
          </a:ln>
          <a:effectLst>
            <a:outerShdw dist="45791" dir="2021404" algn="ctr" rotWithShape="0">
              <a:schemeClr val="tx1"/>
            </a:outerShdw>
          </a:effectLst>
        </p:spPr>
        <p:txBody>
          <a:bodyPr>
            <a:spAutoFit/>
          </a:bodyPr>
          <a:lstStyle/>
          <a:p>
            <a:pPr algn="ctr"/>
            <a:r>
              <a:rPr lang="en-US" sz="2400" dirty="0">
                <a:solidFill>
                  <a:srgbClr val="FFFF66"/>
                </a:solidFill>
              </a:rPr>
              <a:t>Physical</a:t>
            </a:r>
          </a:p>
          <a:p>
            <a:pPr algn="ctr"/>
            <a:r>
              <a:rPr lang="en-US" sz="2400" dirty="0">
                <a:solidFill>
                  <a:srgbClr val="FFFF66"/>
                </a:solidFill>
              </a:rPr>
              <a:t>mind</a:t>
            </a:r>
          </a:p>
        </p:txBody>
      </p:sp>
      <p:sp>
        <p:nvSpPr>
          <p:cNvPr id="278615" name="Text Box 87"/>
          <p:cNvSpPr txBox="1">
            <a:spLocks noChangeArrowheads="1"/>
          </p:cNvSpPr>
          <p:nvPr/>
        </p:nvSpPr>
        <p:spPr bwMode="auto">
          <a:xfrm>
            <a:off x="682625" y="2228850"/>
            <a:ext cx="1831975" cy="506413"/>
          </a:xfrm>
          <a:prstGeom prst="rect">
            <a:avLst/>
          </a:prstGeom>
          <a:noFill/>
          <a:ln w="9525">
            <a:noFill/>
            <a:miter lim="800000"/>
            <a:headEnd/>
            <a:tailEnd/>
          </a:ln>
          <a:effectLst/>
        </p:spPr>
        <p:txBody>
          <a:bodyPr>
            <a:spAutoFit/>
          </a:bodyPr>
          <a:lstStyle/>
          <a:p>
            <a:pPr>
              <a:lnSpc>
                <a:spcPct val="85000"/>
              </a:lnSpc>
            </a:pPr>
            <a:r>
              <a:rPr lang="en-US" sz="3200">
                <a:solidFill>
                  <a:srgbClr val="FF99FF"/>
                </a:solidFill>
              </a:rPr>
              <a:t>Spirit self</a:t>
            </a:r>
          </a:p>
        </p:txBody>
      </p:sp>
      <p:sp>
        <p:nvSpPr>
          <p:cNvPr id="278594" name="Text Box 66"/>
          <p:cNvSpPr txBox="1">
            <a:spLocks noChangeArrowheads="1"/>
          </p:cNvSpPr>
          <p:nvPr/>
        </p:nvSpPr>
        <p:spPr bwMode="auto">
          <a:xfrm>
            <a:off x="682625" y="2236788"/>
            <a:ext cx="1831975" cy="506412"/>
          </a:xfrm>
          <a:prstGeom prst="rect">
            <a:avLst/>
          </a:prstGeom>
          <a:noFill/>
          <a:ln w="9525">
            <a:noFill/>
            <a:miter lim="800000"/>
            <a:headEnd/>
            <a:tailEnd/>
          </a:ln>
          <a:effectLst>
            <a:outerShdw dist="35921" dir="2700000" algn="ctr" rotWithShape="0">
              <a:schemeClr val="bg1"/>
            </a:outerShdw>
          </a:effectLst>
        </p:spPr>
        <p:txBody>
          <a:bodyPr>
            <a:spAutoFit/>
          </a:bodyPr>
          <a:lstStyle/>
          <a:p>
            <a:pPr>
              <a:lnSpc>
                <a:spcPct val="85000"/>
              </a:lnSpc>
            </a:pPr>
            <a:r>
              <a:rPr lang="en-US" sz="3200" dirty="0">
                <a:solidFill>
                  <a:srgbClr val="660066"/>
                </a:solidFill>
              </a:rPr>
              <a:t>Spirit self</a:t>
            </a:r>
          </a:p>
        </p:txBody>
      </p:sp>
      <p:sp>
        <p:nvSpPr>
          <p:cNvPr id="278621" name="Text Box 93"/>
          <p:cNvSpPr txBox="1">
            <a:spLocks noChangeArrowheads="1"/>
          </p:cNvSpPr>
          <p:nvPr/>
        </p:nvSpPr>
        <p:spPr bwMode="auto">
          <a:xfrm>
            <a:off x="153988" y="4343400"/>
            <a:ext cx="2357437" cy="506413"/>
          </a:xfrm>
          <a:prstGeom prst="rect">
            <a:avLst/>
          </a:prstGeom>
          <a:noFill/>
          <a:ln w="9525">
            <a:noFill/>
            <a:miter lim="800000"/>
            <a:headEnd/>
            <a:tailEnd/>
          </a:ln>
          <a:effectLst/>
        </p:spPr>
        <p:txBody>
          <a:bodyPr>
            <a:spAutoFit/>
          </a:bodyPr>
          <a:lstStyle/>
          <a:p>
            <a:pPr>
              <a:lnSpc>
                <a:spcPct val="85000"/>
              </a:lnSpc>
            </a:pPr>
            <a:r>
              <a:rPr lang="en-US" sz="3200">
                <a:solidFill>
                  <a:srgbClr val="00F800"/>
                </a:solidFill>
              </a:rPr>
              <a:t>Physical self</a:t>
            </a:r>
          </a:p>
        </p:txBody>
      </p:sp>
      <p:sp>
        <p:nvSpPr>
          <p:cNvPr id="278622" name="Text Box 94"/>
          <p:cNvSpPr txBox="1">
            <a:spLocks noChangeArrowheads="1"/>
          </p:cNvSpPr>
          <p:nvPr/>
        </p:nvSpPr>
        <p:spPr bwMode="auto">
          <a:xfrm>
            <a:off x="155575" y="4343400"/>
            <a:ext cx="2357438" cy="506413"/>
          </a:xfrm>
          <a:prstGeom prst="rect">
            <a:avLst/>
          </a:prstGeom>
          <a:noFill/>
          <a:ln w="9525">
            <a:noFill/>
            <a:miter lim="800000"/>
            <a:headEnd/>
            <a:tailEnd/>
          </a:ln>
          <a:effectLst>
            <a:outerShdw dist="35921" dir="2700000" algn="ctr" rotWithShape="0">
              <a:schemeClr val="bg1"/>
            </a:outerShdw>
          </a:effectLst>
        </p:spPr>
        <p:txBody>
          <a:bodyPr>
            <a:spAutoFit/>
          </a:bodyPr>
          <a:lstStyle/>
          <a:p>
            <a:pPr>
              <a:lnSpc>
                <a:spcPct val="85000"/>
              </a:lnSpc>
            </a:pPr>
            <a:r>
              <a:rPr lang="en-US" sz="3200">
                <a:solidFill>
                  <a:srgbClr val="003300"/>
                </a:solidFill>
              </a:rPr>
              <a:t>Physical self</a:t>
            </a:r>
          </a:p>
        </p:txBody>
      </p:sp>
      <p:sp>
        <p:nvSpPr>
          <p:cNvPr id="278582" name="Text Box 54"/>
          <p:cNvSpPr txBox="1">
            <a:spLocks noChangeArrowheads="1"/>
          </p:cNvSpPr>
          <p:nvPr/>
        </p:nvSpPr>
        <p:spPr bwMode="auto">
          <a:xfrm>
            <a:off x="2438400" y="3397250"/>
            <a:ext cx="2209800" cy="165100"/>
          </a:xfrm>
          <a:prstGeom prst="rect">
            <a:avLst/>
          </a:prstGeom>
          <a:noFill/>
          <a:ln w="57150">
            <a:noFill/>
            <a:miter lim="800000"/>
            <a:headEnd/>
            <a:tailEnd/>
          </a:ln>
          <a:effectLst/>
        </p:spPr>
        <p:txBody>
          <a:bodyPr>
            <a:spAutoFit/>
          </a:bodyPr>
          <a:lstStyle/>
          <a:p>
            <a:pPr algn="ctr">
              <a:lnSpc>
                <a:spcPct val="20000"/>
              </a:lnSpc>
            </a:pPr>
            <a:r>
              <a:rPr lang="en-US" sz="2400">
                <a:solidFill>
                  <a:srgbClr val="0000FF"/>
                </a:solidFill>
                <a:latin typeface="Latin Wide" pitchFamily="2" charset="0"/>
              </a:rPr>
              <a:t>_____________</a:t>
            </a:r>
          </a:p>
        </p:txBody>
      </p:sp>
      <p:grpSp>
        <p:nvGrpSpPr>
          <p:cNvPr id="32" name="Group 53"/>
          <p:cNvGrpSpPr>
            <a:grpSpLocks/>
          </p:cNvGrpSpPr>
          <p:nvPr/>
        </p:nvGrpSpPr>
        <p:grpSpPr bwMode="auto">
          <a:xfrm>
            <a:off x="457200" y="107950"/>
            <a:ext cx="6248400" cy="804863"/>
            <a:chOff x="192" y="68"/>
            <a:chExt cx="3936" cy="507"/>
          </a:xfrm>
        </p:grpSpPr>
        <p:sp>
          <p:nvSpPr>
            <p:cNvPr id="33" name="Text Box 7"/>
            <p:cNvSpPr txBox="1">
              <a:spLocks noChangeArrowheads="1"/>
            </p:cNvSpPr>
            <p:nvPr/>
          </p:nvSpPr>
          <p:spPr bwMode="auto">
            <a:xfrm>
              <a:off x="192" y="68"/>
              <a:ext cx="3936" cy="287"/>
            </a:xfrm>
            <a:prstGeom prst="rect">
              <a:avLst/>
            </a:prstGeom>
            <a:noFill/>
            <a:ln w="9525">
              <a:noFill/>
              <a:miter lim="800000"/>
              <a:headEnd/>
              <a:tailEnd/>
            </a:ln>
            <a:effectLst>
              <a:outerShdw dist="12700" dir="2700000" algn="ctr" rotWithShape="0">
                <a:schemeClr val="bg1"/>
              </a:outerShdw>
            </a:effectLst>
          </p:spPr>
          <p:txBody>
            <a:bodyPr>
              <a:spAutoFit/>
            </a:bodyPr>
            <a:lstStyle/>
            <a:p>
              <a:pPr>
                <a:lnSpc>
                  <a:spcPct val="85000"/>
                </a:lnSpc>
              </a:pPr>
              <a:r>
                <a:rPr lang="en-US" sz="2800" dirty="0"/>
                <a:t>6.3  The Reciprocal Relationship between</a:t>
              </a:r>
            </a:p>
          </p:txBody>
        </p:sp>
        <p:sp>
          <p:nvSpPr>
            <p:cNvPr id="34" name="Text Box 9"/>
            <p:cNvSpPr txBox="1">
              <a:spLocks noChangeArrowheads="1"/>
            </p:cNvSpPr>
            <p:nvPr/>
          </p:nvSpPr>
          <p:spPr bwMode="auto">
            <a:xfrm>
              <a:off x="576" y="288"/>
              <a:ext cx="3360" cy="287"/>
            </a:xfrm>
            <a:prstGeom prst="rect">
              <a:avLst/>
            </a:prstGeom>
            <a:noFill/>
            <a:ln w="9525">
              <a:noFill/>
              <a:miter lim="800000"/>
              <a:headEnd/>
              <a:tailEnd/>
            </a:ln>
            <a:effectLst>
              <a:outerShdw dist="12700" dir="2700000" algn="ctr" rotWithShape="0">
                <a:schemeClr val="bg1"/>
              </a:outerShdw>
            </a:effectLst>
          </p:spPr>
          <p:txBody>
            <a:bodyPr>
              <a:spAutoFit/>
            </a:bodyPr>
            <a:lstStyle/>
            <a:p>
              <a:pPr>
                <a:lnSpc>
                  <a:spcPct val="85000"/>
                </a:lnSpc>
              </a:pPr>
              <a:r>
                <a:rPr lang="en-US" sz="2800" dirty="0"/>
                <a:t>the Physical Self and the Spirit Self</a:t>
              </a:r>
            </a:p>
          </p:txBody>
        </p:sp>
      </p:grpSp>
      <p:sp>
        <p:nvSpPr>
          <p:cNvPr id="35" name="Text Box 10"/>
          <p:cNvSpPr txBox="1">
            <a:spLocks noChangeArrowheads="1"/>
          </p:cNvSpPr>
          <p:nvPr/>
        </p:nvSpPr>
        <p:spPr bwMode="auto">
          <a:xfrm>
            <a:off x="304800" y="935038"/>
            <a:ext cx="7467600" cy="430212"/>
          </a:xfrm>
          <a:prstGeom prst="rect">
            <a:avLst/>
          </a:prstGeom>
          <a:noFill/>
          <a:ln w="9525">
            <a:noFill/>
            <a:miter lim="800000"/>
            <a:headEnd/>
            <a:tailEnd/>
          </a:ln>
          <a:effectLst>
            <a:outerShdw dist="12700" dir="2700000" algn="ctr" rotWithShape="0">
              <a:schemeClr val="bg1"/>
            </a:outerShdw>
          </a:effectLst>
        </p:spPr>
        <p:txBody>
          <a:bodyPr>
            <a:spAutoFit/>
          </a:bodyPr>
          <a:lstStyle/>
          <a:p>
            <a:pPr>
              <a:lnSpc>
                <a:spcPct val="85000"/>
              </a:lnSpc>
            </a:pPr>
            <a:r>
              <a:rPr lang="en-US" sz="2600" u="sng" dirty="0"/>
              <a:t>6.3.1  The Structure and Functions of the Physical Self</a:t>
            </a: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278627"/>
                                        </p:tgtEl>
                                        <p:attrNameLst>
                                          <p:attrName>style.visibility</p:attrName>
                                        </p:attrNameLst>
                                      </p:cBhvr>
                                      <p:to>
                                        <p:strVal val="visible"/>
                                      </p:to>
                                    </p:set>
                                    <p:animEffect transition="in" filter="barn(outVertical)">
                                      <p:cBhvr>
                                        <p:cTn id="7" dur="500"/>
                                        <p:tgtEl>
                                          <p:spTgt spid="27862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78571"/>
                                        </p:tgtEl>
                                        <p:attrNameLst>
                                          <p:attrName>style.visibility</p:attrName>
                                        </p:attrNameLst>
                                      </p:cBhvr>
                                      <p:to>
                                        <p:strVal val="visible"/>
                                      </p:to>
                                    </p:set>
                                    <p:animEffect transition="in" filter="wipe(down)">
                                      <p:cBhvr>
                                        <p:cTn id="12" dur="500"/>
                                        <p:tgtEl>
                                          <p:spTgt spid="278571"/>
                                        </p:tgtEl>
                                      </p:cBhvr>
                                    </p:animEffect>
                                  </p:childTnLst>
                                </p:cTn>
                              </p:par>
                              <p:par>
                                <p:cTn id="13" presetID="17" presetClass="entr" presetSubtype="10" fill="hold" grpId="0" nodeType="withEffect">
                                  <p:stCondLst>
                                    <p:cond delay="0"/>
                                  </p:stCondLst>
                                  <p:iterate type="wd">
                                    <p:tmPct val="20000"/>
                                  </p:iterate>
                                  <p:childTnLst>
                                    <p:set>
                                      <p:cBhvr>
                                        <p:cTn id="14" dur="1" fill="hold">
                                          <p:stCondLst>
                                            <p:cond delay="0"/>
                                          </p:stCondLst>
                                        </p:cTn>
                                        <p:tgtEl>
                                          <p:spTgt spid="278567"/>
                                        </p:tgtEl>
                                        <p:attrNameLst>
                                          <p:attrName>style.visibility</p:attrName>
                                        </p:attrNameLst>
                                      </p:cBhvr>
                                      <p:to>
                                        <p:strVal val="visible"/>
                                      </p:to>
                                    </p:set>
                                    <p:anim calcmode="lin" valueType="num">
                                      <p:cBhvr>
                                        <p:cTn id="15" dur="500" fill="hold"/>
                                        <p:tgtEl>
                                          <p:spTgt spid="278567"/>
                                        </p:tgtEl>
                                        <p:attrNameLst>
                                          <p:attrName>ppt_w</p:attrName>
                                        </p:attrNameLst>
                                      </p:cBhvr>
                                      <p:tavLst>
                                        <p:tav tm="0">
                                          <p:val>
                                            <p:fltVal val="0"/>
                                          </p:val>
                                        </p:tav>
                                        <p:tav tm="100000">
                                          <p:val>
                                            <p:strVal val="#ppt_w"/>
                                          </p:val>
                                        </p:tav>
                                      </p:tavLst>
                                    </p:anim>
                                    <p:anim calcmode="lin" valueType="num">
                                      <p:cBhvr>
                                        <p:cTn id="16" dur="500" fill="hold"/>
                                        <p:tgtEl>
                                          <p:spTgt spid="278567"/>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278572"/>
                                        </p:tgtEl>
                                        <p:attrNameLst>
                                          <p:attrName>style.visibility</p:attrName>
                                        </p:attrNameLst>
                                      </p:cBhvr>
                                      <p:to>
                                        <p:strVal val="visible"/>
                                      </p:to>
                                    </p:set>
                                    <p:animEffect transition="in" filter="wipe(up)">
                                      <p:cBhvr>
                                        <p:cTn id="21" dur="500"/>
                                        <p:tgtEl>
                                          <p:spTgt spid="278572"/>
                                        </p:tgtEl>
                                      </p:cBhvr>
                                    </p:animEffect>
                                  </p:childTnLst>
                                </p:cTn>
                              </p:par>
                              <p:par>
                                <p:cTn id="22" presetID="17" presetClass="entr" presetSubtype="10" fill="hold" grpId="0" nodeType="withEffect">
                                  <p:stCondLst>
                                    <p:cond delay="0"/>
                                  </p:stCondLst>
                                  <p:iterate type="wd">
                                    <p:tmPct val="20000"/>
                                  </p:iterate>
                                  <p:childTnLst>
                                    <p:set>
                                      <p:cBhvr>
                                        <p:cTn id="23" dur="1" fill="hold">
                                          <p:stCondLst>
                                            <p:cond delay="0"/>
                                          </p:stCondLst>
                                        </p:cTn>
                                        <p:tgtEl>
                                          <p:spTgt spid="278568"/>
                                        </p:tgtEl>
                                        <p:attrNameLst>
                                          <p:attrName>style.visibility</p:attrName>
                                        </p:attrNameLst>
                                      </p:cBhvr>
                                      <p:to>
                                        <p:strVal val="visible"/>
                                      </p:to>
                                    </p:set>
                                    <p:anim calcmode="lin" valueType="num">
                                      <p:cBhvr>
                                        <p:cTn id="24" dur="500" fill="hold"/>
                                        <p:tgtEl>
                                          <p:spTgt spid="278568"/>
                                        </p:tgtEl>
                                        <p:attrNameLst>
                                          <p:attrName>ppt_w</p:attrName>
                                        </p:attrNameLst>
                                      </p:cBhvr>
                                      <p:tavLst>
                                        <p:tav tm="0">
                                          <p:val>
                                            <p:fltVal val="0"/>
                                          </p:val>
                                        </p:tav>
                                        <p:tav tm="100000">
                                          <p:val>
                                            <p:strVal val="#ppt_w"/>
                                          </p:val>
                                        </p:tav>
                                      </p:tavLst>
                                    </p:anim>
                                    <p:anim calcmode="lin" valueType="num">
                                      <p:cBhvr>
                                        <p:cTn id="25" dur="500" fill="hold"/>
                                        <p:tgtEl>
                                          <p:spTgt spid="278568"/>
                                        </p:tgtEl>
                                        <p:attrNameLst>
                                          <p:attrName>ppt_h</p:attrName>
                                        </p:attrNameLst>
                                      </p:cBhvr>
                                      <p:tavLst>
                                        <p:tav tm="0">
                                          <p:val>
                                            <p:strVal val="#ppt_h"/>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17" presetClass="entr" presetSubtype="10" fill="hold" grpId="0" nodeType="clickEffect">
                                  <p:stCondLst>
                                    <p:cond delay="0"/>
                                  </p:stCondLst>
                                  <p:childTnLst>
                                    <p:set>
                                      <p:cBhvr>
                                        <p:cTn id="29" dur="1" fill="hold">
                                          <p:stCondLst>
                                            <p:cond delay="0"/>
                                          </p:stCondLst>
                                        </p:cTn>
                                        <p:tgtEl>
                                          <p:spTgt spid="278594"/>
                                        </p:tgtEl>
                                        <p:attrNameLst>
                                          <p:attrName>style.visibility</p:attrName>
                                        </p:attrNameLst>
                                      </p:cBhvr>
                                      <p:to>
                                        <p:strVal val="visible"/>
                                      </p:to>
                                    </p:set>
                                    <p:anim calcmode="lin" valueType="num">
                                      <p:cBhvr>
                                        <p:cTn id="30" dur="1000" fill="hold"/>
                                        <p:tgtEl>
                                          <p:spTgt spid="278594"/>
                                        </p:tgtEl>
                                        <p:attrNameLst>
                                          <p:attrName>ppt_w</p:attrName>
                                        </p:attrNameLst>
                                      </p:cBhvr>
                                      <p:tavLst>
                                        <p:tav tm="0">
                                          <p:val>
                                            <p:fltVal val="0"/>
                                          </p:val>
                                        </p:tav>
                                        <p:tav tm="100000">
                                          <p:val>
                                            <p:strVal val="#ppt_w"/>
                                          </p:val>
                                        </p:tav>
                                      </p:tavLst>
                                    </p:anim>
                                    <p:anim calcmode="lin" valueType="num">
                                      <p:cBhvr>
                                        <p:cTn id="31" dur="1000" fill="hold"/>
                                        <p:tgtEl>
                                          <p:spTgt spid="278594"/>
                                        </p:tgtEl>
                                        <p:attrNameLst>
                                          <p:attrName>ppt_h</p:attrName>
                                        </p:attrNameLst>
                                      </p:cBhvr>
                                      <p:tavLst>
                                        <p:tav tm="0">
                                          <p:val>
                                            <p:strVal val="#ppt_h"/>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278569"/>
                                        </p:tgtEl>
                                        <p:attrNameLst>
                                          <p:attrName>style.visibility</p:attrName>
                                        </p:attrNameLst>
                                      </p:cBhvr>
                                      <p:to>
                                        <p:strVal val="visible"/>
                                      </p:to>
                                    </p:set>
                                    <p:animEffect transition="in" filter="wipe(down)">
                                      <p:cBhvr>
                                        <p:cTn id="36" dur="500"/>
                                        <p:tgtEl>
                                          <p:spTgt spid="278569"/>
                                        </p:tgtEl>
                                      </p:cBhvr>
                                    </p:animEffect>
                                  </p:childTnLst>
                                </p:cTn>
                              </p:par>
                              <p:par>
                                <p:cTn id="37" presetID="17" presetClass="entr" presetSubtype="10" fill="hold" grpId="0" nodeType="withEffect">
                                  <p:stCondLst>
                                    <p:cond delay="0"/>
                                  </p:stCondLst>
                                  <p:iterate type="wd">
                                    <p:tmPct val="20000"/>
                                  </p:iterate>
                                  <p:childTnLst>
                                    <p:set>
                                      <p:cBhvr>
                                        <p:cTn id="38" dur="1" fill="hold">
                                          <p:stCondLst>
                                            <p:cond delay="0"/>
                                          </p:stCondLst>
                                        </p:cTn>
                                        <p:tgtEl>
                                          <p:spTgt spid="278565"/>
                                        </p:tgtEl>
                                        <p:attrNameLst>
                                          <p:attrName>style.visibility</p:attrName>
                                        </p:attrNameLst>
                                      </p:cBhvr>
                                      <p:to>
                                        <p:strVal val="visible"/>
                                      </p:to>
                                    </p:set>
                                    <p:anim calcmode="lin" valueType="num">
                                      <p:cBhvr>
                                        <p:cTn id="39" dur="500" fill="hold"/>
                                        <p:tgtEl>
                                          <p:spTgt spid="278565"/>
                                        </p:tgtEl>
                                        <p:attrNameLst>
                                          <p:attrName>ppt_w</p:attrName>
                                        </p:attrNameLst>
                                      </p:cBhvr>
                                      <p:tavLst>
                                        <p:tav tm="0">
                                          <p:val>
                                            <p:fltVal val="0"/>
                                          </p:val>
                                        </p:tav>
                                        <p:tav tm="100000">
                                          <p:val>
                                            <p:strVal val="#ppt_w"/>
                                          </p:val>
                                        </p:tav>
                                      </p:tavLst>
                                    </p:anim>
                                    <p:anim calcmode="lin" valueType="num">
                                      <p:cBhvr>
                                        <p:cTn id="40" dur="500" fill="hold"/>
                                        <p:tgtEl>
                                          <p:spTgt spid="278565"/>
                                        </p:tgtEl>
                                        <p:attrNameLst>
                                          <p:attrName>ppt_h</p:attrName>
                                        </p:attrNameLst>
                                      </p:cBhvr>
                                      <p:tavLst>
                                        <p:tav tm="0">
                                          <p:val>
                                            <p:strVal val="#ppt_h"/>
                                          </p:val>
                                        </p:tav>
                                        <p:tav tm="100000">
                                          <p:val>
                                            <p:strVal val="#ppt_h"/>
                                          </p:val>
                                        </p:tav>
                                      </p:tavLst>
                                    </p:anim>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grpId="0" nodeType="clickEffect">
                                  <p:stCondLst>
                                    <p:cond delay="0"/>
                                  </p:stCondLst>
                                  <p:childTnLst>
                                    <p:set>
                                      <p:cBhvr>
                                        <p:cTn id="44" dur="1" fill="hold">
                                          <p:stCondLst>
                                            <p:cond delay="0"/>
                                          </p:stCondLst>
                                        </p:cTn>
                                        <p:tgtEl>
                                          <p:spTgt spid="278570"/>
                                        </p:tgtEl>
                                        <p:attrNameLst>
                                          <p:attrName>style.visibility</p:attrName>
                                        </p:attrNameLst>
                                      </p:cBhvr>
                                      <p:to>
                                        <p:strVal val="visible"/>
                                      </p:to>
                                    </p:set>
                                    <p:animEffect transition="in" filter="wipe(up)">
                                      <p:cBhvr>
                                        <p:cTn id="45" dur="500"/>
                                        <p:tgtEl>
                                          <p:spTgt spid="278570"/>
                                        </p:tgtEl>
                                      </p:cBhvr>
                                    </p:animEffect>
                                  </p:childTnLst>
                                </p:cTn>
                              </p:par>
                              <p:par>
                                <p:cTn id="46" presetID="17" presetClass="entr" presetSubtype="10" fill="hold" grpId="0" nodeType="withEffect">
                                  <p:stCondLst>
                                    <p:cond delay="0"/>
                                  </p:stCondLst>
                                  <p:iterate type="wd">
                                    <p:tmPct val="20000"/>
                                  </p:iterate>
                                  <p:childTnLst>
                                    <p:set>
                                      <p:cBhvr>
                                        <p:cTn id="47" dur="1" fill="hold">
                                          <p:stCondLst>
                                            <p:cond delay="0"/>
                                          </p:stCondLst>
                                        </p:cTn>
                                        <p:tgtEl>
                                          <p:spTgt spid="278566"/>
                                        </p:tgtEl>
                                        <p:attrNameLst>
                                          <p:attrName>style.visibility</p:attrName>
                                        </p:attrNameLst>
                                      </p:cBhvr>
                                      <p:to>
                                        <p:strVal val="visible"/>
                                      </p:to>
                                    </p:set>
                                    <p:anim calcmode="lin" valueType="num">
                                      <p:cBhvr>
                                        <p:cTn id="48" dur="500" fill="hold"/>
                                        <p:tgtEl>
                                          <p:spTgt spid="278566"/>
                                        </p:tgtEl>
                                        <p:attrNameLst>
                                          <p:attrName>ppt_w</p:attrName>
                                        </p:attrNameLst>
                                      </p:cBhvr>
                                      <p:tavLst>
                                        <p:tav tm="0">
                                          <p:val>
                                            <p:fltVal val="0"/>
                                          </p:val>
                                        </p:tav>
                                        <p:tav tm="100000">
                                          <p:val>
                                            <p:strVal val="#ppt_w"/>
                                          </p:val>
                                        </p:tav>
                                      </p:tavLst>
                                    </p:anim>
                                    <p:anim calcmode="lin" valueType="num">
                                      <p:cBhvr>
                                        <p:cTn id="49" dur="500" fill="hold"/>
                                        <p:tgtEl>
                                          <p:spTgt spid="27856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8565" grpId="0" autoUpdateAnimBg="0"/>
      <p:bldP spid="278566" grpId="0" autoUpdateAnimBg="0"/>
      <p:bldP spid="278567" grpId="0" autoUpdateAnimBg="0"/>
      <p:bldP spid="278568" grpId="0" autoUpdateAnimBg="0"/>
      <p:bldP spid="278569" grpId="0" animBg="1"/>
      <p:bldP spid="278570" grpId="0" animBg="1"/>
      <p:bldP spid="278571" grpId="0" animBg="1"/>
      <p:bldP spid="278572" grpId="0" animBg="1"/>
      <p:bldP spid="278594" grpId="0" autoUpdateAnimBg="0"/>
    </p:bldLst>
  </p:timing>
</p:sld>
</file>

<file path=ppt/slides/slide89.xml><?xml version="1.0" encoding="utf-8"?>
<p:sld xmlns:a="http://schemas.openxmlformats.org/drawingml/2006/main" xmlns:r="http://schemas.openxmlformats.org/officeDocument/2006/relationships" xmlns:p="http://schemas.openxmlformats.org/presentationml/2006/main">
  <p:cSld>
    <p:bg>
      <p:bgPr>
        <a:gradFill rotWithShape="0">
          <a:gsLst>
            <a:gs pos="0">
              <a:srgbClr val="CC99FF"/>
            </a:gs>
            <a:gs pos="50000">
              <a:schemeClr val="bg1"/>
            </a:gs>
            <a:gs pos="100000">
              <a:srgbClr val="CC99FF"/>
            </a:gs>
          </a:gsLst>
          <a:lin ang="5400000" scaled="1"/>
        </a:gradFill>
        <a:effectLst/>
      </p:bgPr>
    </p:bg>
    <p:spTree>
      <p:nvGrpSpPr>
        <p:cNvPr id="1" name=""/>
        <p:cNvGrpSpPr/>
        <p:nvPr/>
      </p:nvGrpSpPr>
      <p:grpSpPr>
        <a:xfrm>
          <a:off x="0" y="0"/>
          <a:ext cx="0" cy="0"/>
          <a:chOff x="0" y="0"/>
          <a:chExt cx="0" cy="0"/>
        </a:xfrm>
      </p:grpSpPr>
      <p:sp>
        <p:nvSpPr>
          <p:cNvPr id="518146" name="Text Box 2"/>
          <p:cNvSpPr txBox="1">
            <a:spLocks noChangeArrowheads="1"/>
          </p:cNvSpPr>
          <p:nvPr/>
        </p:nvSpPr>
        <p:spPr bwMode="auto">
          <a:xfrm>
            <a:off x="304800" y="609600"/>
            <a:ext cx="7467600" cy="455613"/>
          </a:xfrm>
          <a:prstGeom prst="rect">
            <a:avLst/>
          </a:prstGeom>
          <a:noFill/>
          <a:ln w="9525">
            <a:noFill/>
            <a:miter lim="800000"/>
            <a:headEnd/>
            <a:tailEnd/>
          </a:ln>
          <a:effectLst>
            <a:outerShdw dist="12700" dir="2700000" algn="ctr" rotWithShape="0">
              <a:schemeClr val="bg1"/>
            </a:outerShdw>
          </a:effectLst>
        </p:spPr>
        <p:txBody>
          <a:bodyPr>
            <a:spAutoFit/>
          </a:bodyPr>
          <a:lstStyle/>
          <a:p>
            <a:pPr>
              <a:lnSpc>
                <a:spcPct val="85000"/>
              </a:lnSpc>
            </a:pPr>
            <a:r>
              <a:rPr lang="en-US" sz="2800" u="sng" dirty="0"/>
              <a:t>6.3.2</a:t>
            </a:r>
            <a:r>
              <a:rPr lang="en-US" sz="2800" dirty="0"/>
              <a:t>  </a:t>
            </a:r>
            <a:r>
              <a:rPr lang="en-US" sz="2800" u="sng" dirty="0"/>
              <a:t>The Structure and Functions of the Spirit Self</a:t>
            </a:r>
          </a:p>
        </p:txBody>
      </p:sp>
      <p:sp>
        <p:nvSpPr>
          <p:cNvPr id="518148" name="Rectangle 4"/>
          <p:cNvSpPr>
            <a:spLocks noChangeArrowheads="1"/>
          </p:cNvSpPr>
          <p:nvPr/>
        </p:nvSpPr>
        <p:spPr bwMode="auto">
          <a:xfrm>
            <a:off x="0" y="5638800"/>
            <a:ext cx="9144000" cy="1219200"/>
          </a:xfrm>
          <a:prstGeom prst="rect">
            <a:avLst/>
          </a:prstGeom>
          <a:solidFill>
            <a:schemeClr val="tx1"/>
          </a:solidFill>
          <a:ln w="9525">
            <a:solidFill>
              <a:schemeClr val="tx1"/>
            </a:solidFill>
            <a:miter lim="800000"/>
            <a:headEnd/>
            <a:tailEnd/>
          </a:ln>
          <a:effectLst/>
        </p:spPr>
        <p:txBody>
          <a:bodyPr wrap="none" anchor="ctr"/>
          <a:lstStyle/>
          <a:p>
            <a:endParaRPr lang="en-US"/>
          </a:p>
        </p:txBody>
      </p:sp>
      <p:grpSp>
        <p:nvGrpSpPr>
          <p:cNvPr id="518220" name="Group 76"/>
          <p:cNvGrpSpPr>
            <a:grpSpLocks/>
          </p:cNvGrpSpPr>
          <p:nvPr/>
        </p:nvGrpSpPr>
        <p:grpSpPr bwMode="auto">
          <a:xfrm>
            <a:off x="1143000" y="5851525"/>
            <a:ext cx="7286625" cy="777875"/>
            <a:chOff x="720" y="3686"/>
            <a:chExt cx="4590" cy="490"/>
          </a:xfrm>
        </p:grpSpPr>
        <p:sp>
          <p:nvSpPr>
            <p:cNvPr id="518149" name="Text Box 5"/>
            <p:cNvSpPr txBox="1">
              <a:spLocks noChangeArrowheads="1"/>
            </p:cNvSpPr>
            <p:nvPr/>
          </p:nvSpPr>
          <p:spPr bwMode="auto">
            <a:xfrm>
              <a:off x="921" y="3693"/>
              <a:ext cx="4389" cy="483"/>
            </a:xfrm>
            <a:prstGeom prst="rect">
              <a:avLst/>
            </a:prstGeom>
            <a:noFill/>
            <a:ln w="9525">
              <a:noFill/>
              <a:miter lim="800000"/>
              <a:headEnd/>
              <a:tailEnd/>
            </a:ln>
            <a:effectLst/>
          </p:spPr>
          <p:txBody>
            <a:bodyPr>
              <a:spAutoFit/>
            </a:bodyPr>
            <a:lstStyle/>
            <a:p>
              <a:pPr>
                <a:lnSpc>
                  <a:spcPct val="85000"/>
                </a:lnSpc>
              </a:pPr>
              <a:r>
                <a:rPr lang="en-US" sz="2400" b="1">
                  <a:solidFill>
                    <a:schemeClr val="bg1"/>
                  </a:solidFill>
                  <a:latin typeface="Arial Narrow" pitchFamily="34" charset="0"/>
                </a:rPr>
                <a:t>Our </a:t>
              </a:r>
              <a:r>
                <a:rPr lang="en-US" sz="2400" b="1" u="sng">
                  <a:solidFill>
                    <a:schemeClr val="bg1"/>
                  </a:solidFill>
                  <a:latin typeface="Arial Narrow" pitchFamily="34" charset="0"/>
                </a:rPr>
                <a:t>spirit self</a:t>
              </a:r>
              <a:r>
                <a:rPr lang="en-US" sz="2400" b="1">
                  <a:solidFill>
                    <a:schemeClr val="bg1"/>
                  </a:solidFill>
                  <a:latin typeface="Arial Narrow" pitchFamily="34" charset="0"/>
                </a:rPr>
                <a:t> consists of the dual characteristics of </a:t>
              </a:r>
              <a:r>
                <a:rPr lang="en-US" sz="2400" b="1" u="sng">
                  <a:solidFill>
                    <a:schemeClr val="bg1"/>
                  </a:solidFill>
                  <a:latin typeface="Arial Narrow" pitchFamily="34" charset="0"/>
                </a:rPr>
                <a:t>spirit mind</a:t>
              </a:r>
              <a:r>
                <a:rPr lang="en-US" sz="2400" b="1">
                  <a:solidFill>
                    <a:schemeClr val="bg1"/>
                  </a:solidFill>
                  <a:latin typeface="Arial Narrow" pitchFamily="34" charset="0"/>
                </a:rPr>
                <a:t> and </a:t>
              </a:r>
              <a:r>
                <a:rPr lang="en-US" sz="2400" b="1" u="sng">
                  <a:solidFill>
                    <a:schemeClr val="bg1"/>
                  </a:solidFill>
                  <a:latin typeface="Arial Narrow" pitchFamily="34" charset="0"/>
                </a:rPr>
                <a:t>spirit body</a:t>
              </a:r>
              <a:r>
                <a:rPr lang="en-US" sz="2800" b="1">
                  <a:solidFill>
                    <a:schemeClr val="bg1"/>
                  </a:solidFill>
                  <a:latin typeface="Arial Narrow" pitchFamily="34" charset="0"/>
                </a:rPr>
                <a:t> </a:t>
              </a:r>
              <a:r>
                <a:rPr lang="en-US" sz="2400">
                  <a:solidFill>
                    <a:schemeClr val="bg1"/>
                  </a:solidFill>
                  <a:latin typeface="Arial Narrow" pitchFamily="34" charset="0"/>
                </a:rPr>
                <a:t>(p.  48).</a:t>
              </a:r>
            </a:p>
          </p:txBody>
        </p:sp>
        <p:sp>
          <p:nvSpPr>
            <p:cNvPr id="518150" name="Text Box 6"/>
            <p:cNvSpPr txBox="1">
              <a:spLocks noChangeArrowheads="1"/>
            </p:cNvSpPr>
            <p:nvPr/>
          </p:nvSpPr>
          <p:spPr bwMode="auto">
            <a:xfrm>
              <a:off x="720" y="3686"/>
              <a:ext cx="201" cy="250"/>
            </a:xfrm>
            <a:prstGeom prst="rect">
              <a:avLst/>
            </a:prstGeom>
            <a:noFill/>
            <a:ln w="9525">
              <a:noFill/>
              <a:miter lim="800000"/>
              <a:headEnd/>
              <a:tailEnd/>
            </a:ln>
            <a:effectLst/>
          </p:spPr>
          <p:txBody>
            <a:bodyPr>
              <a:spAutoFit/>
            </a:bodyPr>
            <a:lstStyle/>
            <a:p>
              <a:pPr>
                <a:lnSpc>
                  <a:spcPct val="50000"/>
                </a:lnSpc>
              </a:pPr>
              <a:r>
                <a:rPr lang="en-US" sz="4000" b="1">
                  <a:solidFill>
                    <a:schemeClr val="bg1"/>
                  </a:solidFill>
                  <a:latin typeface="Times New Roman" pitchFamily="18" charset="0"/>
                  <a:sym typeface="CommonBullets" pitchFamily="34" charset="2"/>
                </a:rPr>
                <a:t></a:t>
              </a:r>
              <a:endParaRPr lang="en-US" sz="4000" b="1">
                <a:solidFill>
                  <a:schemeClr val="bg1"/>
                </a:solidFill>
                <a:latin typeface="Times New Roman" pitchFamily="18" charset="0"/>
              </a:endParaRPr>
            </a:p>
          </p:txBody>
        </p:sp>
      </p:grpSp>
      <p:grpSp>
        <p:nvGrpSpPr>
          <p:cNvPr id="518216" name="Group 72"/>
          <p:cNvGrpSpPr>
            <a:grpSpLocks/>
          </p:cNvGrpSpPr>
          <p:nvPr/>
        </p:nvGrpSpPr>
        <p:grpSpPr bwMode="auto">
          <a:xfrm>
            <a:off x="1600200" y="1531938"/>
            <a:ext cx="2514600" cy="3962400"/>
            <a:chOff x="1440" y="965"/>
            <a:chExt cx="1584" cy="2496"/>
          </a:xfrm>
        </p:grpSpPr>
        <p:sp>
          <p:nvSpPr>
            <p:cNvPr id="518206" name="Oval 62"/>
            <p:cNvSpPr>
              <a:spLocks noChangeArrowheads="1"/>
            </p:cNvSpPr>
            <p:nvPr/>
          </p:nvSpPr>
          <p:spPr bwMode="auto">
            <a:xfrm>
              <a:off x="1608" y="2213"/>
              <a:ext cx="1248" cy="1248"/>
            </a:xfrm>
            <a:prstGeom prst="ellipse">
              <a:avLst/>
            </a:prstGeom>
            <a:gradFill rotWithShape="0">
              <a:gsLst>
                <a:gs pos="0">
                  <a:srgbClr val="99FF33"/>
                </a:gs>
                <a:gs pos="100000">
                  <a:srgbClr val="006600"/>
                </a:gs>
              </a:gsLst>
              <a:lin ang="5400000" scaled="1"/>
            </a:gradFill>
            <a:ln w="9525">
              <a:solidFill>
                <a:srgbClr val="33CC33"/>
              </a:solidFill>
              <a:round/>
              <a:headEnd/>
              <a:tailEnd/>
            </a:ln>
            <a:effectLst/>
          </p:spPr>
          <p:txBody>
            <a:bodyPr wrap="none" anchor="ctr"/>
            <a:lstStyle/>
            <a:p>
              <a:endParaRPr lang="en-US"/>
            </a:p>
          </p:txBody>
        </p:sp>
        <p:sp>
          <p:nvSpPr>
            <p:cNvPr id="518207" name="Oval 63"/>
            <p:cNvSpPr>
              <a:spLocks noChangeArrowheads="1"/>
            </p:cNvSpPr>
            <p:nvPr/>
          </p:nvSpPr>
          <p:spPr bwMode="auto">
            <a:xfrm>
              <a:off x="1608" y="965"/>
              <a:ext cx="1248" cy="1248"/>
            </a:xfrm>
            <a:prstGeom prst="ellipse">
              <a:avLst/>
            </a:prstGeom>
            <a:gradFill rotWithShape="0">
              <a:gsLst>
                <a:gs pos="0">
                  <a:srgbClr val="FFCCFF"/>
                </a:gs>
                <a:gs pos="100000">
                  <a:srgbClr val="FF00FF"/>
                </a:gs>
              </a:gsLst>
              <a:lin ang="5400000" scaled="1"/>
            </a:gradFill>
            <a:ln w="19050">
              <a:solidFill>
                <a:srgbClr val="CC00CC"/>
              </a:solidFill>
              <a:round/>
              <a:headEnd/>
              <a:tailEnd/>
            </a:ln>
            <a:effectLst/>
          </p:spPr>
          <p:txBody>
            <a:bodyPr wrap="none" anchor="ctr"/>
            <a:lstStyle/>
            <a:p>
              <a:endParaRPr lang="en-US"/>
            </a:p>
          </p:txBody>
        </p:sp>
        <p:sp>
          <p:nvSpPr>
            <p:cNvPr id="518208" name="Oval 64"/>
            <p:cNvSpPr>
              <a:spLocks noChangeArrowheads="1"/>
            </p:cNvSpPr>
            <p:nvPr/>
          </p:nvSpPr>
          <p:spPr bwMode="auto">
            <a:xfrm>
              <a:off x="1860" y="1469"/>
              <a:ext cx="744" cy="744"/>
            </a:xfrm>
            <a:prstGeom prst="ellipse">
              <a:avLst/>
            </a:prstGeom>
            <a:gradFill rotWithShape="0">
              <a:gsLst>
                <a:gs pos="0">
                  <a:schemeClr val="bg1"/>
                </a:gs>
                <a:gs pos="100000">
                  <a:srgbClr val="FFCCFF"/>
                </a:gs>
              </a:gsLst>
              <a:path path="shape">
                <a:fillToRect l="50000" t="50000" r="50000" b="50000"/>
              </a:path>
            </a:gradFill>
            <a:ln w="19050">
              <a:noFill/>
              <a:round/>
              <a:headEnd/>
              <a:tailEnd/>
            </a:ln>
            <a:effectLst/>
          </p:spPr>
          <p:txBody>
            <a:bodyPr wrap="none" anchor="ctr"/>
            <a:lstStyle/>
            <a:p>
              <a:endParaRPr lang="en-US"/>
            </a:p>
          </p:txBody>
        </p:sp>
        <p:sp>
          <p:nvSpPr>
            <p:cNvPr id="518209" name="Oval 65"/>
            <p:cNvSpPr>
              <a:spLocks noChangeArrowheads="1"/>
            </p:cNvSpPr>
            <p:nvPr/>
          </p:nvSpPr>
          <p:spPr bwMode="auto">
            <a:xfrm>
              <a:off x="1860" y="2237"/>
              <a:ext cx="744" cy="744"/>
            </a:xfrm>
            <a:prstGeom prst="ellipse">
              <a:avLst/>
            </a:prstGeom>
            <a:gradFill rotWithShape="0">
              <a:gsLst>
                <a:gs pos="0">
                  <a:srgbClr val="CCFF33"/>
                </a:gs>
                <a:gs pos="50000">
                  <a:srgbClr val="008000"/>
                </a:gs>
                <a:gs pos="100000">
                  <a:srgbClr val="CCFF33"/>
                </a:gs>
              </a:gsLst>
              <a:lin ang="5400000" scaled="1"/>
            </a:gradFill>
            <a:ln w="28575">
              <a:noFill/>
              <a:round/>
              <a:headEnd/>
              <a:tailEnd/>
            </a:ln>
            <a:effectLst/>
          </p:spPr>
          <p:txBody>
            <a:bodyPr wrap="none" anchor="ctr"/>
            <a:lstStyle/>
            <a:p>
              <a:endParaRPr lang="en-US"/>
            </a:p>
          </p:txBody>
        </p:sp>
        <p:sp>
          <p:nvSpPr>
            <p:cNvPr id="518210" name="Text Box 66"/>
            <p:cNvSpPr txBox="1">
              <a:spLocks noChangeArrowheads="1"/>
            </p:cNvSpPr>
            <p:nvPr/>
          </p:nvSpPr>
          <p:spPr bwMode="auto">
            <a:xfrm>
              <a:off x="1704" y="2981"/>
              <a:ext cx="1056" cy="434"/>
            </a:xfrm>
            <a:prstGeom prst="rect">
              <a:avLst/>
            </a:prstGeom>
            <a:noFill/>
            <a:ln w="9525">
              <a:noFill/>
              <a:miter lim="800000"/>
              <a:headEnd/>
              <a:tailEnd/>
            </a:ln>
            <a:effectLst>
              <a:outerShdw dist="45791" dir="2021404" algn="ctr" rotWithShape="0">
                <a:schemeClr val="tx1"/>
              </a:outerShdw>
            </a:effectLst>
          </p:spPr>
          <p:txBody>
            <a:bodyPr>
              <a:spAutoFit/>
            </a:bodyPr>
            <a:lstStyle/>
            <a:p>
              <a:pPr algn="ctr"/>
              <a:r>
                <a:rPr lang="en-US" sz="2600" dirty="0">
                  <a:solidFill>
                    <a:srgbClr val="FFFFCC"/>
                  </a:solidFill>
                </a:rPr>
                <a:t>Physical</a:t>
              </a:r>
            </a:p>
            <a:p>
              <a:pPr algn="ctr"/>
              <a:r>
                <a:rPr lang="en-US" sz="2600" dirty="0">
                  <a:solidFill>
                    <a:srgbClr val="FFFFCC"/>
                  </a:solidFill>
                </a:rPr>
                <a:t>body</a:t>
              </a:r>
            </a:p>
          </p:txBody>
        </p:sp>
        <p:grpSp>
          <p:nvGrpSpPr>
            <p:cNvPr id="518211" name="Group 67"/>
            <p:cNvGrpSpPr>
              <a:grpSpLocks/>
            </p:cNvGrpSpPr>
            <p:nvPr/>
          </p:nvGrpSpPr>
          <p:grpSpPr bwMode="auto">
            <a:xfrm>
              <a:off x="1440" y="1824"/>
              <a:ext cx="1584" cy="816"/>
              <a:chOff x="1344" y="1824"/>
              <a:chExt cx="1584" cy="816"/>
            </a:xfrm>
          </p:grpSpPr>
          <p:sp>
            <p:nvSpPr>
              <p:cNvPr id="518212" name="AutoShape 68"/>
              <p:cNvSpPr>
                <a:spLocks noChangeArrowheads="1"/>
              </p:cNvSpPr>
              <p:nvPr/>
            </p:nvSpPr>
            <p:spPr bwMode="auto">
              <a:xfrm>
                <a:off x="2726" y="1890"/>
                <a:ext cx="202" cy="750"/>
              </a:xfrm>
              <a:prstGeom prst="curvedLeftArrow">
                <a:avLst>
                  <a:gd name="adj1" fmla="val 74257"/>
                  <a:gd name="adj2" fmla="val 148515"/>
                  <a:gd name="adj3" fmla="val 33333"/>
                </a:avLst>
              </a:prstGeom>
              <a:gradFill rotWithShape="0">
                <a:gsLst>
                  <a:gs pos="0">
                    <a:srgbClr val="006699"/>
                  </a:gs>
                  <a:gs pos="9500">
                    <a:srgbClr val="1170FF"/>
                  </a:gs>
                  <a:gs pos="14499">
                    <a:srgbClr val="3333CC"/>
                  </a:gs>
                  <a:gs pos="20000">
                    <a:srgbClr val="2E6792"/>
                  </a:gs>
                  <a:gs pos="26500">
                    <a:srgbClr val="9999FF"/>
                  </a:gs>
                  <a:gs pos="42000">
                    <a:srgbClr val="00CCCC"/>
                  </a:gs>
                  <a:gs pos="50000">
                    <a:srgbClr val="3399FF"/>
                  </a:gs>
                  <a:gs pos="58000">
                    <a:srgbClr val="00CCCC"/>
                  </a:gs>
                  <a:gs pos="73500">
                    <a:srgbClr val="9999FF"/>
                  </a:gs>
                  <a:gs pos="80001">
                    <a:srgbClr val="2E6792"/>
                  </a:gs>
                  <a:gs pos="85501">
                    <a:srgbClr val="3333CC"/>
                  </a:gs>
                  <a:gs pos="90500">
                    <a:srgbClr val="1170FF"/>
                  </a:gs>
                  <a:gs pos="100000">
                    <a:srgbClr val="006699"/>
                  </a:gs>
                </a:gsLst>
                <a:lin ang="2700000" scaled="1"/>
              </a:gradFill>
              <a:ln w="28575">
                <a:solidFill>
                  <a:srgbClr val="0000CC"/>
                </a:solidFill>
                <a:miter lim="800000"/>
                <a:headEnd/>
                <a:tailEnd/>
              </a:ln>
              <a:effectLst/>
            </p:spPr>
            <p:txBody>
              <a:bodyPr wrap="none" anchor="ctr"/>
              <a:lstStyle/>
              <a:p>
                <a:endParaRPr lang="en-US"/>
              </a:p>
            </p:txBody>
          </p:sp>
          <p:sp>
            <p:nvSpPr>
              <p:cNvPr id="518213" name="AutoShape 69"/>
              <p:cNvSpPr>
                <a:spLocks noChangeArrowheads="1"/>
              </p:cNvSpPr>
              <p:nvPr/>
            </p:nvSpPr>
            <p:spPr bwMode="auto">
              <a:xfrm rot="-10800000">
                <a:off x="1344" y="1824"/>
                <a:ext cx="202" cy="750"/>
              </a:xfrm>
              <a:prstGeom prst="curvedLeftArrow">
                <a:avLst>
                  <a:gd name="adj1" fmla="val 74257"/>
                  <a:gd name="adj2" fmla="val 148515"/>
                  <a:gd name="adj3" fmla="val 33333"/>
                </a:avLst>
              </a:prstGeom>
              <a:gradFill rotWithShape="0">
                <a:gsLst>
                  <a:gs pos="0">
                    <a:srgbClr val="3399FF"/>
                  </a:gs>
                  <a:gs pos="16000">
                    <a:srgbClr val="00CCCC"/>
                  </a:gs>
                  <a:gs pos="47000">
                    <a:srgbClr val="9999FF"/>
                  </a:gs>
                  <a:gs pos="60001">
                    <a:srgbClr val="2E6792"/>
                  </a:gs>
                  <a:gs pos="71001">
                    <a:srgbClr val="3333CC"/>
                  </a:gs>
                  <a:gs pos="81000">
                    <a:srgbClr val="1170FF"/>
                  </a:gs>
                  <a:gs pos="100000">
                    <a:srgbClr val="006699"/>
                  </a:gs>
                </a:gsLst>
                <a:lin ang="5400000" scaled="1"/>
              </a:gradFill>
              <a:ln w="28575">
                <a:solidFill>
                  <a:srgbClr val="0000CC"/>
                </a:solidFill>
                <a:miter lim="800000"/>
                <a:headEnd/>
                <a:tailEnd/>
              </a:ln>
              <a:effectLst/>
            </p:spPr>
            <p:txBody>
              <a:bodyPr wrap="none" anchor="ctr"/>
              <a:lstStyle/>
              <a:p>
                <a:endParaRPr lang="en-US"/>
              </a:p>
            </p:txBody>
          </p:sp>
        </p:grpSp>
        <p:sp>
          <p:nvSpPr>
            <p:cNvPr id="518214" name="Text Box 70"/>
            <p:cNvSpPr txBox="1">
              <a:spLocks noChangeArrowheads="1"/>
            </p:cNvSpPr>
            <p:nvPr/>
          </p:nvSpPr>
          <p:spPr bwMode="auto">
            <a:xfrm>
              <a:off x="1800" y="2448"/>
              <a:ext cx="864" cy="404"/>
            </a:xfrm>
            <a:prstGeom prst="rect">
              <a:avLst/>
            </a:prstGeom>
            <a:noFill/>
            <a:ln w="9525">
              <a:noFill/>
              <a:miter lim="800000"/>
              <a:headEnd/>
              <a:tailEnd/>
            </a:ln>
            <a:effectLst>
              <a:outerShdw dist="45791" dir="2021404" algn="ctr" rotWithShape="0">
                <a:schemeClr val="tx1"/>
              </a:outerShdw>
            </a:effectLst>
          </p:spPr>
          <p:txBody>
            <a:bodyPr>
              <a:spAutoFit/>
            </a:bodyPr>
            <a:lstStyle/>
            <a:p>
              <a:pPr algn="ctr"/>
              <a:r>
                <a:rPr lang="en-US" sz="2400" dirty="0">
                  <a:solidFill>
                    <a:srgbClr val="FFFF66"/>
                  </a:solidFill>
                </a:rPr>
                <a:t>Physical</a:t>
              </a:r>
            </a:p>
            <a:p>
              <a:pPr algn="ctr"/>
              <a:r>
                <a:rPr lang="en-US" sz="2400" dirty="0">
                  <a:solidFill>
                    <a:srgbClr val="FFFF66"/>
                  </a:solidFill>
                </a:rPr>
                <a:t>mind</a:t>
              </a:r>
            </a:p>
          </p:txBody>
        </p:sp>
        <p:sp>
          <p:nvSpPr>
            <p:cNvPr id="518215" name="Text Box 71"/>
            <p:cNvSpPr txBox="1">
              <a:spLocks noChangeArrowheads="1"/>
            </p:cNvSpPr>
            <p:nvPr/>
          </p:nvSpPr>
          <p:spPr bwMode="auto">
            <a:xfrm>
              <a:off x="1536" y="2140"/>
              <a:ext cx="1392" cy="104"/>
            </a:xfrm>
            <a:prstGeom prst="rect">
              <a:avLst/>
            </a:prstGeom>
            <a:noFill/>
            <a:ln w="57150">
              <a:noFill/>
              <a:miter lim="800000"/>
              <a:headEnd/>
              <a:tailEnd/>
            </a:ln>
            <a:effectLst/>
          </p:spPr>
          <p:txBody>
            <a:bodyPr>
              <a:spAutoFit/>
            </a:bodyPr>
            <a:lstStyle/>
            <a:p>
              <a:pPr algn="ctr">
                <a:lnSpc>
                  <a:spcPct val="20000"/>
                </a:lnSpc>
              </a:pPr>
              <a:r>
                <a:rPr lang="en-US" sz="2400">
                  <a:solidFill>
                    <a:srgbClr val="0000FF"/>
                  </a:solidFill>
                  <a:latin typeface="Latin Wide" pitchFamily="2" charset="0"/>
                </a:rPr>
                <a:t>_____________</a:t>
              </a:r>
            </a:p>
          </p:txBody>
        </p:sp>
      </p:grpSp>
      <p:sp>
        <p:nvSpPr>
          <p:cNvPr id="518152" name="Text Box 8"/>
          <p:cNvSpPr txBox="1">
            <a:spLocks noChangeArrowheads="1"/>
          </p:cNvSpPr>
          <p:nvPr/>
        </p:nvSpPr>
        <p:spPr bwMode="auto">
          <a:xfrm>
            <a:off x="152400" y="4191000"/>
            <a:ext cx="1631950" cy="920750"/>
          </a:xfrm>
          <a:prstGeom prst="rect">
            <a:avLst/>
          </a:prstGeom>
          <a:noFill/>
          <a:ln w="9525">
            <a:noFill/>
            <a:miter lim="800000"/>
            <a:headEnd/>
            <a:tailEnd/>
          </a:ln>
          <a:effectLst>
            <a:outerShdw dist="35921" dir="2700000" algn="ctr" rotWithShape="0">
              <a:schemeClr val="bg1"/>
            </a:outerShdw>
          </a:effectLst>
        </p:spPr>
        <p:txBody>
          <a:bodyPr>
            <a:spAutoFit/>
          </a:bodyPr>
          <a:lstStyle/>
          <a:p>
            <a:pPr algn="r">
              <a:lnSpc>
                <a:spcPct val="85000"/>
              </a:lnSpc>
            </a:pPr>
            <a:r>
              <a:rPr lang="en-US" sz="3200">
                <a:solidFill>
                  <a:srgbClr val="003300"/>
                </a:solidFill>
              </a:rPr>
              <a:t>Physical</a:t>
            </a:r>
          </a:p>
          <a:p>
            <a:pPr algn="r">
              <a:lnSpc>
                <a:spcPct val="85000"/>
              </a:lnSpc>
            </a:pPr>
            <a:r>
              <a:rPr lang="en-US" sz="3200">
                <a:solidFill>
                  <a:srgbClr val="003300"/>
                </a:solidFill>
              </a:rPr>
              <a:t>self</a:t>
            </a:r>
          </a:p>
        </p:txBody>
      </p:sp>
      <p:sp>
        <p:nvSpPr>
          <p:cNvPr id="518180" name="Text Box 36"/>
          <p:cNvSpPr txBox="1">
            <a:spLocks noChangeArrowheads="1"/>
          </p:cNvSpPr>
          <p:nvPr/>
        </p:nvSpPr>
        <p:spPr bwMode="auto">
          <a:xfrm>
            <a:off x="1981200" y="1949450"/>
            <a:ext cx="1790700" cy="412750"/>
          </a:xfrm>
          <a:prstGeom prst="rect">
            <a:avLst/>
          </a:prstGeom>
          <a:noFill/>
          <a:ln w="9525">
            <a:noFill/>
            <a:miter lim="800000"/>
            <a:headEnd/>
            <a:tailEnd/>
          </a:ln>
          <a:effectLst>
            <a:outerShdw dist="25400" dir="2700000" algn="ctr" rotWithShape="0">
              <a:schemeClr val="bg1"/>
            </a:outerShdw>
          </a:effectLst>
        </p:spPr>
        <p:txBody>
          <a:bodyPr>
            <a:spAutoFit/>
          </a:bodyPr>
          <a:lstStyle/>
          <a:p>
            <a:r>
              <a:rPr lang="en-US" sz="2800" dirty="0">
                <a:solidFill>
                  <a:srgbClr val="660066"/>
                </a:solidFill>
              </a:rPr>
              <a:t>Spirit body</a:t>
            </a:r>
          </a:p>
        </p:txBody>
      </p:sp>
      <p:sp>
        <p:nvSpPr>
          <p:cNvPr id="518181" name="Text Box 37"/>
          <p:cNvSpPr txBox="1">
            <a:spLocks noChangeArrowheads="1"/>
          </p:cNvSpPr>
          <p:nvPr/>
        </p:nvSpPr>
        <p:spPr bwMode="auto">
          <a:xfrm>
            <a:off x="2362200" y="2619375"/>
            <a:ext cx="990600" cy="733425"/>
          </a:xfrm>
          <a:prstGeom prst="rect">
            <a:avLst/>
          </a:prstGeom>
          <a:noFill/>
          <a:ln w="9525">
            <a:noFill/>
            <a:miter lim="800000"/>
            <a:headEnd/>
            <a:tailEnd/>
          </a:ln>
          <a:effectLst>
            <a:outerShdw dist="35921" dir="2700000" algn="ctr" rotWithShape="0">
              <a:schemeClr val="bg1"/>
            </a:outerShdw>
          </a:effectLst>
        </p:spPr>
        <p:txBody>
          <a:bodyPr>
            <a:spAutoFit/>
          </a:bodyPr>
          <a:lstStyle/>
          <a:p>
            <a:pPr algn="ctr"/>
            <a:r>
              <a:rPr lang="en-US" sz="2800">
                <a:solidFill>
                  <a:srgbClr val="800080"/>
                </a:solidFill>
              </a:rPr>
              <a:t>Spirit</a:t>
            </a:r>
          </a:p>
          <a:p>
            <a:pPr algn="ctr"/>
            <a:r>
              <a:rPr lang="en-US" sz="2800">
                <a:solidFill>
                  <a:srgbClr val="800080"/>
                </a:solidFill>
              </a:rPr>
              <a:t>mind</a:t>
            </a:r>
          </a:p>
        </p:txBody>
      </p:sp>
      <p:sp>
        <p:nvSpPr>
          <p:cNvPr id="518184" name="Text Box 40"/>
          <p:cNvSpPr txBox="1">
            <a:spLocks noChangeArrowheads="1"/>
          </p:cNvSpPr>
          <p:nvPr/>
        </p:nvSpPr>
        <p:spPr bwMode="auto">
          <a:xfrm>
            <a:off x="611188" y="2060575"/>
            <a:ext cx="1163637" cy="873125"/>
          </a:xfrm>
          <a:prstGeom prst="rect">
            <a:avLst/>
          </a:prstGeom>
          <a:noFill/>
          <a:ln w="9525">
            <a:noFill/>
            <a:miter lim="800000"/>
            <a:headEnd/>
            <a:tailEnd/>
          </a:ln>
          <a:effectLst>
            <a:outerShdw dist="35921" dir="2700000" algn="ctr" rotWithShape="0">
              <a:schemeClr val="bg1"/>
            </a:outerShdw>
          </a:effectLst>
        </p:spPr>
        <p:txBody>
          <a:bodyPr>
            <a:spAutoFit/>
          </a:bodyPr>
          <a:lstStyle/>
          <a:p>
            <a:pPr algn="r">
              <a:lnSpc>
                <a:spcPct val="80000"/>
              </a:lnSpc>
            </a:pPr>
            <a:r>
              <a:rPr lang="en-US" sz="3200" dirty="0">
                <a:solidFill>
                  <a:srgbClr val="660066"/>
                </a:solidFill>
              </a:rPr>
              <a:t>Spirit</a:t>
            </a:r>
          </a:p>
          <a:p>
            <a:pPr algn="r">
              <a:lnSpc>
                <a:spcPct val="80000"/>
              </a:lnSpc>
            </a:pPr>
            <a:r>
              <a:rPr lang="en-US" sz="3200" dirty="0">
                <a:solidFill>
                  <a:srgbClr val="660066"/>
                </a:solidFill>
              </a:rPr>
              <a:t>self</a:t>
            </a: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518146"/>
                                        </p:tgtEl>
                                        <p:attrNameLst>
                                          <p:attrName>style.visibility</p:attrName>
                                        </p:attrNameLst>
                                      </p:cBhvr>
                                      <p:to>
                                        <p:strVal val="visible"/>
                                      </p:to>
                                    </p:set>
                                    <p:anim calcmode="lin" valueType="num">
                                      <p:cBhvr>
                                        <p:cTn id="7" dur="1000" fill="hold"/>
                                        <p:tgtEl>
                                          <p:spTgt spid="518146"/>
                                        </p:tgtEl>
                                        <p:attrNameLst>
                                          <p:attrName>ppt_w</p:attrName>
                                        </p:attrNameLst>
                                      </p:cBhvr>
                                      <p:tavLst>
                                        <p:tav tm="0">
                                          <p:val>
                                            <p:fltVal val="0"/>
                                          </p:val>
                                        </p:tav>
                                        <p:tav tm="100000">
                                          <p:val>
                                            <p:strVal val="#ppt_w"/>
                                          </p:val>
                                        </p:tav>
                                      </p:tavLst>
                                    </p:anim>
                                    <p:anim calcmode="lin" valueType="num">
                                      <p:cBhvr>
                                        <p:cTn id="8" dur="1000" fill="hold"/>
                                        <p:tgtEl>
                                          <p:spTgt spid="518146"/>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37" fill="hold" nodeType="clickEffect">
                                  <p:stCondLst>
                                    <p:cond delay="0"/>
                                  </p:stCondLst>
                                  <p:childTnLst>
                                    <p:set>
                                      <p:cBhvr>
                                        <p:cTn id="12" dur="1" fill="hold">
                                          <p:stCondLst>
                                            <p:cond delay="0"/>
                                          </p:stCondLst>
                                        </p:cTn>
                                        <p:tgtEl>
                                          <p:spTgt spid="518220"/>
                                        </p:tgtEl>
                                        <p:attrNameLst>
                                          <p:attrName>style.visibility</p:attrName>
                                        </p:attrNameLst>
                                      </p:cBhvr>
                                      <p:to>
                                        <p:strVal val="visible"/>
                                      </p:to>
                                    </p:set>
                                    <p:animEffect transition="in" filter="barn(outVertical)">
                                      <p:cBhvr>
                                        <p:cTn id="13" dur="500"/>
                                        <p:tgtEl>
                                          <p:spTgt spid="518220"/>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mph" presetSubtype="0" decel="50000" autoRev="1" fill="remove" grpId="0" nodeType="clickEffect">
                                  <p:stCondLst>
                                    <p:cond delay="0"/>
                                  </p:stCondLst>
                                  <p:childTnLst>
                                    <p:animScale>
                                      <p:cBhvr>
                                        <p:cTn id="17" dur="2000" fill="hold"/>
                                        <p:tgtEl>
                                          <p:spTgt spid="518184"/>
                                        </p:tgtEl>
                                      </p:cBhvr>
                                      <p:by x="150000" y="150000"/>
                                    </p:animScale>
                                  </p:childTnLst>
                                </p:cTn>
                              </p:par>
                            </p:childTnLst>
                          </p:cTn>
                        </p:par>
                      </p:childTnLst>
                    </p:cTn>
                  </p:par>
                  <p:par>
                    <p:cTn id="18" fill="hold">
                      <p:stCondLst>
                        <p:cond delay="indefinite"/>
                      </p:stCondLst>
                      <p:childTnLst>
                        <p:par>
                          <p:cTn id="19" fill="hold">
                            <p:stCondLst>
                              <p:cond delay="0"/>
                            </p:stCondLst>
                            <p:childTnLst>
                              <p:par>
                                <p:cTn id="20" presetID="17" presetClass="entr" presetSubtype="10" fill="hold" grpId="0" nodeType="clickEffect">
                                  <p:stCondLst>
                                    <p:cond delay="0"/>
                                  </p:stCondLst>
                                  <p:childTnLst>
                                    <p:set>
                                      <p:cBhvr>
                                        <p:cTn id="21" dur="1" fill="hold">
                                          <p:stCondLst>
                                            <p:cond delay="0"/>
                                          </p:stCondLst>
                                        </p:cTn>
                                        <p:tgtEl>
                                          <p:spTgt spid="518181"/>
                                        </p:tgtEl>
                                        <p:attrNameLst>
                                          <p:attrName>style.visibility</p:attrName>
                                        </p:attrNameLst>
                                      </p:cBhvr>
                                      <p:to>
                                        <p:strVal val="visible"/>
                                      </p:to>
                                    </p:set>
                                    <p:anim calcmode="lin" valueType="num">
                                      <p:cBhvr>
                                        <p:cTn id="22" dur="500" fill="hold"/>
                                        <p:tgtEl>
                                          <p:spTgt spid="518181"/>
                                        </p:tgtEl>
                                        <p:attrNameLst>
                                          <p:attrName>ppt_w</p:attrName>
                                        </p:attrNameLst>
                                      </p:cBhvr>
                                      <p:tavLst>
                                        <p:tav tm="0">
                                          <p:val>
                                            <p:fltVal val="0"/>
                                          </p:val>
                                        </p:tav>
                                        <p:tav tm="100000">
                                          <p:val>
                                            <p:strVal val="#ppt_w"/>
                                          </p:val>
                                        </p:tav>
                                      </p:tavLst>
                                    </p:anim>
                                    <p:anim calcmode="lin" valueType="num">
                                      <p:cBhvr>
                                        <p:cTn id="23" dur="500" fill="hold"/>
                                        <p:tgtEl>
                                          <p:spTgt spid="518181"/>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518180"/>
                                        </p:tgtEl>
                                        <p:attrNameLst>
                                          <p:attrName>style.visibility</p:attrName>
                                        </p:attrNameLst>
                                      </p:cBhvr>
                                      <p:to>
                                        <p:strVal val="visible"/>
                                      </p:to>
                                    </p:set>
                                    <p:anim calcmode="lin" valueType="num">
                                      <p:cBhvr>
                                        <p:cTn id="28" dur="1000" fill="hold"/>
                                        <p:tgtEl>
                                          <p:spTgt spid="518180"/>
                                        </p:tgtEl>
                                        <p:attrNameLst>
                                          <p:attrName>ppt_w</p:attrName>
                                        </p:attrNameLst>
                                      </p:cBhvr>
                                      <p:tavLst>
                                        <p:tav tm="0">
                                          <p:val>
                                            <p:strVal val="#ppt_w*0.70"/>
                                          </p:val>
                                        </p:tav>
                                        <p:tav tm="100000">
                                          <p:val>
                                            <p:strVal val="#ppt_w"/>
                                          </p:val>
                                        </p:tav>
                                      </p:tavLst>
                                    </p:anim>
                                    <p:anim calcmode="lin" valueType="num">
                                      <p:cBhvr>
                                        <p:cTn id="29" dur="1000" fill="hold"/>
                                        <p:tgtEl>
                                          <p:spTgt spid="518180"/>
                                        </p:tgtEl>
                                        <p:attrNameLst>
                                          <p:attrName>ppt_h</p:attrName>
                                        </p:attrNameLst>
                                      </p:cBhvr>
                                      <p:tavLst>
                                        <p:tav tm="0">
                                          <p:val>
                                            <p:strVal val="#ppt_h"/>
                                          </p:val>
                                        </p:tav>
                                        <p:tav tm="100000">
                                          <p:val>
                                            <p:strVal val="#ppt_h"/>
                                          </p:val>
                                        </p:tav>
                                      </p:tavLst>
                                    </p:anim>
                                    <p:animEffect transition="in" filter="fade">
                                      <p:cBhvr>
                                        <p:cTn id="30" dur="1000"/>
                                        <p:tgtEl>
                                          <p:spTgt spid="5181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8146" grpId="0" autoUpdateAnimBg="0"/>
      <p:bldP spid="518180" grpId="0" autoUpdateAnimBg="0"/>
      <p:bldP spid="518181" grpId="0" autoUpdateAnimBg="0"/>
      <p:bldP spid="51818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chemeClr val="bg1"/>
            </a:gs>
            <a:gs pos="100000">
              <a:srgbClr val="CC99FF"/>
            </a:gs>
          </a:gsLst>
          <a:path path="shape">
            <a:fillToRect l="50000" t="50000" r="50000" b="50000"/>
          </a:path>
        </a:gradFill>
        <a:effectLst/>
      </p:bgPr>
    </p:bg>
    <p:spTree>
      <p:nvGrpSpPr>
        <p:cNvPr id="1" name=""/>
        <p:cNvGrpSpPr/>
        <p:nvPr/>
      </p:nvGrpSpPr>
      <p:grpSpPr>
        <a:xfrm>
          <a:off x="0" y="0"/>
          <a:ext cx="0" cy="0"/>
          <a:chOff x="0" y="0"/>
          <a:chExt cx="0" cy="0"/>
        </a:xfrm>
      </p:grpSpPr>
      <p:sp>
        <p:nvSpPr>
          <p:cNvPr id="48131" name="WordArt 3"/>
          <p:cNvSpPr>
            <a:spLocks noChangeArrowheads="1" noChangeShapeType="1" noTextEdit="1"/>
          </p:cNvSpPr>
          <p:nvPr/>
        </p:nvSpPr>
        <p:spPr bwMode="auto">
          <a:xfrm>
            <a:off x="1343025" y="990600"/>
            <a:ext cx="6457950" cy="838200"/>
          </a:xfrm>
          <a:prstGeom prst="rect">
            <a:avLst/>
          </a:prstGeom>
        </p:spPr>
        <p:txBody>
          <a:bodyPr wrap="none" fromWordArt="1">
            <a:prstTxWarp prst="textPlain">
              <a:avLst>
                <a:gd name="adj" fmla="val 50000"/>
              </a:avLst>
            </a:prstTxWarp>
            <a:scene3d>
              <a:camera prst="legacyPerspectiveTop"/>
              <a:lightRig rig="legacyHarsh3" dir="b"/>
            </a:scene3d>
            <a:sp3d extrusionH="121893000" prstMaterial="legacyMatte">
              <a:extrusionClr>
                <a:srgbClr val="6600CC"/>
              </a:extrusionClr>
            </a:sp3d>
          </a:bodyPr>
          <a:lstStyle/>
          <a:p>
            <a:pPr algn="ctr"/>
            <a:r>
              <a:rPr lang="en-US" sz="3600" b="1" kern="10">
                <a:ln w="38100">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2700000" scaled="1"/>
                </a:gradFill>
                <a:latin typeface="Arial Black"/>
              </a:rPr>
              <a:t>Section 1</a:t>
            </a:r>
          </a:p>
        </p:txBody>
      </p:sp>
      <p:sp>
        <p:nvSpPr>
          <p:cNvPr id="48134" name="WordArt 6"/>
          <p:cNvSpPr>
            <a:spLocks noChangeArrowheads="1" noChangeShapeType="1" noTextEdit="1"/>
          </p:cNvSpPr>
          <p:nvPr/>
        </p:nvSpPr>
        <p:spPr bwMode="auto">
          <a:xfrm>
            <a:off x="400050" y="2590800"/>
            <a:ext cx="8343900" cy="2667000"/>
          </a:xfrm>
          <a:prstGeom prst="rect">
            <a:avLst/>
          </a:prstGeom>
        </p:spPr>
        <p:txBody>
          <a:bodyPr wrap="none" fromWordArt="1">
            <a:prstTxWarp prst="textPlain">
              <a:avLst>
                <a:gd name="adj" fmla="val 50000"/>
              </a:avLst>
            </a:prstTxWarp>
          </a:bodyPr>
          <a:lstStyle/>
          <a:p>
            <a:pPr algn="ctr"/>
            <a:r>
              <a:rPr lang="en-US" sz="3600" kern="10" dirty="0">
                <a:ln w="38100">
                  <a:solidFill>
                    <a:srgbClr val="0000FF"/>
                  </a:solidFill>
                  <a:round/>
                  <a:headEnd/>
                  <a:tailEnd/>
                </a:ln>
                <a:gradFill rotWithShape="0">
                  <a:gsLst>
                    <a:gs pos="0">
                      <a:srgbClr val="FFFF00"/>
                    </a:gs>
                    <a:gs pos="100000">
                      <a:srgbClr val="FF9933"/>
                    </a:gs>
                  </a:gsLst>
                  <a:path path="rect">
                    <a:fillToRect l="50000" t="50000" r="50000" b="50000"/>
                  </a:path>
                </a:gradFill>
                <a:effectLst>
                  <a:prstShdw prst="shdw13" dist="53882" dir="13500000">
                    <a:srgbClr val="CCCCFF"/>
                  </a:prstShdw>
                </a:effectLst>
                <a:latin typeface="Impact"/>
              </a:rPr>
              <a:t>The Dual Characteristics of God</a:t>
            </a:r>
          </a:p>
          <a:p>
            <a:pPr algn="ctr"/>
            <a:r>
              <a:rPr lang="en-US" sz="3600" kern="10" dirty="0">
                <a:ln w="38100">
                  <a:solidFill>
                    <a:srgbClr val="0000FF"/>
                  </a:solidFill>
                  <a:round/>
                  <a:headEnd/>
                  <a:tailEnd/>
                </a:ln>
                <a:gradFill rotWithShape="0">
                  <a:gsLst>
                    <a:gs pos="0">
                      <a:srgbClr val="FFFF00"/>
                    </a:gs>
                    <a:gs pos="100000">
                      <a:srgbClr val="FF9933"/>
                    </a:gs>
                  </a:gsLst>
                  <a:path path="rect">
                    <a:fillToRect l="50000" t="50000" r="50000" b="50000"/>
                  </a:path>
                </a:gradFill>
                <a:effectLst>
                  <a:prstShdw prst="shdw13" dist="53882" dir="13500000">
                    <a:srgbClr val="CCCCFF"/>
                  </a:prstShdw>
                </a:effectLst>
                <a:latin typeface="Impact"/>
              </a:rPr>
              <a:t>and the Created Universe</a:t>
            </a:r>
          </a:p>
        </p:txBody>
      </p:sp>
      <p:sp>
        <p:nvSpPr>
          <p:cNvPr id="48135" name="WordArt 7"/>
          <p:cNvSpPr>
            <a:spLocks noChangeArrowheads="1" noChangeShapeType="1" noTextEdit="1"/>
          </p:cNvSpPr>
          <p:nvPr/>
        </p:nvSpPr>
        <p:spPr bwMode="auto">
          <a:xfrm>
            <a:off x="381000" y="5905500"/>
            <a:ext cx="8382000" cy="495300"/>
          </a:xfrm>
          <a:prstGeom prst="rect">
            <a:avLst/>
          </a:prstGeom>
        </p:spPr>
        <p:txBody>
          <a:bodyPr wrap="none" fromWordArt="1">
            <a:prstTxWarp prst="textPlain">
              <a:avLst>
                <a:gd name="adj" fmla="val 50000"/>
              </a:avLst>
            </a:prstTxWarp>
          </a:bodyPr>
          <a:lstStyle/>
          <a:p>
            <a:pPr algn="ctr"/>
            <a:r>
              <a:rPr lang="en-US" sz="3600" kern="10" dirty="0">
                <a:ln w="28575">
                  <a:solidFill>
                    <a:srgbClr val="0000FF"/>
                  </a:solidFill>
                  <a:round/>
                  <a:headEnd/>
                  <a:tailEnd/>
                </a:ln>
                <a:solidFill>
                  <a:srgbClr val="0000FF"/>
                </a:solidFill>
                <a:effectLst>
                  <a:outerShdw dist="35921" dir="2700000" algn="ctr" rotWithShape="0">
                    <a:schemeClr val="bg1"/>
                  </a:outerShdw>
                </a:effectLst>
                <a:latin typeface="Arial Black"/>
              </a:rPr>
              <a:t>1.1 The Dual Characteristics of God</a:t>
            </a:r>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48131"/>
                                        </p:tgtEl>
                                        <p:attrNameLst>
                                          <p:attrName>style.visibility</p:attrName>
                                        </p:attrNameLst>
                                      </p:cBhvr>
                                      <p:to>
                                        <p:strVal val="visible"/>
                                      </p:to>
                                    </p:set>
                                    <p:animEffect transition="in" filter="wipe(up)">
                                      <p:cBhvr>
                                        <p:cTn id="7" dur="500"/>
                                        <p:tgtEl>
                                          <p:spTgt spid="48131"/>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48134"/>
                                        </p:tgtEl>
                                        <p:attrNameLst>
                                          <p:attrName>style.visibility</p:attrName>
                                        </p:attrNameLst>
                                      </p:cBhvr>
                                      <p:to>
                                        <p:strVal val="visible"/>
                                      </p:to>
                                    </p:set>
                                    <p:animEffect transition="in" filter="barn(outVertical)">
                                      <p:cBhvr>
                                        <p:cTn id="11" dur="500"/>
                                        <p:tgtEl>
                                          <p:spTgt spid="48134"/>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48135"/>
                                        </p:tgtEl>
                                        <p:attrNameLst>
                                          <p:attrName>style.visibility</p:attrName>
                                        </p:attrNameLst>
                                      </p:cBhvr>
                                      <p:to>
                                        <p:strVal val="visible"/>
                                      </p:to>
                                    </p:set>
                                    <p:animEffect transition="in" filter="fade">
                                      <p:cBhvr>
                                        <p:cTn id="16" dur="2000"/>
                                        <p:tgtEl>
                                          <p:spTgt spid="48135"/>
                                        </p:tgtEl>
                                      </p:cBhvr>
                                    </p:animEffect>
                                    <p:anim calcmode="lin" valueType="num">
                                      <p:cBhvr>
                                        <p:cTn id="17" dur="2000" fill="hold"/>
                                        <p:tgtEl>
                                          <p:spTgt spid="48135"/>
                                        </p:tgtEl>
                                        <p:attrNameLst>
                                          <p:attrName>ppt_x</p:attrName>
                                        </p:attrNameLst>
                                      </p:cBhvr>
                                      <p:tavLst>
                                        <p:tav tm="0">
                                          <p:val>
                                            <p:strVal val="#ppt_x"/>
                                          </p:val>
                                        </p:tav>
                                        <p:tav tm="100000">
                                          <p:val>
                                            <p:strVal val="#ppt_x"/>
                                          </p:val>
                                        </p:tav>
                                      </p:tavLst>
                                    </p:anim>
                                    <p:anim calcmode="lin" valueType="num">
                                      <p:cBhvr>
                                        <p:cTn id="18" dur="2000" fill="hold"/>
                                        <p:tgtEl>
                                          <p:spTgt spid="481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 grpId="0" animBg="1"/>
      <p:bldP spid="48134" grpId="0" animBg="1"/>
      <p:bldP spid="48135" grpId="0" animBg="1"/>
    </p:bldLst>
  </p:timing>
</p:sld>
</file>

<file path=ppt/slides/slide90.xml><?xml version="1.0" encoding="utf-8"?>
<p:sld xmlns:a="http://schemas.openxmlformats.org/drawingml/2006/main" xmlns:r="http://schemas.openxmlformats.org/officeDocument/2006/relationships" xmlns:p="http://schemas.openxmlformats.org/presentationml/2006/main">
  <p:cSld>
    <p:bg>
      <p:bgPr>
        <a:gradFill rotWithShape="0">
          <a:gsLst>
            <a:gs pos="0">
              <a:srgbClr val="CC99FF"/>
            </a:gs>
            <a:gs pos="50000">
              <a:schemeClr val="bg1"/>
            </a:gs>
            <a:gs pos="100000">
              <a:srgbClr val="CC99FF"/>
            </a:gs>
          </a:gsLst>
          <a:lin ang="5400000" scaled="1"/>
        </a:gradFill>
        <a:effectLst/>
      </p:bgPr>
    </p:bg>
    <p:spTree>
      <p:nvGrpSpPr>
        <p:cNvPr id="1" name=""/>
        <p:cNvGrpSpPr/>
        <p:nvPr/>
      </p:nvGrpSpPr>
      <p:grpSpPr>
        <a:xfrm>
          <a:off x="0" y="0"/>
          <a:ext cx="0" cy="0"/>
          <a:chOff x="0" y="0"/>
          <a:chExt cx="0" cy="0"/>
        </a:xfrm>
      </p:grpSpPr>
      <p:sp>
        <p:nvSpPr>
          <p:cNvPr id="283652" name="Rectangle 4"/>
          <p:cNvSpPr>
            <a:spLocks noChangeArrowheads="1"/>
          </p:cNvSpPr>
          <p:nvPr/>
        </p:nvSpPr>
        <p:spPr bwMode="auto">
          <a:xfrm>
            <a:off x="0" y="5638800"/>
            <a:ext cx="9144000" cy="1211263"/>
          </a:xfrm>
          <a:prstGeom prst="rect">
            <a:avLst/>
          </a:prstGeom>
          <a:solidFill>
            <a:schemeClr val="tx1"/>
          </a:solidFill>
          <a:ln w="9525">
            <a:solidFill>
              <a:schemeClr val="tx1"/>
            </a:solidFill>
            <a:miter lim="800000"/>
            <a:headEnd/>
            <a:tailEnd/>
          </a:ln>
          <a:effectLst/>
        </p:spPr>
        <p:txBody>
          <a:bodyPr wrap="none" anchor="ctr"/>
          <a:lstStyle/>
          <a:p>
            <a:endParaRPr lang="en-US"/>
          </a:p>
        </p:txBody>
      </p:sp>
      <p:grpSp>
        <p:nvGrpSpPr>
          <p:cNvPr id="283798" name="Group 150"/>
          <p:cNvGrpSpPr>
            <a:grpSpLocks/>
          </p:cNvGrpSpPr>
          <p:nvPr/>
        </p:nvGrpSpPr>
        <p:grpSpPr bwMode="auto">
          <a:xfrm>
            <a:off x="762000" y="5791200"/>
            <a:ext cx="7924800" cy="730250"/>
            <a:chOff x="384" y="3638"/>
            <a:chExt cx="5136" cy="460"/>
          </a:xfrm>
        </p:grpSpPr>
        <p:sp>
          <p:nvSpPr>
            <p:cNvPr id="283653" name="Text Box 5"/>
            <p:cNvSpPr txBox="1">
              <a:spLocks noChangeArrowheads="1"/>
            </p:cNvSpPr>
            <p:nvPr/>
          </p:nvSpPr>
          <p:spPr bwMode="auto">
            <a:xfrm>
              <a:off x="576" y="3648"/>
              <a:ext cx="4944" cy="450"/>
            </a:xfrm>
            <a:prstGeom prst="rect">
              <a:avLst/>
            </a:prstGeom>
            <a:noFill/>
            <a:ln w="9525">
              <a:noFill/>
              <a:miter lim="800000"/>
              <a:headEnd/>
              <a:tailEnd/>
            </a:ln>
            <a:effectLst/>
          </p:spPr>
          <p:txBody>
            <a:bodyPr>
              <a:spAutoFit/>
            </a:bodyPr>
            <a:lstStyle/>
            <a:p>
              <a:pPr>
                <a:lnSpc>
                  <a:spcPct val="85000"/>
                </a:lnSpc>
              </a:pPr>
              <a:r>
                <a:rPr lang="en-US" sz="2400" b="1">
                  <a:solidFill>
                    <a:schemeClr val="bg1"/>
                  </a:solidFill>
                  <a:latin typeface="Arial Narrow" pitchFamily="34" charset="0"/>
                </a:rPr>
                <a:t>The spirit can </a:t>
              </a:r>
              <a:r>
                <a:rPr lang="en-US" sz="2400" b="1" u="sng">
                  <a:solidFill>
                    <a:schemeClr val="bg1"/>
                  </a:solidFill>
                  <a:latin typeface="Arial Narrow" pitchFamily="34" charset="0"/>
                </a:rPr>
                <a:t>grow and reach perfection</a:t>
              </a:r>
              <a:r>
                <a:rPr lang="en-US" sz="2400" b="1">
                  <a:solidFill>
                    <a:schemeClr val="bg1"/>
                  </a:solidFill>
                  <a:latin typeface="Arial Narrow" pitchFamily="34" charset="0"/>
                </a:rPr>
                <a:t> only while it abides in the </a:t>
              </a:r>
              <a:r>
                <a:rPr lang="en-US" sz="2400" b="1" u="sng">
                  <a:solidFill>
                    <a:schemeClr val="bg1"/>
                  </a:solidFill>
                  <a:latin typeface="Arial Narrow" pitchFamily="34" charset="0"/>
                </a:rPr>
                <a:t>body</a:t>
              </a:r>
              <a:r>
                <a:rPr lang="en-US" sz="2400" b="1">
                  <a:solidFill>
                    <a:schemeClr val="bg1"/>
                  </a:solidFill>
                  <a:latin typeface="Arial Narrow" pitchFamily="34" charset="0"/>
                </a:rPr>
                <a:t>.</a:t>
              </a:r>
            </a:p>
          </p:txBody>
        </p:sp>
        <p:sp>
          <p:nvSpPr>
            <p:cNvPr id="283654" name="Text Box 6"/>
            <p:cNvSpPr txBox="1">
              <a:spLocks noChangeArrowheads="1"/>
            </p:cNvSpPr>
            <p:nvPr/>
          </p:nvSpPr>
          <p:spPr bwMode="auto">
            <a:xfrm>
              <a:off x="384" y="3638"/>
              <a:ext cx="222" cy="250"/>
            </a:xfrm>
            <a:prstGeom prst="rect">
              <a:avLst/>
            </a:prstGeom>
            <a:noFill/>
            <a:ln w="9525">
              <a:noFill/>
              <a:miter lim="800000"/>
              <a:headEnd/>
              <a:tailEnd/>
            </a:ln>
            <a:effectLst/>
          </p:spPr>
          <p:txBody>
            <a:bodyPr>
              <a:spAutoFit/>
            </a:bodyPr>
            <a:lstStyle/>
            <a:p>
              <a:pPr>
                <a:lnSpc>
                  <a:spcPct val="50000"/>
                </a:lnSpc>
              </a:pPr>
              <a:r>
                <a:rPr lang="en-US" sz="4000" b="1">
                  <a:solidFill>
                    <a:schemeClr val="bg1"/>
                  </a:solidFill>
                  <a:latin typeface="Times New Roman" pitchFamily="18" charset="0"/>
                  <a:sym typeface="CommonBullets" pitchFamily="34" charset="2"/>
                </a:rPr>
                <a:t></a:t>
              </a:r>
              <a:endParaRPr lang="en-US" sz="4000" b="1">
                <a:solidFill>
                  <a:schemeClr val="bg1"/>
                </a:solidFill>
                <a:latin typeface="Times New Roman" pitchFamily="18" charset="0"/>
              </a:endParaRPr>
            </a:p>
          </p:txBody>
        </p:sp>
      </p:grpSp>
      <p:sp>
        <p:nvSpPr>
          <p:cNvPr id="283744" name="Text Box 96"/>
          <p:cNvSpPr txBox="1">
            <a:spLocks noChangeArrowheads="1"/>
          </p:cNvSpPr>
          <p:nvPr/>
        </p:nvSpPr>
        <p:spPr bwMode="auto">
          <a:xfrm>
            <a:off x="4419600" y="1754188"/>
            <a:ext cx="4724400" cy="455612"/>
          </a:xfrm>
          <a:prstGeom prst="rect">
            <a:avLst/>
          </a:prstGeom>
          <a:noFill/>
          <a:ln w="9525">
            <a:noFill/>
            <a:miter lim="800000"/>
            <a:headEnd/>
            <a:tailEnd/>
          </a:ln>
          <a:effectLst/>
        </p:spPr>
        <p:txBody>
          <a:bodyPr>
            <a:spAutoFit/>
          </a:bodyPr>
          <a:lstStyle/>
          <a:p>
            <a:pPr>
              <a:lnSpc>
                <a:spcPct val="85000"/>
              </a:lnSpc>
            </a:pPr>
            <a:r>
              <a:rPr lang="en-US" sz="2800" dirty="0">
                <a:solidFill>
                  <a:srgbClr val="660066"/>
                </a:solidFill>
              </a:rPr>
              <a:t>Grows and reaches perfection</a:t>
            </a:r>
          </a:p>
        </p:txBody>
      </p:sp>
      <p:sp>
        <p:nvSpPr>
          <p:cNvPr id="283741" name="Text Box 93"/>
          <p:cNvSpPr txBox="1">
            <a:spLocks noChangeArrowheads="1"/>
          </p:cNvSpPr>
          <p:nvPr/>
        </p:nvSpPr>
        <p:spPr bwMode="auto">
          <a:xfrm>
            <a:off x="4114800" y="1706563"/>
            <a:ext cx="457200" cy="503237"/>
          </a:xfrm>
          <a:prstGeom prst="rect">
            <a:avLst/>
          </a:prstGeom>
          <a:noFill/>
          <a:ln w="9525">
            <a:noFill/>
            <a:miter lim="800000"/>
            <a:headEnd/>
            <a:tailEnd/>
          </a:ln>
          <a:effectLst/>
        </p:spPr>
        <p:txBody>
          <a:bodyPr>
            <a:spAutoFit/>
          </a:bodyPr>
          <a:lstStyle/>
          <a:p>
            <a:pPr>
              <a:lnSpc>
                <a:spcPct val="50000"/>
              </a:lnSpc>
            </a:pPr>
            <a:r>
              <a:rPr lang="en-US" sz="5400">
                <a:solidFill>
                  <a:srgbClr val="660066"/>
                </a:solidFill>
                <a:latin typeface="Times New Roman" pitchFamily="18" charset="0"/>
                <a:sym typeface="CommonBullets" pitchFamily="34" charset="2"/>
              </a:rPr>
              <a:t></a:t>
            </a:r>
            <a:endParaRPr lang="en-US" sz="5400">
              <a:solidFill>
                <a:srgbClr val="660066"/>
              </a:solidFill>
              <a:latin typeface="Times New Roman" pitchFamily="18" charset="0"/>
            </a:endParaRPr>
          </a:p>
        </p:txBody>
      </p:sp>
      <p:sp>
        <p:nvSpPr>
          <p:cNvPr id="283817" name="Text Box 169"/>
          <p:cNvSpPr txBox="1">
            <a:spLocks noChangeArrowheads="1"/>
          </p:cNvSpPr>
          <p:nvPr/>
        </p:nvSpPr>
        <p:spPr bwMode="auto">
          <a:xfrm>
            <a:off x="152400" y="4191000"/>
            <a:ext cx="1631950" cy="920750"/>
          </a:xfrm>
          <a:prstGeom prst="rect">
            <a:avLst/>
          </a:prstGeom>
          <a:noFill/>
          <a:ln w="9525">
            <a:noFill/>
            <a:miter lim="800000"/>
            <a:headEnd/>
            <a:tailEnd/>
          </a:ln>
          <a:effectLst>
            <a:outerShdw dist="35921" dir="2700000" algn="ctr" rotWithShape="0">
              <a:schemeClr val="bg1"/>
            </a:outerShdw>
          </a:effectLst>
        </p:spPr>
        <p:txBody>
          <a:bodyPr>
            <a:spAutoFit/>
          </a:bodyPr>
          <a:lstStyle/>
          <a:p>
            <a:pPr algn="r">
              <a:lnSpc>
                <a:spcPct val="85000"/>
              </a:lnSpc>
            </a:pPr>
            <a:r>
              <a:rPr lang="en-US" sz="3200">
                <a:solidFill>
                  <a:srgbClr val="003300"/>
                </a:solidFill>
              </a:rPr>
              <a:t>Physical</a:t>
            </a:r>
          </a:p>
          <a:p>
            <a:pPr algn="r">
              <a:lnSpc>
                <a:spcPct val="85000"/>
              </a:lnSpc>
            </a:pPr>
            <a:r>
              <a:rPr lang="en-US" sz="3200">
                <a:solidFill>
                  <a:srgbClr val="003300"/>
                </a:solidFill>
              </a:rPr>
              <a:t>self</a:t>
            </a:r>
          </a:p>
        </p:txBody>
      </p:sp>
      <p:sp>
        <p:nvSpPr>
          <p:cNvPr id="283825" name="Text Box 177"/>
          <p:cNvSpPr txBox="1">
            <a:spLocks noChangeArrowheads="1"/>
          </p:cNvSpPr>
          <p:nvPr/>
        </p:nvSpPr>
        <p:spPr bwMode="auto">
          <a:xfrm>
            <a:off x="611188" y="2060575"/>
            <a:ext cx="1163637" cy="873125"/>
          </a:xfrm>
          <a:prstGeom prst="rect">
            <a:avLst/>
          </a:prstGeom>
          <a:noFill/>
          <a:ln w="9525">
            <a:noFill/>
            <a:miter lim="800000"/>
            <a:headEnd/>
            <a:tailEnd/>
          </a:ln>
          <a:effectLst>
            <a:outerShdw dist="35921" dir="2700000" algn="ctr" rotWithShape="0">
              <a:schemeClr val="bg1"/>
            </a:outerShdw>
          </a:effectLst>
        </p:spPr>
        <p:txBody>
          <a:bodyPr>
            <a:spAutoFit/>
          </a:bodyPr>
          <a:lstStyle/>
          <a:p>
            <a:pPr algn="r">
              <a:lnSpc>
                <a:spcPct val="80000"/>
              </a:lnSpc>
            </a:pPr>
            <a:r>
              <a:rPr lang="en-US" sz="3200">
                <a:solidFill>
                  <a:srgbClr val="660066"/>
                </a:solidFill>
              </a:rPr>
              <a:t>Spirit</a:t>
            </a:r>
          </a:p>
          <a:p>
            <a:pPr algn="r">
              <a:lnSpc>
                <a:spcPct val="80000"/>
              </a:lnSpc>
            </a:pPr>
            <a:r>
              <a:rPr lang="en-US" sz="3200">
                <a:solidFill>
                  <a:srgbClr val="660066"/>
                </a:solidFill>
              </a:rPr>
              <a:t>self</a:t>
            </a:r>
          </a:p>
        </p:txBody>
      </p:sp>
      <p:grpSp>
        <p:nvGrpSpPr>
          <p:cNvPr id="283840" name="Group 192"/>
          <p:cNvGrpSpPr>
            <a:grpSpLocks/>
          </p:cNvGrpSpPr>
          <p:nvPr/>
        </p:nvGrpSpPr>
        <p:grpSpPr bwMode="auto">
          <a:xfrm>
            <a:off x="1600200" y="1531938"/>
            <a:ext cx="2514600" cy="3962400"/>
            <a:chOff x="1440" y="965"/>
            <a:chExt cx="1584" cy="2496"/>
          </a:xfrm>
        </p:grpSpPr>
        <p:sp>
          <p:nvSpPr>
            <p:cNvPr id="283841" name="Oval 193"/>
            <p:cNvSpPr>
              <a:spLocks noChangeArrowheads="1"/>
            </p:cNvSpPr>
            <p:nvPr/>
          </p:nvSpPr>
          <p:spPr bwMode="auto">
            <a:xfrm>
              <a:off x="1608" y="2213"/>
              <a:ext cx="1248" cy="1248"/>
            </a:xfrm>
            <a:prstGeom prst="ellipse">
              <a:avLst/>
            </a:prstGeom>
            <a:gradFill rotWithShape="0">
              <a:gsLst>
                <a:gs pos="0">
                  <a:srgbClr val="99FF33"/>
                </a:gs>
                <a:gs pos="100000">
                  <a:srgbClr val="006600"/>
                </a:gs>
              </a:gsLst>
              <a:lin ang="5400000" scaled="1"/>
            </a:gradFill>
            <a:ln w="9525">
              <a:solidFill>
                <a:srgbClr val="33CC33"/>
              </a:solidFill>
              <a:round/>
              <a:headEnd/>
              <a:tailEnd/>
            </a:ln>
            <a:effectLst/>
          </p:spPr>
          <p:txBody>
            <a:bodyPr wrap="none" anchor="ctr"/>
            <a:lstStyle/>
            <a:p>
              <a:endParaRPr lang="en-US"/>
            </a:p>
          </p:txBody>
        </p:sp>
        <p:sp>
          <p:nvSpPr>
            <p:cNvPr id="283842" name="Oval 194"/>
            <p:cNvSpPr>
              <a:spLocks noChangeArrowheads="1"/>
            </p:cNvSpPr>
            <p:nvPr/>
          </p:nvSpPr>
          <p:spPr bwMode="auto">
            <a:xfrm>
              <a:off x="1608" y="965"/>
              <a:ext cx="1248" cy="1248"/>
            </a:xfrm>
            <a:prstGeom prst="ellipse">
              <a:avLst/>
            </a:prstGeom>
            <a:gradFill rotWithShape="0">
              <a:gsLst>
                <a:gs pos="0">
                  <a:srgbClr val="FFCCFF"/>
                </a:gs>
                <a:gs pos="100000">
                  <a:srgbClr val="FF00FF"/>
                </a:gs>
              </a:gsLst>
              <a:lin ang="5400000" scaled="1"/>
            </a:gradFill>
            <a:ln w="19050">
              <a:solidFill>
                <a:srgbClr val="CC00CC"/>
              </a:solidFill>
              <a:round/>
              <a:headEnd/>
              <a:tailEnd/>
            </a:ln>
            <a:effectLst/>
          </p:spPr>
          <p:txBody>
            <a:bodyPr wrap="none" anchor="ctr"/>
            <a:lstStyle/>
            <a:p>
              <a:endParaRPr lang="en-US"/>
            </a:p>
          </p:txBody>
        </p:sp>
        <p:sp>
          <p:nvSpPr>
            <p:cNvPr id="283843" name="Oval 195"/>
            <p:cNvSpPr>
              <a:spLocks noChangeArrowheads="1"/>
            </p:cNvSpPr>
            <p:nvPr/>
          </p:nvSpPr>
          <p:spPr bwMode="auto">
            <a:xfrm>
              <a:off x="1860" y="1469"/>
              <a:ext cx="744" cy="744"/>
            </a:xfrm>
            <a:prstGeom prst="ellipse">
              <a:avLst/>
            </a:prstGeom>
            <a:gradFill rotWithShape="0">
              <a:gsLst>
                <a:gs pos="0">
                  <a:schemeClr val="bg1"/>
                </a:gs>
                <a:gs pos="100000">
                  <a:srgbClr val="FFCCFF"/>
                </a:gs>
              </a:gsLst>
              <a:path path="shape">
                <a:fillToRect l="50000" t="50000" r="50000" b="50000"/>
              </a:path>
            </a:gradFill>
            <a:ln w="19050">
              <a:noFill/>
              <a:round/>
              <a:headEnd/>
              <a:tailEnd/>
            </a:ln>
            <a:effectLst/>
          </p:spPr>
          <p:txBody>
            <a:bodyPr wrap="none" anchor="ctr"/>
            <a:lstStyle/>
            <a:p>
              <a:endParaRPr lang="en-US"/>
            </a:p>
          </p:txBody>
        </p:sp>
        <p:sp>
          <p:nvSpPr>
            <p:cNvPr id="283844" name="Oval 196"/>
            <p:cNvSpPr>
              <a:spLocks noChangeArrowheads="1"/>
            </p:cNvSpPr>
            <p:nvPr/>
          </p:nvSpPr>
          <p:spPr bwMode="auto">
            <a:xfrm>
              <a:off x="1860" y="2237"/>
              <a:ext cx="744" cy="744"/>
            </a:xfrm>
            <a:prstGeom prst="ellipse">
              <a:avLst/>
            </a:prstGeom>
            <a:gradFill rotWithShape="0">
              <a:gsLst>
                <a:gs pos="0">
                  <a:srgbClr val="CCFF33"/>
                </a:gs>
                <a:gs pos="50000">
                  <a:srgbClr val="008000"/>
                </a:gs>
                <a:gs pos="100000">
                  <a:srgbClr val="CCFF33"/>
                </a:gs>
              </a:gsLst>
              <a:lin ang="5400000" scaled="1"/>
            </a:gradFill>
            <a:ln w="28575">
              <a:noFill/>
              <a:round/>
              <a:headEnd/>
              <a:tailEnd/>
            </a:ln>
            <a:effectLst/>
          </p:spPr>
          <p:txBody>
            <a:bodyPr wrap="none" anchor="ctr"/>
            <a:lstStyle/>
            <a:p>
              <a:endParaRPr lang="en-US"/>
            </a:p>
          </p:txBody>
        </p:sp>
        <p:sp>
          <p:nvSpPr>
            <p:cNvPr id="283845" name="Text Box 197"/>
            <p:cNvSpPr txBox="1">
              <a:spLocks noChangeArrowheads="1"/>
            </p:cNvSpPr>
            <p:nvPr/>
          </p:nvSpPr>
          <p:spPr bwMode="auto">
            <a:xfrm>
              <a:off x="1704" y="2981"/>
              <a:ext cx="1056" cy="434"/>
            </a:xfrm>
            <a:prstGeom prst="rect">
              <a:avLst/>
            </a:prstGeom>
            <a:noFill/>
            <a:ln w="9525">
              <a:noFill/>
              <a:miter lim="800000"/>
              <a:headEnd/>
              <a:tailEnd/>
            </a:ln>
            <a:effectLst>
              <a:outerShdw dist="45791" dir="2021404" algn="ctr" rotWithShape="0">
                <a:schemeClr val="tx1"/>
              </a:outerShdw>
            </a:effectLst>
          </p:spPr>
          <p:txBody>
            <a:bodyPr>
              <a:spAutoFit/>
            </a:bodyPr>
            <a:lstStyle/>
            <a:p>
              <a:pPr algn="ctr"/>
              <a:r>
                <a:rPr lang="en-US" sz="2600">
                  <a:solidFill>
                    <a:srgbClr val="FFFFCC"/>
                  </a:solidFill>
                </a:rPr>
                <a:t>Physical</a:t>
              </a:r>
            </a:p>
            <a:p>
              <a:pPr algn="ctr"/>
              <a:r>
                <a:rPr lang="en-US" sz="2600">
                  <a:solidFill>
                    <a:srgbClr val="FFFFCC"/>
                  </a:solidFill>
                </a:rPr>
                <a:t>body</a:t>
              </a:r>
            </a:p>
          </p:txBody>
        </p:sp>
        <p:grpSp>
          <p:nvGrpSpPr>
            <p:cNvPr id="283846" name="Group 198"/>
            <p:cNvGrpSpPr>
              <a:grpSpLocks/>
            </p:cNvGrpSpPr>
            <p:nvPr/>
          </p:nvGrpSpPr>
          <p:grpSpPr bwMode="auto">
            <a:xfrm>
              <a:off x="1440" y="1824"/>
              <a:ext cx="1584" cy="816"/>
              <a:chOff x="1344" y="1824"/>
              <a:chExt cx="1584" cy="816"/>
            </a:xfrm>
          </p:grpSpPr>
          <p:sp>
            <p:nvSpPr>
              <p:cNvPr id="283847" name="AutoShape 199"/>
              <p:cNvSpPr>
                <a:spLocks noChangeArrowheads="1"/>
              </p:cNvSpPr>
              <p:nvPr/>
            </p:nvSpPr>
            <p:spPr bwMode="auto">
              <a:xfrm>
                <a:off x="2726" y="1890"/>
                <a:ext cx="202" cy="750"/>
              </a:xfrm>
              <a:prstGeom prst="curvedLeftArrow">
                <a:avLst>
                  <a:gd name="adj1" fmla="val 74257"/>
                  <a:gd name="adj2" fmla="val 148515"/>
                  <a:gd name="adj3" fmla="val 33333"/>
                </a:avLst>
              </a:prstGeom>
              <a:gradFill rotWithShape="0">
                <a:gsLst>
                  <a:gs pos="0">
                    <a:srgbClr val="006699"/>
                  </a:gs>
                  <a:gs pos="9500">
                    <a:srgbClr val="1170FF"/>
                  </a:gs>
                  <a:gs pos="14499">
                    <a:srgbClr val="3333CC"/>
                  </a:gs>
                  <a:gs pos="20000">
                    <a:srgbClr val="2E6792"/>
                  </a:gs>
                  <a:gs pos="26500">
                    <a:srgbClr val="9999FF"/>
                  </a:gs>
                  <a:gs pos="42000">
                    <a:srgbClr val="00CCCC"/>
                  </a:gs>
                  <a:gs pos="50000">
                    <a:srgbClr val="3399FF"/>
                  </a:gs>
                  <a:gs pos="58000">
                    <a:srgbClr val="00CCCC"/>
                  </a:gs>
                  <a:gs pos="73500">
                    <a:srgbClr val="9999FF"/>
                  </a:gs>
                  <a:gs pos="80001">
                    <a:srgbClr val="2E6792"/>
                  </a:gs>
                  <a:gs pos="85501">
                    <a:srgbClr val="3333CC"/>
                  </a:gs>
                  <a:gs pos="90500">
                    <a:srgbClr val="1170FF"/>
                  </a:gs>
                  <a:gs pos="100000">
                    <a:srgbClr val="006699"/>
                  </a:gs>
                </a:gsLst>
                <a:lin ang="2700000" scaled="1"/>
              </a:gradFill>
              <a:ln w="28575">
                <a:solidFill>
                  <a:srgbClr val="0000CC"/>
                </a:solidFill>
                <a:miter lim="800000"/>
                <a:headEnd/>
                <a:tailEnd/>
              </a:ln>
              <a:effectLst/>
            </p:spPr>
            <p:txBody>
              <a:bodyPr wrap="none" anchor="ctr"/>
              <a:lstStyle/>
              <a:p>
                <a:endParaRPr lang="en-US"/>
              </a:p>
            </p:txBody>
          </p:sp>
          <p:sp>
            <p:nvSpPr>
              <p:cNvPr id="283848" name="AutoShape 200"/>
              <p:cNvSpPr>
                <a:spLocks noChangeArrowheads="1"/>
              </p:cNvSpPr>
              <p:nvPr/>
            </p:nvSpPr>
            <p:spPr bwMode="auto">
              <a:xfrm rot="-10800000">
                <a:off x="1344" y="1824"/>
                <a:ext cx="202" cy="750"/>
              </a:xfrm>
              <a:prstGeom prst="curvedLeftArrow">
                <a:avLst>
                  <a:gd name="adj1" fmla="val 74257"/>
                  <a:gd name="adj2" fmla="val 148515"/>
                  <a:gd name="adj3" fmla="val 33333"/>
                </a:avLst>
              </a:prstGeom>
              <a:gradFill rotWithShape="0">
                <a:gsLst>
                  <a:gs pos="0">
                    <a:srgbClr val="3399FF"/>
                  </a:gs>
                  <a:gs pos="16000">
                    <a:srgbClr val="00CCCC"/>
                  </a:gs>
                  <a:gs pos="47000">
                    <a:srgbClr val="9999FF"/>
                  </a:gs>
                  <a:gs pos="60001">
                    <a:srgbClr val="2E6792"/>
                  </a:gs>
                  <a:gs pos="71001">
                    <a:srgbClr val="3333CC"/>
                  </a:gs>
                  <a:gs pos="81000">
                    <a:srgbClr val="1170FF"/>
                  </a:gs>
                  <a:gs pos="100000">
                    <a:srgbClr val="006699"/>
                  </a:gs>
                </a:gsLst>
                <a:lin ang="5400000" scaled="1"/>
              </a:gradFill>
              <a:ln w="28575">
                <a:solidFill>
                  <a:srgbClr val="0000CC"/>
                </a:solidFill>
                <a:miter lim="800000"/>
                <a:headEnd/>
                <a:tailEnd/>
              </a:ln>
              <a:effectLst/>
            </p:spPr>
            <p:txBody>
              <a:bodyPr wrap="none" anchor="ctr"/>
              <a:lstStyle/>
              <a:p>
                <a:endParaRPr lang="en-US"/>
              </a:p>
            </p:txBody>
          </p:sp>
        </p:grpSp>
        <p:sp>
          <p:nvSpPr>
            <p:cNvPr id="283849" name="Text Box 201"/>
            <p:cNvSpPr txBox="1">
              <a:spLocks noChangeArrowheads="1"/>
            </p:cNvSpPr>
            <p:nvPr/>
          </p:nvSpPr>
          <p:spPr bwMode="auto">
            <a:xfrm>
              <a:off x="1800" y="2448"/>
              <a:ext cx="864" cy="404"/>
            </a:xfrm>
            <a:prstGeom prst="rect">
              <a:avLst/>
            </a:prstGeom>
            <a:noFill/>
            <a:ln w="9525">
              <a:noFill/>
              <a:miter lim="800000"/>
              <a:headEnd/>
              <a:tailEnd/>
            </a:ln>
            <a:effectLst>
              <a:outerShdw dist="45791" dir="2021404" algn="ctr" rotWithShape="0">
                <a:schemeClr val="tx1"/>
              </a:outerShdw>
            </a:effectLst>
          </p:spPr>
          <p:txBody>
            <a:bodyPr>
              <a:spAutoFit/>
            </a:bodyPr>
            <a:lstStyle/>
            <a:p>
              <a:pPr algn="ctr"/>
              <a:r>
                <a:rPr lang="en-US" sz="2400" dirty="0">
                  <a:solidFill>
                    <a:srgbClr val="FFFF66"/>
                  </a:solidFill>
                </a:rPr>
                <a:t>Physical</a:t>
              </a:r>
            </a:p>
            <a:p>
              <a:pPr algn="ctr"/>
              <a:r>
                <a:rPr lang="en-US" sz="2400" dirty="0">
                  <a:solidFill>
                    <a:srgbClr val="FFFF66"/>
                  </a:solidFill>
                </a:rPr>
                <a:t>mind</a:t>
              </a:r>
            </a:p>
          </p:txBody>
        </p:sp>
        <p:sp>
          <p:nvSpPr>
            <p:cNvPr id="283850" name="Text Box 202"/>
            <p:cNvSpPr txBox="1">
              <a:spLocks noChangeArrowheads="1"/>
            </p:cNvSpPr>
            <p:nvPr/>
          </p:nvSpPr>
          <p:spPr bwMode="auto">
            <a:xfrm>
              <a:off x="1536" y="2140"/>
              <a:ext cx="1392" cy="104"/>
            </a:xfrm>
            <a:prstGeom prst="rect">
              <a:avLst/>
            </a:prstGeom>
            <a:noFill/>
            <a:ln w="57150">
              <a:noFill/>
              <a:miter lim="800000"/>
              <a:headEnd/>
              <a:tailEnd/>
            </a:ln>
            <a:effectLst/>
          </p:spPr>
          <p:txBody>
            <a:bodyPr>
              <a:spAutoFit/>
            </a:bodyPr>
            <a:lstStyle/>
            <a:p>
              <a:pPr algn="ctr">
                <a:lnSpc>
                  <a:spcPct val="20000"/>
                </a:lnSpc>
              </a:pPr>
              <a:r>
                <a:rPr lang="en-US" sz="2400">
                  <a:solidFill>
                    <a:srgbClr val="0000FF"/>
                  </a:solidFill>
                  <a:latin typeface="Latin Wide" pitchFamily="2" charset="0"/>
                </a:rPr>
                <a:t>_____________</a:t>
              </a:r>
            </a:p>
          </p:txBody>
        </p:sp>
      </p:grpSp>
      <p:sp>
        <p:nvSpPr>
          <p:cNvPr id="283851" name="Text Box 203"/>
          <p:cNvSpPr txBox="1">
            <a:spLocks noChangeArrowheads="1"/>
          </p:cNvSpPr>
          <p:nvPr/>
        </p:nvSpPr>
        <p:spPr bwMode="auto">
          <a:xfrm>
            <a:off x="1981200" y="1949450"/>
            <a:ext cx="1790700" cy="412750"/>
          </a:xfrm>
          <a:prstGeom prst="rect">
            <a:avLst/>
          </a:prstGeom>
          <a:noFill/>
          <a:ln w="9525">
            <a:noFill/>
            <a:miter lim="800000"/>
            <a:headEnd/>
            <a:tailEnd/>
          </a:ln>
          <a:effectLst>
            <a:outerShdw dist="25400" dir="2700000" algn="ctr" rotWithShape="0">
              <a:schemeClr val="bg1"/>
            </a:outerShdw>
          </a:effectLst>
        </p:spPr>
        <p:txBody>
          <a:bodyPr>
            <a:spAutoFit/>
          </a:bodyPr>
          <a:lstStyle/>
          <a:p>
            <a:r>
              <a:rPr lang="en-US" sz="2800" dirty="0">
                <a:solidFill>
                  <a:srgbClr val="660066"/>
                </a:solidFill>
              </a:rPr>
              <a:t>Spirit body</a:t>
            </a:r>
          </a:p>
        </p:txBody>
      </p:sp>
      <p:sp>
        <p:nvSpPr>
          <p:cNvPr id="283852" name="Text Box 204"/>
          <p:cNvSpPr txBox="1">
            <a:spLocks noChangeArrowheads="1"/>
          </p:cNvSpPr>
          <p:nvPr/>
        </p:nvSpPr>
        <p:spPr bwMode="auto">
          <a:xfrm>
            <a:off x="2362200" y="2619375"/>
            <a:ext cx="990600" cy="733425"/>
          </a:xfrm>
          <a:prstGeom prst="rect">
            <a:avLst/>
          </a:prstGeom>
          <a:noFill/>
          <a:ln w="9525">
            <a:noFill/>
            <a:miter lim="800000"/>
            <a:headEnd/>
            <a:tailEnd/>
          </a:ln>
          <a:effectLst>
            <a:outerShdw dist="35921" dir="2700000" algn="ctr" rotWithShape="0">
              <a:schemeClr val="bg1"/>
            </a:outerShdw>
          </a:effectLst>
        </p:spPr>
        <p:txBody>
          <a:bodyPr>
            <a:spAutoFit/>
          </a:bodyPr>
          <a:lstStyle/>
          <a:p>
            <a:pPr algn="ctr"/>
            <a:r>
              <a:rPr lang="en-US" sz="2800">
                <a:solidFill>
                  <a:srgbClr val="800080"/>
                </a:solidFill>
              </a:rPr>
              <a:t>Spirit</a:t>
            </a:r>
          </a:p>
          <a:p>
            <a:pPr algn="ctr"/>
            <a:r>
              <a:rPr lang="en-US" sz="2800">
                <a:solidFill>
                  <a:srgbClr val="800080"/>
                </a:solidFill>
              </a:rPr>
              <a:t>mind</a:t>
            </a:r>
          </a:p>
        </p:txBody>
      </p:sp>
      <p:sp>
        <p:nvSpPr>
          <p:cNvPr id="283856" name="Text Box 208"/>
          <p:cNvSpPr txBox="1">
            <a:spLocks noChangeArrowheads="1"/>
          </p:cNvSpPr>
          <p:nvPr/>
        </p:nvSpPr>
        <p:spPr bwMode="auto">
          <a:xfrm>
            <a:off x="152400" y="4191000"/>
            <a:ext cx="1631950" cy="920750"/>
          </a:xfrm>
          <a:prstGeom prst="rect">
            <a:avLst/>
          </a:prstGeom>
          <a:noFill/>
          <a:ln w="9525">
            <a:noFill/>
            <a:miter lim="800000"/>
            <a:headEnd/>
            <a:tailEnd/>
          </a:ln>
          <a:effectLst>
            <a:outerShdw dist="28398" dir="1593903" algn="ctr" rotWithShape="0">
              <a:srgbClr val="FFFF00"/>
            </a:outerShdw>
          </a:effectLst>
        </p:spPr>
        <p:txBody>
          <a:bodyPr>
            <a:spAutoFit/>
          </a:bodyPr>
          <a:lstStyle/>
          <a:p>
            <a:pPr algn="r">
              <a:lnSpc>
                <a:spcPct val="85000"/>
              </a:lnSpc>
            </a:pPr>
            <a:r>
              <a:rPr lang="en-US" sz="3200" b="1">
                <a:solidFill>
                  <a:srgbClr val="003300"/>
                </a:solidFill>
              </a:rPr>
              <a:t>Physical</a:t>
            </a:r>
          </a:p>
          <a:p>
            <a:pPr algn="r">
              <a:lnSpc>
                <a:spcPct val="85000"/>
              </a:lnSpc>
            </a:pPr>
            <a:r>
              <a:rPr lang="en-US" sz="3200" b="1">
                <a:solidFill>
                  <a:srgbClr val="003300"/>
                </a:solidFill>
              </a:rPr>
              <a:t>self</a:t>
            </a:r>
          </a:p>
        </p:txBody>
      </p:sp>
      <p:sp>
        <p:nvSpPr>
          <p:cNvPr id="283857" name="Text Box 209"/>
          <p:cNvSpPr txBox="1">
            <a:spLocks noChangeArrowheads="1"/>
          </p:cNvSpPr>
          <p:nvPr/>
        </p:nvSpPr>
        <p:spPr bwMode="auto">
          <a:xfrm>
            <a:off x="304800" y="609600"/>
            <a:ext cx="7467600" cy="455613"/>
          </a:xfrm>
          <a:prstGeom prst="rect">
            <a:avLst/>
          </a:prstGeom>
          <a:noFill/>
          <a:ln w="9525">
            <a:noFill/>
            <a:miter lim="800000"/>
            <a:headEnd/>
            <a:tailEnd/>
          </a:ln>
          <a:effectLst>
            <a:outerShdw dist="12700" dir="2700000" algn="ctr" rotWithShape="0">
              <a:schemeClr val="bg1"/>
            </a:outerShdw>
          </a:effectLst>
        </p:spPr>
        <p:txBody>
          <a:bodyPr>
            <a:spAutoFit/>
          </a:bodyPr>
          <a:lstStyle/>
          <a:p>
            <a:pPr>
              <a:lnSpc>
                <a:spcPct val="85000"/>
              </a:lnSpc>
            </a:pPr>
            <a:r>
              <a:rPr lang="en-US" sz="2800" u="sng" dirty="0"/>
              <a:t>6.3.2</a:t>
            </a:r>
            <a:r>
              <a:rPr lang="en-US" sz="2800" dirty="0"/>
              <a:t>  </a:t>
            </a:r>
            <a:r>
              <a:rPr lang="en-US" sz="2800" u="sng" dirty="0"/>
              <a:t>The Structure and Functions of the Spirit Self</a:t>
            </a: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283798"/>
                                        </p:tgtEl>
                                        <p:attrNameLst>
                                          <p:attrName>style.visibility</p:attrName>
                                        </p:attrNameLst>
                                      </p:cBhvr>
                                      <p:to>
                                        <p:strVal val="visible"/>
                                      </p:to>
                                    </p:set>
                                    <p:animEffect transition="in" filter="barn(outVertical)">
                                      <p:cBhvr>
                                        <p:cTn id="7" dur="500"/>
                                        <p:tgtEl>
                                          <p:spTgt spid="28379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83741"/>
                                        </p:tgtEl>
                                        <p:attrNameLst>
                                          <p:attrName>style.visibility</p:attrName>
                                        </p:attrNameLst>
                                      </p:cBhvr>
                                      <p:to>
                                        <p:strVal val="visible"/>
                                      </p:to>
                                    </p:set>
                                    <p:animEffect transition="in" filter="fade">
                                      <p:cBhvr>
                                        <p:cTn id="12" dur="2000"/>
                                        <p:tgtEl>
                                          <p:spTgt spid="283741"/>
                                        </p:tgtEl>
                                      </p:cBhvr>
                                    </p:animEffect>
                                  </p:childTnLst>
                                </p:cTn>
                              </p:par>
                              <p:par>
                                <p:cTn id="13" presetID="17" presetClass="entr" presetSubtype="10" fill="hold" nodeType="withEffect">
                                  <p:stCondLst>
                                    <p:cond delay="0"/>
                                  </p:stCondLst>
                                  <p:iterate type="wd">
                                    <p:tmPct val="30000"/>
                                  </p:iterate>
                                  <p:childTnLst>
                                    <p:set>
                                      <p:cBhvr>
                                        <p:cTn id="14" dur="1" fill="hold">
                                          <p:stCondLst>
                                            <p:cond delay="0"/>
                                          </p:stCondLst>
                                        </p:cTn>
                                        <p:tgtEl>
                                          <p:spTgt spid="283744"/>
                                        </p:tgtEl>
                                        <p:attrNameLst>
                                          <p:attrName>style.visibility</p:attrName>
                                        </p:attrNameLst>
                                      </p:cBhvr>
                                      <p:to>
                                        <p:strVal val="visible"/>
                                      </p:to>
                                    </p:set>
                                    <p:anim calcmode="lin" valueType="num">
                                      <p:cBhvr>
                                        <p:cTn id="15" dur="1000" fill="hold"/>
                                        <p:tgtEl>
                                          <p:spTgt spid="283744"/>
                                        </p:tgtEl>
                                        <p:attrNameLst>
                                          <p:attrName>ppt_w</p:attrName>
                                        </p:attrNameLst>
                                      </p:cBhvr>
                                      <p:tavLst>
                                        <p:tav tm="0">
                                          <p:val>
                                            <p:fltVal val="0"/>
                                          </p:val>
                                        </p:tav>
                                        <p:tav tm="100000">
                                          <p:val>
                                            <p:strVal val="#ppt_w"/>
                                          </p:val>
                                        </p:tav>
                                      </p:tavLst>
                                    </p:anim>
                                    <p:anim calcmode="lin" valueType="num">
                                      <p:cBhvr>
                                        <p:cTn id="16" dur="1000" fill="hold"/>
                                        <p:tgtEl>
                                          <p:spTgt spid="283744"/>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17" presetClass="entr" presetSubtype="10" repeatCount="2000" fill="remove" grpId="1" nodeType="clickEffect">
                                  <p:stCondLst>
                                    <p:cond delay="0"/>
                                  </p:stCondLst>
                                  <p:childTnLst>
                                    <p:set>
                                      <p:cBhvr>
                                        <p:cTn id="20" dur="1" fill="hold">
                                          <p:stCondLst>
                                            <p:cond delay="0"/>
                                          </p:stCondLst>
                                        </p:cTn>
                                        <p:tgtEl>
                                          <p:spTgt spid="283856"/>
                                        </p:tgtEl>
                                        <p:attrNameLst>
                                          <p:attrName>style.visibility</p:attrName>
                                        </p:attrNameLst>
                                      </p:cBhvr>
                                      <p:to>
                                        <p:strVal val="visible"/>
                                      </p:to>
                                    </p:set>
                                    <p:anim calcmode="lin" valueType="num">
                                      <p:cBhvr>
                                        <p:cTn id="21" dur="1000" fill="hold"/>
                                        <p:tgtEl>
                                          <p:spTgt spid="283856"/>
                                        </p:tgtEl>
                                        <p:attrNameLst>
                                          <p:attrName>ppt_w</p:attrName>
                                        </p:attrNameLst>
                                      </p:cBhvr>
                                      <p:tavLst>
                                        <p:tav tm="0">
                                          <p:val>
                                            <p:fltVal val="0"/>
                                          </p:val>
                                        </p:tav>
                                        <p:tav tm="100000">
                                          <p:val>
                                            <p:strVal val="#ppt_w"/>
                                          </p:val>
                                        </p:tav>
                                      </p:tavLst>
                                    </p:anim>
                                    <p:anim calcmode="lin" valueType="num">
                                      <p:cBhvr>
                                        <p:cTn id="22" dur="1000" fill="hold"/>
                                        <p:tgtEl>
                                          <p:spTgt spid="28385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3741" grpId="0" autoUpdateAnimBg="0"/>
      <p:bldP spid="283856" grpId="1"/>
    </p:bldLst>
  </p:timing>
</p:sld>
</file>

<file path=ppt/slides/slide91.xml><?xml version="1.0" encoding="utf-8"?>
<p:sld xmlns:a="http://schemas.openxmlformats.org/drawingml/2006/main" xmlns:r="http://schemas.openxmlformats.org/officeDocument/2006/relationships" xmlns:p="http://schemas.openxmlformats.org/presentationml/2006/main">
  <p:cSld>
    <p:bg>
      <p:bgPr>
        <a:gradFill rotWithShape="0">
          <a:gsLst>
            <a:gs pos="0">
              <a:srgbClr val="CC99FF"/>
            </a:gs>
            <a:gs pos="50000">
              <a:schemeClr val="bg1"/>
            </a:gs>
            <a:gs pos="100000">
              <a:srgbClr val="CC99FF"/>
            </a:gs>
          </a:gsLst>
          <a:lin ang="5400000" scaled="1"/>
        </a:gradFill>
        <a:effectLst/>
      </p:bgPr>
    </p:bg>
    <p:spTree>
      <p:nvGrpSpPr>
        <p:cNvPr id="1" name=""/>
        <p:cNvGrpSpPr/>
        <p:nvPr/>
      </p:nvGrpSpPr>
      <p:grpSpPr>
        <a:xfrm>
          <a:off x="0" y="0"/>
          <a:ext cx="0" cy="0"/>
          <a:chOff x="0" y="0"/>
          <a:chExt cx="0" cy="0"/>
        </a:xfrm>
      </p:grpSpPr>
      <p:sp>
        <p:nvSpPr>
          <p:cNvPr id="284676" name="Rectangle 4"/>
          <p:cNvSpPr>
            <a:spLocks noChangeArrowheads="1"/>
          </p:cNvSpPr>
          <p:nvPr/>
        </p:nvSpPr>
        <p:spPr bwMode="auto">
          <a:xfrm>
            <a:off x="0" y="5638800"/>
            <a:ext cx="9144000" cy="1211263"/>
          </a:xfrm>
          <a:prstGeom prst="rect">
            <a:avLst/>
          </a:prstGeom>
          <a:solidFill>
            <a:schemeClr val="tx1"/>
          </a:solidFill>
          <a:ln w="9525">
            <a:solidFill>
              <a:schemeClr val="tx1"/>
            </a:solidFill>
            <a:miter lim="800000"/>
            <a:headEnd/>
            <a:tailEnd/>
          </a:ln>
          <a:effectLst/>
        </p:spPr>
        <p:txBody>
          <a:bodyPr wrap="none" anchor="ctr"/>
          <a:lstStyle/>
          <a:p>
            <a:endParaRPr lang="en-US"/>
          </a:p>
        </p:txBody>
      </p:sp>
      <p:grpSp>
        <p:nvGrpSpPr>
          <p:cNvPr id="284798" name="Group 126"/>
          <p:cNvGrpSpPr>
            <a:grpSpLocks/>
          </p:cNvGrpSpPr>
          <p:nvPr/>
        </p:nvGrpSpPr>
        <p:grpSpPr bwMode="auto">
          <a:xfrm>
            <a:off x="762000" y="5821363"/>
            <a:ext cx="7515225" cy="808037"/>
            <a:chOff x="402" y="3667"/>
            <a:chExt cx="4734" cy="509"/>
          </a:xfrm>
        </p:grpSpPr>
        <p:sp>
          <p:nvSpPr>
            <p:cNvPr id="284677" name="Text Box 5"/>
            <p:cNvSpPr txBox="1">
              <a:spLocks noChangeArrowheads="1"/>
            </p:cNvSpPr>
            <p:nvPr/>
          </p:nvSpPr>
          <p:spPr bwMode="auto">
            <a:xfrm>
              <a:off x="624" y="3693"/>
              <a:ext cx="4512" cy="483"/>
            </a:xfrm>
            <a:prstGeom prst="rect">
              <a:avLst/>
            </a:prstGeom>
            <a:noFill/>
            <a:ln w="9525">
              <a:noFill/>
              <a:miter lim="800000"/>
              <a:headEnd/>
              <a:tailEnd/>
            </a:ln>
            <a:effectLst/>
          </p:spPr>
          <p:txBody>
            <a:bodyPr>
              <a:spAutoFit/>
            </a:bodyPr>
            <a:lstStyle/>
            <a:p>
              <a:pPr>
                <a:lnSpc>
                  <a:spcPct val="85000"/>
                </a:lnSpc>
              </a:pPr>
              <a:r>
                <a:rPr lang="en-US" sz="2400" b="1">
                  <a:solidFill>
                    <a:schemeClr val="bg1"/>
                  </a:solidFill>
                  <a:latin typeface="Arial Narrow" pitchFamily="34" charset="0"/>
                </a:rPr>
                <a:t>The spirit </a:t>
              </a:r>
              <a:r>
                <a:rPr lang="en-US" sz="2400" b="1" u="sng">
                  <a:solidFill>
                    <a:schemeClr val="bg1"/>
                  </a:solidFill>
                  <a:latin typeface="Arial Narrow" pitchFamily="34" charset="0"/>
                </a:rPr>
                <a:t>becomes good</a:t>
              </a:r>
              <a:r>
                <a:rPr lang="en-US" sz="2400" b="1">
                  <a:solidFill>
                    <a:schemeClr val="bg1"/>
                  </a:solidFill>
                  <a:latin typeface="Arial Narrow" pitchFamily="34" charset="0"/>
                </a:rPr>
                <a:t> only through the redemption of sins granted during earthly life</a:t>
              </a:r>
              <a:r>
                <a:rPr lang="en-US" sz="2800" b="1">
                  <a:solidFill>
                    <a:schemeClr val="bg1"/>
                  </a:solidFill>
                  <a:latin typeface="Arial Narrow" pitchFamily="34" charset="0"/>
                </a:rPr>
                <a:t> </a:t>
              </a:r>
              <a:r>
                <a:rPr lang="en-US" sz="2000">
                  <a:solidFill>
                    <a:schemeClr val="bg1"/>
                  </a:solidFill>
                  <a:latin typeface="Arial Narrow" pitchFamily="34" charset="0"/>
                </a:rPr>
                <a:t>(p.  49).</a:t>
              </a:r>
            </a:p>
          </p:txBody>
        </p:sp>
        <p:sp>
          <p:nvSpPr>
            <p:cNvPr id="284678" name="Text Box 6"/>
            <p:cNvSpPr txBox="1">
              <a:spLocks noChangeArrowheads="1"/>
            </p:cNvSpPr>
            <p:nvPr/>
          </p:nvSpPr>
          <p:spPr bwMode="auto">
            <a:xfrm>
              <a:off x="402" y="3667"/>
              <a:ext cx="222" cy="269"/>
            </a:xfrm>
            <a:prstGeom prst="rect">
              <a:avLst/>
            </a:prstGeom>
            <a:noFill/>
            <a:ln w="9525">
              <a:noFill/>
              <a:miter lim="800000"/>
              <a:headEnd/>
              <a:tailEnd/>
            </a:ln>
            <a:effectLst/>
          </p:spPr>
          <p:txBody>
            <a:bodyPr>
              <a:spAutoFit/>
            </a:bodyPr>
            <a:lstStyle/>
            <a:p>
              <a:pPr>
                <a:lnSpc>
                  <a:spcPct val="55000"/>
                </a:lnSpc>
              </a:pPr>
              <a:r>
                <a:rPr lang="en-US" sz="4000" b="1">
                  <a:solidFill>
                    <a:schemeClr val="bg1"/>
                  </a:solidFill>
                  <a:latin typeface="Times New Roman" pitchFamily="18" charset="0"/>
                  <a:sym typeface="CommonBullets" pitchFamily="34" charset="2"/>
                </a:rPr>
                <a:t></a:t>
              </a:r>
              <a:endParaRPr lang="en-US" sz="4000" b="1">
                <a:solidFill>
                  <a:schemeClr val="bg1"/>
                </a:solidFill>
                <a:latin typeface="Times New Roman" pitchFamily="18" charset="0"/>
              </a:endParaRPr>
            </a:p>
          </p:txBody>
        </p:sp>
      </p:grpSp>
      <p:sp>
        <p:nvSpPr>
          <p:cNvPr id="284741" name="Text Box 69"/>
          <p:cNvSpPr txBox="1">
            <a:spLocks noChangeArrowheads="1"/>
          </p:cNvSpPr>
          <p:nvPr/>
        </p:nvSpPr>
        <p:spPr bwMode="auto">
          <a:xfrm>
            <a:off x="4419600" y="1754188"/>
            <a:ext cx="4724400" cy="455612"/>
          </a:xfrm>
          <a:prstGeom prst="rect">
            <a:avLst/>
          </a:prstGeom>
          <a:noFill/>
          <a:ln w="9525">
            <a:noFill/>
            <a:miter lim="800000"/>
            <a:headEnd/>
            <a:tailEnd/>
          </a:ln>
          <a:effectLst>
            <a:outerShdw dist="35921" dir="2700000" algn="ctr" rotWithShape="0">
              <a:schemeClr val="bg1"/>
            </a:outerShdw>
          </a:effectLst>
        </p:spPr>
        <p:txBody>
          <a:bodyPr>
            <a:spAutoFit/>
          </a:bodyPr>
          <a:lstStyle/>
          <a:p>
            <a:pPr>
              <a:lnSpc>
                <a:spcPct val="85000"/>
              </a:lnSpc>
            </a:pPr>
            <a:r>
              <a:rPr lang="en-US" sz="2800">
                <a:solidFill>
                  <a:srgbClr val="660066"/>
                </a:solidFill>
              </a:rPr>
              <a:t>Grows and reaches perfection</a:t>
            </a:r>
          </a:p>
        </p:txBody>
      </p:sp>
      <p:sp>
        <p:nvSpPr>
          <p:cNvPr id="284742" name="Text Box 70"/>
          <p:cNvSpPr txBox="1">
            <a:spLocks noChangeArrowheads="1"/>
          </p:cNvSpPr>
          <p:nvPr/>
        </p:nvSpPr>
        <p:spPr bwMode="auto">
          <a:xfrm>
            <a:off x="4451350" y="2363788"/>
            <a:ext cx="2438400" cy="455612"/>
          </a:xfrm>
          <a:prstGeom prst="rect">
            <a:avLst/>
          </a:prstGeom>
          <a:noFill/>
          <a:ln w="9525">
            <a:noFill/>
            <a:miter lim="800000"/>
            <a:headEnd/>
            <a:tailEnd/>
          </a:ln>
          <a:effectLst>
            <a:outerShdw dist="35921" dir="2700000" algn="ctr" rotWithShape="0">
              <a:schemeClr val="bg1"/>
            </a:outerShdw>
          </a:effectLst>
        </p:spPr>
        <p:txBody>
          <a:bodyPr>
            <a:spAutoFit/>
          </a:bodyPr>
          <a:lstStyle/>
          <a:p>
            <a:pPr>
              <a:lnSpc>
                <a:spcPct val="85000"/>
              </a:lnSpc>
            </a:pPr>
            <a:r>
              <a:rPr lang="en-US" sz="2800">
                <a:solidFill>
                  <a:srgbClr val="660066"/>
                </a:solidFill>
              </a:rPr>
              <a:t>Becomes good</a:t>
            </a:r>
          </a:p>
        </p:txBody>
      </p:sp>
      <p:grpSp>
        <p:nvGrpSpPr>
          <p:cNvPr id="284783" name="Group 111"/>
          <p:cNvGrpSpPr>
            <a:grpSpLocks/>
          </p:cNvGrpSpPr>
          <p:nvPr/>
        </p:nvGrpSpPr>
        <p:grpSpPr bwMode="auto">
          <a:xfrm>
            <a:off x="1600200" y="1531938"/>
            <a:ext cx="2514600" cy="3962400"/>
            <a:chOff x="1440" y="965"/>
            <a:chExt cx="1584" cy="2496"/>
          </a:xfrm>
        </p:grpSpPr>
        <p:sp>
          <p:nvSpPr>
            <p:cNvPr id="284784" name="Oval 112"/>
            <p:cNvSpPr>
              <a:spLocks noChangeArrowheads="1"/>
            </p:cNvSpPr>
            <p:nvPr/>
          </p:nvSpPr>
          <p:spPr bwMode="auto">
            <a:xfrm>
              <a:off x="1608" y="2213"/>
              <a:ext cx="1248" cy="1248"/>
            </a:xfrm>
            <a:prstGeom prst="ellipse">
              <a:avLst/>
            </a:prstGeom>
            <a:gradFill rotWithShape="0">
              <a:gsLst>
                <a:gs pos="0">
                  <a:srgbClr val="99FF33"/>
                </a:gs>
                <a:gs pos="100000">
                  <a:srgbClr val="006600"/>
                </a:gs>
              </a:gsLst>
              <a:lin ang="5400000" scaled="1"/>
            </a:gradFill>
            <a:ln w="9525">
              <a:solidFill>
                <a:srgbClr val="33CC33"/>
              </a:solidFill>
              <a:round/>
              <a:headEnd/>
              <a:tailEnd/>
            </a:ln>
            <a:effectLst/>
          </p:spPr>
          <p:txBody>
            <a:bodyPr wrap="none" anchor="ctr"/>
            <a:lstStyle/>
            <a:p>
              <a:endParaRPr lang="en-US"/>
            </a:p>
          </p:txBody>
        </p:sp>
        <p:sp>
          <p:nvSpPr>
            <p:cNvPr id="284785" name="Oval 113"/>
            <p:cNvSpPr>
              <a:spLocks noChangeArrowheads="1"/>
            </p:cNvSpPr>
            <p:nvPr/>
          </p:nvSpPr>
          <p:spPr bwMode="auto">
            <a:xfrm>
              <a:off x="1608" y="965"/>
              <a:ext cx="1248" cy="1248"/>
            </a:xfrm>
            <a:prstGeom prst="ellipse">
              <a:avLst/>
            </a:prstGeom>
            <a:gradFill rotWithShape="0">
              <a:gsLst>
                <a:gs pos="0">
                  <a:srgbClr val="FFCCFF"/>
                </a:gs>
                <a:gs pos="100000">
                  <a:srgbClr val="FF00FF"/>
                </a:gs>
              </a:gsLst>
              <a:lin ang="5400000" scaled="1"/>
            </a:gradFill>
            <a:ln w="19050">
              <a:solidFill>
                <a:srgbClr val="CC00CC"/>
              </a:solidFill>
              <a:round/>
              <a:headEnd/>
              <a:tailEnd/>
            </a:ln>
            <a:effectLst/>
          </p:spPr>
          <p:txBody>
            <a:bodyPr wrap="none" anchor="ctr"/>
            <a:lstStyle/>
            <a:p>
              <a:endParaRPr lang="en-US"/>
            </a:p>
          </p:txBody>
        </p:sp>
        <p:sp>
          <p:nvSpPr>
            <p:cNvPr id="284786" name="Oval 114"/>
            <p:cNvSpPr>
              <a:spLocks noChangeArrowheads="1"/>
            </p:cNvSpPr>
            <p:nvPr/>
          </p:nvSpPr>
          <p:spPr bwMode="auto">
            <a:xfrm>
              <a:off x="1860" y="1469"/>
              <a:ext cx="744" cy="744"/>
            </a:xfrm>
            <a:prstGeom prst="ellipse">
              <a:avLst/>
            </a:prstGeom>
            <a:gradFill rotWithShape="0">
              <a:gsLst>
                <a:gs pos="0">
                  <a:schemeClr val="bg1"/>
                </a:gs>
                <a:gs pos="100000">
                  <a:srgbClr val="FFCCFF"/>
                </a:gs>
              </a:gsLst>
              <a:path path="shape">
                <a:fillToRect l="50000" t="50000" r="50000" b="50000"/>
              </a:path>
            </a:gradFill>
            <a:ln w="19050">
              <a:noFill/>
              <a:round/>
              <a:headEnd/>
              <a:tailEnd/>
            </a:ln>
            <a:effectLst/>
          </p:spPr>
          <p:txBody>
            <a:bodyPr wrap="none" anchor="ctr"/>
            <a:lstStyle/>
            <a:p>
              <a:endParaRPr lang="en-US"/>
            </a:p>
          </p:txBody>
        </p:sp>
        <p:sp>
          <p:nvSpPr>
            <p:cNvPr id="284787" name="Oval 115"/>
            <p:cNvSpPr>
              <a:spLocks noChangeArrowheads="1"/>
            </p:cNvSpPr>
            <p:nvPr/>
          </p:nvSpPr>
          <p:spPr bwMode="auto">
            <a:xfrm>
              <a:off x="1860" y="2237"/>
              <a:ext cx="744" cy="744"/>
            </a:xfrm>
            <a:prstGeom prst="ellipse">
              <a:avLst/>
            </a:prstGeom>
            <a:gradFill rotWithShape="0">
              <a:gsLst>
                <a:gs pos="0">
                  <a:srgbClr val="CCFF33"/>
                </a:gs>
                <a:gs pos="50000">
                  <a:srgbClr val="008000"/>
                </a:gs>
                <a:gs pos="100000">
                  <a:srgbClr val="CCFF33"/>
                </a:gs>
              </a:gsLst>
              <a:lin ang="5400000" scaled="1"/>
            </a:gradFill>
            <a:ln w="28575">
              <a:noFill/>
              <a:round/>
              <a:headEnd/>
              <a:tailEnd/>
            </a:ln>
            <a:effectLst/>
          </p:spPr>
          <p:txBody>
            <a:bodyPr wrap="none" anchor="ctr"/>
            <a:lstStyle/>
            <a:p>
              <a:endParaRPr lang="en-US"/>
            </a:p>
          </p:txBody>
        </p:sp>
        <p:sp>
          <p:nvSpPr>
            <p:cNvPr id="284788" name="Text Box 116"/>
            <p:cNvSpPr txBox="1">
              <a:spLocks noChangeArrowheads="1"/>
            </p:cNvSpPr>
            <p:nvPr/>
          </p:nvSpPr>
          <p:spPr bwMode="auto">
            <a:xfrm>
              <a:off x="1704" y="2981"/>
              <a:ext cx="1056" cy="434"/>
            </a:xfrm>
            <a:prstGeom prst="rect">
              <a:avLst/>
            </a:prstGeom>
            <a:noFill/>
            <a:ln w="9525">
              <a:noFill/>
              <a:miter lim="800000"/>
              <a:headEnd/>
              <a:tailEnd/>
            </a:ln>
            <a:effectLst>
              <a:outerShdw dist="45791" dir="2021404" algn="ctr" rotWithShape="0">
                <a:schemeClr val="tx1"/>
              </a:outerShdw>
            </a:effectLst>
          </p:spPr>
          <p:txBody>
            <a:bodyPr>
              <a:spAutoFit/>
            </a:bodyPr>
            <a:lstStyle/>
            <a:p>
              <a:pPr algn="ctr"/>
              <a:r>
                <a:rPr lang="en-US" sz="2600">
                  <a:solidFill>
                    <a:srgbClr val="FFFFCC"/>
                  </a:solidFill>
                </a:rPr>
                <a:t>Physical</a:t>
              </a:r>
            </a:p>
            <a:p>
              <a:pPr algn="ctr"/>
              <a:r>
                <a:rPr lang="en-US" sz="2600">
                  <a:solidFill>
                    <a:srgbClr val="FFFFCC"/>
                  </a:solidFill>
                </a:rPr>
                <a:t>body</a:t>
              </a:r>
            </a:p>
          </p:txBody>
        </p:sp>
        <p:grpSp>
          <p:nvGrpSpPr>
            <p:cNvPr id="284789" name="Group 117"/>
            <p:cNvGrpSpPr>
              <a:grpSpLocks/>
            </p:cNvGrpSpPr>
            <p:nvPr/>
          </p:nvGrpSpPr>
          <p:grpSpPr bwMode="auto">
            <a:xfrm>
              <a:off x="1440" y="1824"/>
              <a:ext cx="1584" cy="816"/>
              <a:chOff x="1344" y="1824"/>
              <a:chExt cx="1584" cy="816"/>
            </a:xfrm>
          </p:grpSpPr>
          <p:sp>
            <p:nvSpPr>
              <p:cNvPr id="284790" name="AutoShape 118"/>
              <p:cNvSpPr>
                <a:spLocks noChangeArrowheads="1"/>
              </p:cNvSpPr>
              <p:nvPr/>
            </p:nvSpPr>
            <p:spPr bwMode="auto">
              <a:xfrm>
                <a:off x="2726" y="1890"/>
                <a:ext cx="202" cy="750"/>
              </a:xfrm>
              <a:prstGeom prst="curvedLeftArrow">
                <a:avLst>
                  <a:gd name="adj1" fmla="val 74257"/>
                  <a:gd name="adj2" fmla="val 148515"/>
                  <a:gd name="adj3" fmla="val 33333"/>
                </a:avLst>
              </a:prstGeom>
              <a:gradFill rotWithShape="0">
                <a:gsLst>
                  <a:gs pos="0">
                    <a:srgbClr val="006699"/>
                  </a:gs>
                  <a:gs pos="9500">
                    <a:srgbClr val="1170FF"/>
                  </a:gs>
                  <a:gs pos="14499">
                    <a:srgbClr val="3333CC"/>
                  </a:gs>
                  <a:gs pos="20000">
                    <a:srgbClr val="2E6792"/>
                  </a:gs>
                  <a:gs pos="26500">
                    <a:srgbClr val="9999FF"/>
                  </a:gs>
                  <a:gs pos="42000">
                    <a:srgbClr val="00CCCC"/>
                  </a:gs>
                  <a:gs pos="50000">
                    <a:srgbClr val="3399FF"/>
                  </a:gs>
                  <a:gs pos="58000">
                    <a:srgbClr val="00CCCC"/>
                  </a:gs>
                  <a:gs pos="73500">
                    <a:srgbClr val="9999FF"/>
                  </a:gs>
                  <a:gs pos="80001">
                    <a:srgbClr val="2E6792"/>
                  </a:gs>
                  <a:gs pos="85501">
                    <a:srgbClr val="3333CC"/>
                  </a:gs>
                  <a:gs pos="90500">
                    <a:srgbClr val="1170FF"/>
                  </a:gs>
                  <a:gs pos="100000">
                    <a:srgbClr val="006699"/>
                  </a:gs>
                </a:gsLst>
                <a:lin ang="2700000" scaled="1"/>
              </a:gradFill>
              <a:ln w="28575">
                <a:solidFill>
                  <a:srgbClr val="0000CC"/>
                </a:solidFill>
                <a:miter lim="800000"/>
                <a:headEnd/>
                <a:tailEnd/>
              </a:ln>
              <a:effectLst/>
            </p:spPr>
            <p:txBody>
              <a:bodyPr wrap="none" anchor="ctr"/>
              <a:lstStyle/>
              <a:p>
                <a:endParaRPr lang="en-US"/>
              </a:p>
            </p:txBody>
          </p:sp>
          <p:sp>
            <p:nvSpPr>
              <p:cNvPr id="284791" name="AutoShape 119"/>
              <p:cNvSpPr>
                <a:spLocks noChangeArrowheads="1"/>
              </p:cNvSpPr>
              <p:nvPr/>
            </p:nvSpPr>
            <p:spPr bwMode="auto">
              <a:xfrm rot="-10800000">
                <a:off x="1344" y="1824"/>
                <a:ext cx="202" cy="750"/>
              </a:xfrm>
              <a:prstGeom prst="curvedLeftArrow">
                <a:avLst>
                  <a:gd name="adj1" fmla="val 74257"/>
                  <a:gd name="adj2" fmla="val 148515"/>
                  <a:gd name="adj3" fmla="val 33333"/>
                </a:avLst>
              </a:prstGeom>
              <a:gradFill rotWithShape="0">
                <a:gsLst>
                  <a:gs pos="0">
                    <a:srgbClr val="3399FF"/>
                  </a:gs>
                  <a:gs pos="16000">
                    <a:srgbClr val="00CCCC"/>
                  </a:gs>
                  <a:gs pos="47000">
                    <a:srgbClr val="9999FF"/>
                  </a:gs>
                  <a:gs pos="60001">
                    <a:srgbClr val="2E6792"/>
                  </a:gs>
                  <a:gs pos="71001">
                    <a:srgbClr val="3333CC"/>
                  </a:gs>
                  <a:gs pos="81000">
                    <a:srgbClr val="1170FF"/>
                  </a:gs>
                  <a:gs pos="100000">
                    <a:srgbClr val="006699"/>
                  </a:gs>
                </a:gsLst>
                <a:lin ang="5400000" scaled="1"/>
              </a:gradFill>
              <a:ln w="28575">
                <a:solidFill>
                  <a:srgbClr val="0000CC"/>
                </a:solidFill>
                <a:miter lim="800000"/>
                <a:headEnd/>
                <a:tailEnd/>
              </a:ln>
              <a:effectLst/>
            </p:spPr>
            <p:txBody>
              <a:bodyPr wrap="none" anchor="ctr"/>
              <a:lstStyle/>
              <a:p>
                <a:endParaRPr lang="en-US"/>
              </a:p>
            </p:txBody>
          </p:sp>
        </p:grpSp>
        <p:sp>
          <p:nvSpPr>
            <p:cNvPr id="284792" name="Text Box 120"/>
            <p:cNvSpPr txBox="1">
              <a:spLocks noChangeArrowheads="1"/>
            </p:cNvSpPr>
            <p:nvPr/>
          </p:nvSpPr>
          <p:spPr bwMode="auto">
            <a:xfrm>
              <a:off x="1800" y="2448"/>
              <a:ext cx="864" cy="404"/>
            </a:xfrm>
            <a:prstGeom prst="rect">
              <a:avLst/>
            </a:prstGeom>
            <a:noFill/>
            <a:ln w="9525">
              <a:noFill/>
              <a:miter lim="800000"/>
              <a:headEnd/>
              <a:tailEnd/>
            </a:ln>
            <a:effectLst>
              <a:outerShdw dist="45791" dir="2021404" algn="ctr" rotWithShape="0">
                <a:schemeClr val="tx1"/>
              </a:outerShdw>
            </a:effectLst>
          </p:spPr>
          <p:txBody>
            <a:bodyPr>
              <a:spAutoFit/>
            </a:bodyPr>
            <a:lstStyle/>
            <a:p>
              <a:pPr algn="ctr"/>
              <a:r>
                <a:rPr lang="en-US" sz="2400" dirty="0">
                  <a:solidFill>
                    <a:srgbClr val="FFFF66"/>
                  </a:solidFill>
                </a:rPr>
                <a:t>Physical</a:t>
              </a:r>
            </a:p>
            <a:p>
              <a:pPr algn="ctr"/>
              <a:r>
                <a:rPr lang="en-US" sz="2400" dirty="0">
                  <a:solidFill>
                    <a:srgbClr val="FFFF66"/>
                  </a:solidFill>
                </a:rPr>
                <a:t>mind</a:t>
              </a:r>
            </a:p>
          </p:txBody>
        </p:sp>
        <p:sp>
          <p:nvSpPr>
            <p:cNvPr id="284793" name="Text Box 121"/>
            <p:cNvSpPr txBox="1">
              <a:spLocks noChangeArrowheads="1"/>
            </p:cNvSpPr>
            <p:nvPr/>
          </p:nvSpPr>
          <p:spPr bwMode="auto">
            <a:xfrm>
              <a:off x="1536" y="2140"/>
              <a:ext cx="1392" cy="104"/>
            </a:xfrm>
            <a:prstGeom prst="rect">
              <a:avLst/>
            </a:prstGeom>
            <a:noFill/>
            <a:ln w="57150">
              <a:noFill/>
              <a:miter lim="800000"/>
              <a:headEnd/>
              <a:tailEnd/>
            </a:ln>
            <a:effectLst/>
          </p:spPr>
          <p:txBody>
            <a:bodyPr>
              <a:spAutoFit/>
            </a:bodyPr>
            <a:lstStyle/>
            <a:p>
              <a:pPr algn="ctr">
                <a:lnSpc>
                  <a:spcPct val="20000"/>
                </a:lnSpc>
              </a:pPr>
              <a:r>
                <a:rPr lang="en-US" sz="2400">
                  <a:solidFill>
                    <a:srgbClr val="0000FF"/>
                  </a:solidFill>
                  <a:latin typeface="Latin Wide" pitchFamily="2" charset="0"/>
                </a:rPr>
                <a:t>_____________</a:t>
              </a:r>
            </a:p>
          </p:txBody>
        </p:sp>
      </p:grpSp>
      <p:sp>
        <p:nvSpPr>
          <p:cNvPr id="284739" name="Text Box 67"/>
          <p:cNvSpPr txBox="1">
            <a:spLocks noChangeArrowheads="1"/>
          </p:cNvSpPr>
          <p:nvPr/>
        </p:nvSpPr>
        <p:spPr bwMode="auto">
          <a:xfrm>
            <a:off x="4114800" y="2316163"/>
            <a:ext cx="457200" cy="503237"/>
          </a:xfrm>
          <a:prstGeom prst="rect">
            <a:avLst/>
          </a:prstGeom>
          <a:noFill/>
          <a:ln w="9525">
            <a:noFill/>
            <a:miter lim="800000"/>
            <a:headEnd/>
            <a:tailEnd/>
          </a:ln>
          <a:effectLst/>
        </p:spPr>
        <p:txBody>
          <a:bodyPr>
            <a:spAutoFit/>
          </a:bodyPr>
          <a:lstStyle/>
          <a:p>
            <a:pPr>
              <a:lnSpc>
                <a:spcPct val="50000"/>
              </a:lnSpc>
            </a:pPr>
            <a:r>
              <a:rPr lang="en-US" sz="5400">
                <a:solidFill>
                  <a:srgbClr val="660066"/>
                </a:solidFill>
                <a:latin typeface="Times New Roman" pitchFamily="18" charset="0"/>
                <a:sym typeface="CommonBullets" pitchFamily="34" charset="2"/>
              </a:rPr>
              <a:t></a:t>
            </a:r>
            <a:endParaRPr lang="en-US" sz="5400">
              <a:solidFill>
                <a:srgbClr val="660066"/>
              </a:solidFill>
              <a:latin typeface="Times New Roman" pitchFamily="18" charset="0"/>
            </a:endParaRPr>
          </a:p>
        </p:txBody>
      </p:sp>
      <p:sp>
        <p:nvSpPr>
          <p:cNvPr id="284738" name="Text Box 66"/>
          <p:cNvSpPr txBox="1">
            <a:spLocks noChangeArrowheads="1"/>
          </p:cNvSpPr>
          <p:nvPr/>
        </p:nvSpPr>
        <p:spPr bwMode="auto">
          <a:xfrm>
            <a:off x="4114800" y="1706563"/>
            <a:ext cx="457200" cy="503237"/>
          </a:xfrm>
          <a:prstGeom prst="rect">
            <a:avLst/>
          </a:prstGeom>
          <a:noFill/>
          <a:ln w="9525">
            <a:noFill/>
            <a:miter lim="800000"/>
            <a:headEnd/>
            <a:tailEnd/>
          </a:ln>
          <a:effectLst/>
        </p:spPr>
        <p:txBody>
          <a:bodyPr>
            <a:spAutoFit/>
          </a:bodyPr>
          <a:lstStyle/>
          <a:p>
            <a:pPr>
              <a:lnSpc>
                <a:spcPct val="50000"/>
              </a:lnSpc>
            </a:pPr>
            <a:r>
              <a:rPr lang="en-US" sz="5400">
                <a:solidFill>
                  <a:srgbClr val="660066"/>
                </a:solidFill>
                <a:latin typeface="Times New Roman" pitchFamily="18" charset="0"/>
                <a:sym typeface="CommonBullets" pitchFamily="34" charset="2"/>
              </a:rPr>
              <a:t></a:t>
            </a:r>
            <a:endParaRPr lang="en-US" sz="5400">
              <a:solidFill>
                <a:srgbClr val="660066"/>
              </a:solidFill>
              <a:latin typeface="Times New Roman" pitchFamily="18" charset="0"/>
            </a:endParaRPr>
          </a:p>
        </p:txBody>
      </p:sp>
      <p:sp>
        <p:nvSpPr>
          <p:cNvPr id="284780" name="Text Box 108"/>
          <p:cNvSpPr txBox="1">
            <a:spLocks noChangeArrowheads="1"/>
          </p:cNvSpPr>
          <p:nvPr/>
        </p:nvSpPr>
        <p:spPr bwMode="auto">
          <a:xfrm>
            <a:off x="611188" y="2060575"/>
            <a:ext cx="1163637" cy="873125"/>
          </a:xfrm>
          <a:prstGeom prst="rect">
            <a:avLst/>
          </a:prstGeom>
          <a:noFill/>
          <a:ln w="9525">
            <a:noFill/>
            <a:miter lim="800000"/>
            <a:headEnd/>
            <a:tailEnd/>
          </a:ln>
          <a:effectLst>
            <a:outerShdw dist="35921" dir="2700000" algn="ctr" rotWithShape="0">
              <a:schemeClr val="bg1"/>
            </a:outerShdw>
          </a:effectLst>
        </p:spPr>
        <p:txBody>
          <a:bodyPr>
            <a:spAutoFit/>
          </a:bodyPr>
          <a:lstStyle/>
          <a:p>
            <a:pPr algn="r">
              <a:lnSpc>
                <a:spcPct val="80000"/>
              </a:lnSpc>
            </a:pPr>
            <a:r>
              <a:rPr lang="en-US" sz="3200">
                <a:solidFill>
                  <a:srgbClr val="660066"/>
                </a:solidFill>
              </a:rPr>
              <a:t>Spirit</a:t>
            </a:r>
          </a:p>
          <a:p>
            <a:pPr algn="r">
              <a:lnSpc>
                <a:spcPct val="80000"/>
              </a:lnSpc>
            </a:pPr>
            <a:r>
              <a:rPr lang="en-US" sz="3200">
                <a:solidFill>
                  <a:srgbClr val="660066"/>
                </a:solidFill>
              </a:rPr>
              <a:t>self</a:t>
            </a:r>
          </a:p>
        </p:txBody>
      </p:sp>
      <p:sp>
        <p:nvSpPr>
          <p:cNvPr id="284781" name="Text Box 109"/>
          <p:cNvSpPr txBox="1">
            <a:spLocks noChangeArrowheads="1"/>
          </p:cNvSpPr>
          <p:nvPr/>
        </p:nvSpPr>
        <p:spPr bwMode="auto">
          <a:xfrm>
            <a:off x="1981200" y="1949450"/>
            <a:ext cx="1790700" cy="412750"/>
          </a:xfrm>
          <a:prstGeom prst="rect">
            <a:avLst/>
          </a:prstGeom>
          <a:noFill/>
          <a:ln w="9525">
            <a:noFill/>
            <a:miter lim="800000"/>
            <a:headEnd/>
            <a:tailEnd/>
          </a:ln>
          <a:effectLst>
            <a:outerShdw dist="25400" dir="2700000" algn="ctr" rotWithShape="0">
              <a:schemeClr val="bg1"/>
            </a:outerShdw>
          </a:effectLst>
        </p:spPr>
        <p:txBody>
          <a:bodyPr>
            <a:spAutoFit/>
          </a:bodyPr>
          <a:lstStyle/>
          <a:p>
            <a:r>
              <a:rPr lang="en-US" sz="2800" dirty="0">
                <a:solidFill>
                  <a:srgbClr val="660066"/>
                </a:solidFill>
              </a:rPr>
              <a:t>Spirit body</a:t>
            </a:r>
          </a:p>
        </p:txBody>
      </p:sp>
      <p:sp>
        <p:nvSpPr>
          <p:cNvPr id="284782" name="Text Box 110"/>
          <p:cNvSpPr txBox="1">
            <a:spLocks noChangeArrowheads="1"/>
          </p:cNvSpPr>
          <p:nvPr/>
        </p:nvSpPr>
        <p:spPr bwMode="auto">
          <a:xfrm>
            <a:off x="2362200" y="2619375"/>
            <a:ext cx="990600" cy="733425"/>
          </a:xfrm>
          <a:prstGeom prst="rect">
            <a:avLst/>
          </a:prstGeom>
          <a:noFill/>
          <a:ln w="9525">
            <a:noFill/>
            <a:miter lim="800000"/>
            <a:headEnd/>
            <a:tailEnd/>
          </a:ln>
          <a:effectLst>
            <a:outerShdw dist="35921" dir="2700000" algn="ctr" rotWithShape="0">
              <a:schemeClr val="bg1"/>
            </a:outerShdw>
          </a:effectLst>
        </p:spPr>
        <p:txBody>
          <a:bodyPr>
            <a:spAutoFit/>
          </a:bodyPr>
          <a:lstStyle/>
          <a:p>
            <a:pPr algn="ctr"/>
            <a:r>
              <a:rPr lang="en-US" sz="2800">
                <a:solidFill>
                  <a:srgbClr val="800080"/>
                </a:solidFill>
              </a:rPr>
              <a:t>Spirit</a:t>
            </a:r>
          </a:p>
          <a:p>
            <a:pPr algn="ctr"/>
            <a:r>
              <a:rPr lang="en-US" sz="2800">
                <a:solidFill>
                  <a:srgbClr val="800080"/>
                </a:solidFill>
              </a:rPr>
              <a:t>mind</a:t>
            </a:r>
          </a:p>
        </p:txBody>
      </p:sp>
      <p:sp>
        <p:nvSpPr>
          <p:cNvPr id="284796" name="Text Box 124"/>
          <p:cNvSpPr txBox="1">
            <a:spLocks noChangeArrowheads="1"/>
          </p:cNvSpPr>
          <p:nvPr/>
        </p:nvSpPr>
        <p:spPr bwMode="auto">
          <a:xfrm>
            <a:off x="152400" y="4191000"/>
            <a:ext cx="1631950" cy="920750"/>
          </a:xfrm>
          <a:prstGeom prst="rect">
            <a:avLst/>
          </a:prstGeom>
          <a:noFill/>
          <a:ln w="9525">
            <a:noFill/>
            <a:miter lim="800000"/>
            <a:headEnd/>
            <a:tailEnd/>
          </a:ln>
          <a:effectLst>
            <a:outerShdw dist="35921" dir="2700000" algn="ctr" rotWithShape="0">
              <a:schemeClr val="bg1"/>
            </a:outerShdw>
          </a:effectLst>
        </p:spPr>
        <p:txBody>
          <a:bodyPr>
            <a:spAutoFit/>
          </a:bodyPr>
          <a:lstStyle/>
          <a:p>
            <a:pPr algn="r">
              <a:lnSpc>
                <a:spcPct val="85000"/>
              </a:lnSpc>
            </a:pPr>
            <a:r>
              <a:rPr lang="en-US" sz="3200">
                <a:solidFill>
                  <a:srgbClr val="003300"/>
                </a:solidFill>
              </a:rPr>
              <a:t>Physical</a:t>
            </a:r>
          </a:p>
          <a:p>
            <a:pPr algn="r">
              <a:lnSpc>
                <a:spcPct val="85000"/>
              </a:lnSpc>
            </a:pPr>
            <a:r>
              <a:rPr lang="en-US" sz="3200">
                <a:solidFill>
                  <a:srgbClr val="003300"/>
                </a:solidFill>
              </a:rPr>
              <a:t>self</a:t>
            </a:r>
          </a:p>
        </p:txBody>
      </p:sp>
      <p:sp>
        <p:nvSpPr>
          <p:cNvPr id="284799" name="Text Box 127"/>
          <p:cNvSpPr txBox="1">
            <a:spLocks noChangeArrowheads="1"/>
          </p:cNvSpPr>
          <p:nvPr/>
        </p:nvSpPr>
        <p:spPr bwMode="auto">
          <a:xfrm>
            <a:off x="304800" y="609600"/>
            <a:ext cx="7467600" cy="455613"/>
          </a:xfrm>
          <a:prstGeom prst="rect">
            <a:avLst/>
          </a:prstGeom>
          <a:noFill/>
          <a:ln w="9525">
            <a:noFill/>
            <a:miter lim="800000"/>
            <a:headEnd/>
            <a:tailEnd/>
          </a:ln>
          <a:effectLst>
            <a:outerShdw dist="12700" dir="2700000" algn="ctr" rotWithShape="0">
              <a:schemeClr val="bg1"/>
            </a:outerShdw>
          </a:effectLst>
        </p:spPr>
        <p:txBody>
          <a:bodyPr>
            <a:spAutoFit/>
          </a:bodyPr>
          <a:lstStyle/>
          <a:p>
            <a:pPr>
              <a:lnSpc>
                <a:spcPct val="85000"/>
              </a:lnSpc>
            </a:pPr>
            <a:r>
              <a:rPr lang="en-US" sz="2800" u="sng" dirty="0"/>
              <a:t>6.3.2</a:t>
            </a:r>
            <a:r>
              <a:rPr lang="en-US" sz="2800" dirty="0"/>
              <a:t>  </a:t>
            </a:r>
            <a:r>
              <a:rPr lang="en-US" sz="2800" u="sng" dirty="0"/>
              <a:t>The Structure and Functions of the Spirit Self</a:t>
            </a: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284798"/>
                                        </p:tgtEl>
                                        <p:attrNameLst>
                                          <p:attrName>style.visibility</p:attrName>
                                        </p:attrNameLst>
                                      </p:cBhvr>
                                      <p:to>
                                        <p:strVal val="visible"/>
                                      </p:to>
                                    </p:set>
                                    <p:animEffect transition="in" filter="barn(outVertical)">
                                      <p:cBhvr>
                                        <p:cTn id="7" dur="500"/>
                                        <p:tgtEl>
                                          <p:spTgt spid="28479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84739"/>
                                        </p:tgtEl>
                                        <p:attrNameLst>
                                          <p:attrName>style.visibility</p:attrName>
                                        </p:attrNameLst>
                                      </p:cBhvr>
                                      <p:to>
                                        <p:strVal val="visible"/>
                                      </p:to>
                                    </p:set>
                                    <p:animEffect transition="in" filter="fade">
                                      <p:cBhvr>
                                        <p:cTn id="12" dur="2000"/>
                                        <p:tgtEl>
                                          <p:spTgt spid="284739"/>
                                        </p:tgtEl>
                                      </p:cBhvr>
                                    </p:animEffect>
                                  </p:childTnLst>
                                </p:cTn>
                              </p:par>
                              <p:par>
                                <p:cTn id="13" presetID="55" presetClass="entr" presetSubtype="0" fill="hold" grpId="0" nodeType="withEffect">
                                  <p:stCondLst>
                                    <p:cond delay="0"/>
                                  </p:stCondLst>
                                  <p:childTnLst>
                                    <p:set>
                                      <p:cBhvr>
                                        <p:cTn id="14" dur="1" fill="hold">
                                          <p:stCondLst>
                                            <p:cond delay="0"/>
                                          </p:stCondLst>
                                        </p:cTn>
                                        <p:tgtEl>
                                          <p:spTgt spid="284742"/>
                                        </p:tgtEl>
                                        <p:attrNameLst>
                                          <p:attrName>style.visibility</p:attrName>
                                        </p:attrNameLst>
                                      </p:cBhvr>
                                      <p:to>
                                        <p:strVal val="visible"/>
                                      </p:to>
                                    </p:set>
                                    <p:anim calcmode="lin" valueType="num">
                                      <p:cBhvr>
                                        <p:cTn id="15" dur="1000" fill="hold"/>
                                        <p:tgtEl>
                                          <p:spTgt spid="284742"/>
                                        </p:tgtEl>
                                        <p:attrNameLst>
                                          <p:attrName>ppt_w</p:attrName>
                                        </p:attrNameLst>
                                      </p:cBhvr>
                                      <p:tavLst>
                                        <p:tav tm="0">
                                          <p:val>
                                            <p:strVal val="#ppt_w*0.70"/>
                                          </p:val>
                                        </p:tav>
                                        <p:tav tm="100000">
                                          <p:val>
                                            <p:strVal val="#ppt_w"/>
                                          </p:val>
                                        </p:tav>
                                      </p:tavLst>
                                    </p:anim>
                                    <p:anim calcmode="lin" valueType="num">
                                      <p:cBhvr>
                                        <p:cTn id="16" dur="1000" fill="hold"/>
                                        <p:tgtEl>
                                          <p:spTgt spid="284742"/>
                                        </p:tgtEl>
                                        <p:attrNameLst>
                                          <p:attrName>ppt_h</p:attrName>
                                        </p:attrNameLst>
                                      </p:cBhvr>
                                      <p:tavLst>
                                        <p:tav tm="0">
                                          <p:val>
                                            <p:strVal val="#ppt_h"/>
                                          </p:val>
                                        </p:tav>
                                        <p:tav tm="100000">
                                          <p:val>
                                            <p:strVal val="#ppt_h"/>
                                          </p:val>
                                        </p:tav>
                                      </p:tavLst>
                                    </p:anim>
                                    <p:animEffect transition="in" filter="fade">
                                      <p:cBhvr>
                                        <p:cTn id="17" dur="1000"/>
                                        <p:tgtEl>
                                          <p:spTgt spid="2847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4742" grpId="0" autoUpdateAnimBg="0"/>
      <p:bldP spid="284739" grpId="0" autoUpdateAnimBg="0"/>
    </p:bldLst>
  </p:timing>
</p:sld>
</file>

<file path=ppt/slides/slide92.xml><?xml version="1.0" encoding="utf-8"?>
<p:sld xmlns:a="http://schemas.openxmlformats.org/drawingml/2006/main" xmlns:r="http://schemas.openxmlformats.org/officeDocument/2006/relationships" xmlns:p="http://schemas.openxmlformats.org/presentationml/2006/main">
  <p:cSld>
    <p:bg>
      <p:bgPr>
        <a:gradFill rotWithShape="0">
          <a:gsLst>
            <a:gs pos="0">
              <a:srgbClr val="CC99FF"/>
            </a:gs>
            <a:gs pos="50000">
              <a:schemeClr val="bg1"/>
            </a:gs>
            <a:gs pos="100000">
              <a:srgbClr val="CC99FF"/>
            </a:gs>
          </a:gsLst>
          <a:lin ang="5400000" scaled="1"/>
        </a:gradFill>
        <a:effectLst/>
      </p:bgPr>
    </p:bg>
    <p:spTree>
      <p:nvGrpSpPr>
        <p:cNvPr id="1" name=""/>
        <p:cNvGrpSpPr/>
        <p:nvPr/>
      </p:nvGrpSpPr>
      <p:grpSpPr>
        <a:xfrm>
          <a:off x="0" y="0"/>
          <a:ext cx="0" cy="0"/>
          <a:chOff x="0" y="0"/>
          <a:chExt cx="0" cy="0"/>
        </a:xfrm>
      </p:grpSpPr>
      <p:sp>
        <p:nvSpPr>
          <p:cNvPr id="285700" name="Rectangle 4"/>
          <p:cNvSpPr>
            <a:spLocks noChangeArrowheads="1"/>
          </p:cNvSpPr>
          <p:nvPr/>
        </p:nvSpPr>
        <p:spPr bwMode="auto">
          <a:xfrm>
            <a:off x="0" y="5638800"/>
            <a:ext cx="9144000" cy="1211263"/>
          </a:xfrm>
          <a:prstGeom prst="rect">
            <a:avLst/>
          </a:prstGeom>
          <a:solidFill>
            <a:schemeClr val="tx1"/>
          </a:solidFill>
          <a:ln w="9525">
            <a:solidFill>
              <a:schemeClr val="tx1"/>
            </a:solidFill>
            <a:miter lim="800000"/>
            <a:headEnd/>
            <a:tailEnd/>
          </a:ln>
          <a:effectLst/>
        </p:spPr>
        <p:txBody>
          <a:bodyPr wrap="none" anchor="ctr"/>
          <a:lstStyle/>
          <a:p>
            <a:endParaRPr lang="en-US"/>
          </a:p>
        </p:txBody>
      </p:sp>
      <p:grpSp>
        <p:nvGrpSpPr>
          <p:cNvPr id="285819" name="Group 123"/>
          <p:cNvGrpSpPr>
            <a:grpSpLocks/>
          </p:cNvGrpSpPr>
          <p:nvPr/>
        </p:nvGrpSpPr>
        <p:grpSpPr bwMode="auto">
          <a:xfrm>
            <a:off x="838200" y="5627688"/>
            <a:ext cx="7467600" cy="1154112"/>
            <a:chOff x="624" y="3528"/>
            <a:chExt cx="4704" cy="727"/>
          </a:xfrm>
        </p:grpSpPr>
        <p:sp>
          <p:nvSpPr>
            <p:cNvPr id="285701" name="Text Box 5"/>
            <p:cNvSpPr txBox="1">
              <a:spLocks noChangeArrowheads="1"/>
            </p:cNvSpPr>
            <p:nvPr/>
          </p:nvSpPr>
          <p:spPr bwMode="auto">
            <a:xfrm>
              <a:off x="846" y="3609"/>
              <a:ext cx="4482" cy="646"/>
            </a:xfrm>
            <a:prstGeom prst="rect">
              <a:avLst/>
            </a:prstGeom>
            <a:noFill/>
            <a:ln w="9525">
              <a:noFill/>
              <a:miter lim="800000"/>
              <a:headEnd/>
              <a:tailEnd/>
            </a:ln>
            <a:effectLst/>
          </p:spPr>
          <p:txBody>
            <a:bodyPr>
              <a:spAutoFit/>
            </a:bodyPr>
            <a:lstStyle/>
            <a:p>
              <a:pPr>
                <a:lnSpc>
                  <a:spcPct val="85000"/>
                </a:lnSpc>
              </a:pPr>
              <a:r>
                <a:rPr lang="en-US" sz="2400" b="1">
                  <a:solidFill>
                    <a:schemeClr val="bg1"/>
                  </a:solidFill>
                  <a:latin typeface="Arial Narrow" pitchFamily="34" charset="0"/>
                </a:rPr>
                <a:t>It is not God who decides whether a person’s spirit enters </a:t>
              </a:r>
              <a:r>
                <a:rPr lang="en-US" sz="2400" b="1" u="sng">
                  <a:solidFill>
                    <a:schemeClr val="bg1"/>
                  </a:solidFill>
                  <a:latin typeface="Arial Narrow" pitchFamily="34" charset="0"/>
                </a:rPr>
                <a:t>heaven or hell</a:t>
              </a:r>
              <a:r>
                <a:rPr lang="en-US" sz="2400" b="1">
                  <a:solidFill>
                    <a:schemeClr val="bg1"/>
                  </a:solidFill>
                  <a:latin typeface="Arial Narrow" pitchFamily="34" charset="0"/>
                </a:rPr>
                <a:t> upon his death; it is decided by the spirit himself </a:t>
              </a:r>
              <a:r>
                <a:rPr lang="en-US" sz="2000">
                  <a:solidFill>
                    <a:schemeClr val="bg1"/>
                  </a:solidFill>
                  <a:latin typeface="Arial Narrow" pitchFamily="34" charset="0"/>
                </a:rPr>
                <a:t>(p.  50).</a:t>
              </a:r>
              <a:endParaRPr lang="en-US" sz="2000" b="1">
                <a:solidFill>
                  <a:schemeClr val="bg1"/>
                </a:solidFill>
                <a:latin typeface="Arial Narrow" pitchFamily="34" charset="0"/>
              </a:endParaRPr>
            </a:p>
          </p:txBody>
        </p:sp>
        <p:sp>
          <p:nvSpPr>
            <p:cNvPr id="285702" name="Text Box 6"/>
            <p:cNvSpPr txBox="1">
              <a:spLocks noChangeArrowheads="1"/>
            </p:cNvSpPr>
            <p:nvPr/>
          </p:nvSpPr>
          <p:spPr bwMode="auto">
            <a:xfrm>
              <a:off x="624" y="3528"/>
              <a:ext cx="201" cy="346"/>
            </a:xfrm>
            <a:prstGeom prst="rect">
              <a:avLst/>
            </a:prstGeom>
            <a:noFill/>
            <a:ln w="9525">
              <a:noFill/>
              <a:miter lim="800000"/>
              <a:headEnd/>
              <a:tailEnd/>
            </a:ln>
            <a:effectLst/>
          </p:spPr>
          <p:txBody>
            <a:bodyPr>
              <a:spAutoFit/>
            </a:bodyPr>
            <a:lstStyle/>
            <a:p>
              <a:r>
                <a:rPr lang="en-US" sz="4000" b="1">
                  <a:solidFill>
                    <a:schemeClr val="bg1"/>
                  </a:solidFill>
                  <a:latin typeface="Times New Roman" pitchFamily="18" charset="0"/>
                  <a:sym typeface="CommonBullets" pitchFamily="34" charset="2"/>
                </a:rPr>
                <a:t></a:t>
              </a:r>
              <a:endParaRPr lang="en-US" sz="4000" b="1">
                <a:solidFill>
                  <a:schemeClr val="bg1"/>
                </a:solidFill>
                <a:latin typeface="Times New Roman" pitchFamily="18" charset="0"/>
              </a:endParaRPr>
            </a:p>
          </p:txBody>
        </p:sp>
      </p:grpSp>
      <p:sp>
        <p:nvSpPr>
          <p:cNvPr id="285731" name="Text Box 35"/>
          <p:cNvSpPr txBox="1">
            <a:spLocks noChangeArrowheads="1"/>
          </p:cNvSpPr>
          <p:nvPr/>
        </p:nvSpPr>
        <p:spPr bwMode="auto">
          <a:xfrm>
            <a:off x="4451350" y="2971800"/>
            <a:ext cx="4419600" cy="455613"/>
          </a:xfrm>
          <a:prstGeom prst="rect">
            <a:avLst/>
          </a:prstGeom>
          <a:noFill/>
          <a:ln w="9525">
            <a:noFill/>
            <a:miter lim="800000"/>
            <a:headEnd/>
            <a:tailEnd/>
          </a:ln>
          <a:effectLst>
            <a:outerShdw dist="35921" dir="2700000" algn="ctr" rotWithShape="0">
              <a:schemeClr val="bg1"/>
            </a:outerShdw>
          </a:effectLst>
        </p:spPr>
        <p:txBody>
          <a:bodyPr>
            <a:spAutoFit/>
          </a:bodyPr>
          <a:lstStyle/>
          <a:p>
            <a:pPr>
              <a:lnSpc>
                <a:spcPct val="85000"/>
              </a:lnSpc>
            </a:pPr>
            <a:r>
              <a:rPr lang="en-US" sz="2800">
                <a:solidFill>
                  <a:srgbClr val="660066"/>
                </a:solidFill>
              </a:rPr>
              <a:t>Decides own heaven and hell</a:t>
            </a:r>
          </a:p>
        </p:txBody>
      </p:sp>
      <p:sp>
        <p:nvSpPr>
          <p:cNvPr id="285757" name="Text Box 61"/>
          <p:cNvSpPr txBox="1">
            <a:spLocks noChangeArrowheads="1"/>
          </p:cNvSpPr>
          <p:nvPr/>
        </p:nvSpPr>
        <p:spPr bwMode="auto">
          <a:xfrm>
            <a:off x="4419600" y="1754188"/>
            <a:ext cx="4724400" cy="455612"/>
          </a:xfrm>
          <a:prstGeom prst="rect">
            <a:avLst/>
          </a:prstGeom>
          <a:noFill/>
          <a:ln w="9525">
            <a:noFill/>
            <a:miter lim="800000"/>
            <a:headEnd/>
            <a:tailEnd/>
          </a:ln>
          <a:effectLst>
            <a:outerShdw dist="35921" dir="2700000" algn="ctr" rotWithShape="0">
              <a:schemeClr val="bg1"/>
            </a:outerShdw>
          </a:effectLst>
        </p:spPr>
        <p:txBody>
          <a:bodyPr>
            <a:spAutoFit/>
          </a:bodyPr>
          <a:lstStyle/>
          <a:p>
            <a:pPr>
              <a:lnSpc>
                <a:spcPct val="85000"/>
              </a:lnSpc>
            </a:pPr>
            <a:r>
              <a:rPr lang="en-US" sz="2800">
                <a:solidFill>
                  <a:srgbClr val="660066"/>
                </a:solidFill>
              </a:rPr>
              <a:t>Grows and reaches perfection</a:t>
            </a:r>
          </a:p>
        </p:txBody>
      </p:sp>
      <p:sp>
        <p:nvSpPr>
          <p:cNvPr id="285758" name="Text Box 62"/>
          <p:cNvSpPr txBox="1">
            <a:spLocks noChangeArrowheads="1"/>
          </p:cNvSpPr>
          <p:nvPr/>
        </p:nvSpPr>
        <p:spPr bwMode="auto">
          <a:xfrm>
            <a:off x="4451350" y="2363788"/>
            <a:ext cx="2438400" cy="455612"/>
          </a:xfrm>
          <a:prstGeom prst="rect">
            <a:avLst/>
          </a:prstGeom>
          <a:noFill/>
          <a:ln w="9525">
            <a:noFill/>
            <a:miter lim="800000"/>
            <a:headEnd/>
            <a:tailEnd/>
          </a:ln>
          <a:effectLst>
            <a:outerShdw dist="35921" dir="2700000" algn="ctr" rotWithShape="0">
              <a:schemeClr val="bg1"/>
            </a:outerShdw>
          </a:effectLst>
        </p:spPr>
        <p:txBody>
          <a:bodyPr>
            <a:spAutoFit/>
          </a:bodyPr>
          <a:lstStyle/>
          <a:p>
            <a:pPr>
              <a:lnSpc>
                <a:spcPct val="85000"/>
              </a:lnSpc>
            </a:pPr>
            <a:r>
              <a:rPr lang="en-US" sz="2800">
                <a:solidFill>
                  <a:srgbClr val="660066"/>
                </a:solidFill>
              </a:rPr>
              <a:t>Becomes good</a:t>
            </a:r>
          </a:p>
        </p:txBody>
      </p:sp>
      <p:sp>
        <p:nvSpPr>
          <p:cNvPr id="285756" name="Text Box 60"/>
          <p:cNvSpPr txBox="1">
            <a:spLocks noChangeArrowheads="1"/>
          </p:cNvSpPr>
          <p:nvPr/>
        </p:nvSpPr>
        <p:spPr bwMode="auto">
          <a:xfrm>
            <a:off x="4114800" y="2925763"/>
            <a:ext cx="457200" cy="503237"/>
          </a:xfrm>
          <a:prstGeom prst="rect">
            <a:avLst/>
          </a:prstGeom>
          <a:noFill/>
          <a:ln w="9525">
            <a:noFill/>
            <a:miter lim="800000"/>
            <a:headEnd/>
            <a:tailEnd/>
          </a:ln>
          <a:effectLst/>
        </p:spPr>
        <p:txBody>
          <a:bodyPr>
            <a:spAutoFit/>
          </a:bodyPr>
          <a:lstStyle/>
          <a:p>
            <a:pPr>
              <a:lnSpc>
                <a:spcPct val="50000"/>
              </a:lnSpc>
            </a:pPr>
            <a:r>
              <a:rPr lang="en-US" sz="5400">
                <a:solidFill>
                  <a:srgbClr val="660066"/>
                </a:solidFill>
                <a:latin typeface="Times New Roman" pitchFamily="18" charset="0"/>
                <a:sym typeface="CommonBullets" pitchFamily="34" charset="2"/>
              </a:rPr>
              <a:t></a:t>
            </a:r>
            <a:endParaRPr lang="en-US" sz="5400">
              <a:solidFill>
                <a:srgbClr val="660066"/>
              </a:solidFill>
              <a:latin typeface="Times New Roman" pitchFamily="18" charset="0"/>
            </a:endParaRPr>
          </a:p>
        </p:txBody>
      </p:sp>
      <p:sp>
        <p:nvSpPr>
          <p:cNvPr id="285754" name="Text Box 58"/>
          <p:cNvSpPr txBox="1">
            <a:spLocks noChangeArrowheads="1"/>
          </p:cNvSpPr>
          <p:nvPr/>
        </p:nvSpPr>
        <p:spPr bwMode="auto">
          <a:xfrm>
            <a:off x="4114800" y="1706563"/>
            <a:ext cx="457200" cy="503237"/>
          </a:xfrm>
          <a:prstGeom prst="rect">
            <a:avLst/>
          </a:prstGeom>
          <a:noFill/>
          <a:ln w="9525">
            <a:noFill/>
            <a:miter lim="800000"/>
            <a:headEnd/>
            <a:tailEnd/>
          </a:ln>
          <a:effectLst/>
        </p:spPr>
        <p:txBody>
          <a:bodyPr>
            <a:spAutoFit/>
          </a:bodyPr>
          <a:lstStyle/>
          <a:p>
            <a:pPr>
              <a:lnSpc>
                <a:spcPct val="50000"/>
              </a:lnSpc>
            </a:pPr>
            <a:r>
              <a:rPr lang="en-US" sz="5400">
                <a:solidFill>
                  <a:srgbClr val="660066"/>
                </a:solidFill>
                <a:latin typeface="Times New Roman" pitchFamily="18" charset="0"/>
                <a:sym typeface="CommonBullets" pitchFamily="34" charset="2"/>
              </a:rPr>
              <a:t></a:t>
            </a:r>
            <a:endParaRPr lang="en-US" sz="5400">
              <a:solidFill>
                <a:srgbClr val="660066"/>
              </a:solidFill>
              <a:latin typeface="Times New Roman" pitchFamily="18" charset="0"/>
            </a:endParaRPr>
          </a:p>
        </p:txBody>
      </p:sp>
      <p:sp>
        <p:nvSpPr>
          <p:cNvPr id="285755" name="Text Box 59"/>
          <p:cNvSpPr txBox="1">
            <a:spLocks noChangeArrowheads="1"/>
          </p:cNvSpPr>
          <p:nvPr/>
        </p:nvSpPr>
        <p:spPr bwMode="auto">
          <a:xfrm>
            <a:off x="4114800" y="2316163"/>
            <a:ext cx="457200" cy="503237"/>
          </a:xfrm>
          <a:prstGeom prst="rect">
            <a:avLst/>
          </a:prstGeom>
          <a:noFill/>
          <a:ln w="9525">
            <a:noFill/>
            <a:miter lim="800000"/>
            <a:headEnd/>
            <a:tailEnd/>
          </a:ln>
          <a:effectLst/>
        </p:spPr>
        <p:txBody>
          <a:bodyPr>
            <a:spAutoFit/>
          </a:bodyPr>
          <a:lstStyle/>
          <a:p>
            <a:pPr>
              <a:lnSpc>
                <a:spcPct val="50000"/>
              </a:lnSpc>
            </a:pPr>
            <a:r>
              <a:rPr lang="en-US" sz="5400">
                <a:solidFill>
                  <a:srgbClr val="660066"/>
                </a:solidFill>
                <a:latin typeface="Times New Roman" pitchFamily="18" charset="0"/>
                <a:sym typeface="CommonBullets" pitchFamily="34" charset="2"/>
              </a:rPr>
              <a:t></a:t>
            </a:r>
            <a:endParaRPr lang="en-US" sz="5400">
              <a:solidFill>
                <a:srgbClr val="660066"/>
              </a:solidFill>
              <a:latin typeface="Times New Roman" pitchFamily="18" charset="0"/>
            </a:endParaRPr>
          </a:p>
        </p:txBody>
      </p:sp>
      <p:sp>
        <p:nvSpPr>
          <p:cNvPr id="285802" name="Text Box 106"/>
          <p:cNvSpPr txBox="1">
            <a:spLocks noChangeArrowheads="1"/>
          </p:cNvSpPr>
          <p:nvPr/>
        </p:nvSpPr>
        <p:spPr bwMode="auto">
          <a:xfrm>
            <a:off x="611188" y="2060575"/>
            <a:ext cx="1163637" cy="873125"/>
          </a:xfrm>
          <a:prstGeom prst="rect">
            <a:avLst/>
          </a:prstGeom>
          <a:noFill/>
          <a:ln w="9525">
            <a:noFill/>
            <a:miter lim="800000"/>
            <a:headEnd/>
            <a:tailEnd/>
          </a:ln>
          <a:effectLst>
            <a:outerShdw dist="35921" dir="2700000" algn="ctr" rotWithShape="0">
              <a:schemeClr val="bg1"/>
            </a:outerShdw>
          </a:effectLst>
        </p:spPr>
        <p:txBody>
          <a:bodyPr>
            <a:spAutoFit/>
          </a:bodyPr>
          <a:lstStyle/>
          <a:p>
            <a:pPr algn="r">
              <a:lnSpc>
                <a:spcPct val="80000"/>
              </a:lnSpc>
            </a:pPr>
            <a:r>
              <a:rPr lang="en-US" sz="3200">
                <a:solidFill>
                  <a:srgbClr val="660066"/>
                </a:solidFill>
              </a:rPr>
              <a:t>Spirit</a:t>
            </a:r>
          </a:p>
          <a:p>
            <a:pPr algn="r">
              <a:lnSpc>
                <a:spcPct val="80000"/>
              </a:lnSpc>
            </a:pPr>
            <a:r>
              <a:rPr lang="en-US" sz="3200">
                <a:solidFill>
                  <a:srgbClr val="660066"/>
                </a:solidFill>
              </a:rPr>
              <a:t>self</a:t>
            </a:r>
          </a:p>
        </p:txBody>
      </p:sp>
      <p:grpSp>
        <p:nvGrpSpPr>
          <p:cNvPr id="285803" name="Group 107"/>
          <p:cNvGrpSpPr>
            <a:grpSpLocks/>
          </p:cNvGrpSpPr>
          <p:nvPr/>
        </p:nvGrpSpPr>
        <p:grpSpPr bwMode="auto">
          <a:xfrm>
            <a:off x="1600200" y="1531938"/>
            <a:ext cx="2514600" cy="3962400"/>
            <a:chOff x="1440" y="965"/>
            <a:chExt cx="1584" cy="2496"/>
          </a:xfrm>
        </p:grpSpPr>
        <p:sp>
          <p:nvSpPr>
            <p:cNvPr id="285804" name="Oval 108"/>
            <p:cNvSpPr>
              <a:spLocks noChangeArrowheads="1"/>
            </p:cNvSpPr>
            <p:nvPr/>
          </p:nvSpPr>
          <p:spPr bwMode="auto">
            <a:xfrm>
              <a:off x="1608" y="2213"/>
              <a:ext cx="1248" cy="1248"/>
            </a:xfrm>
            <a:prstGeom prst="ellipse">
              <a:avLst/>
            </a:prstGeom>
            <a:gradFill rotWithShape="0">
              <a:gsLst>
                <a:gs pos="0">
                  <a:srgbClr val="99FF33"/>
                </a:gs>
                <a:gs pos="100000">
                  <a:srgbClr val="006600"/>
                </a:gs>
              </a:gsLst>
              <a:lin ang="5400000" scaled="1"/>
            </a:gradFill>
            <a:ln w="9525">
              <a:solidFill>
                <a:srgbClr val="33CC33"/>
              </a:solidFill>
              <a:round/>
              <a:headEnd/>
              <a:tailEnd/>
            </a:ln>
            <a:effectLst/>
          </p:spPr>
          <p:txBody>
            <a:bodyPr wrap="none" anchor="ctr"/>
            <a:lstStyle/>
            <a:p>
              <a:endParaRPr lang="en-US"/>
            </a:p>
          </p:txBody>
        </p:sp>
        <p:sp>
          <p:nvSpPr>
            <p:cNvPr id="285805" name="Oval 109"/>
            <p:cNvSpPr>
              <a:spLocks noChangeArrowheads="1"/>
            </p:cNvSpPr>
            <p:nvPr/>
          </p:nvSpPr>
          <p:spPr bwMode="auto">
            <a:xfrm>
              <a:off x="1608" y="965"/>
              <a:ext cx="1248" cy="1248"/>
            </a:xfrm>
            <a:prstGeom prst="ellipse">
              <a:avLst/>
            </a:prstGeom>
            <a:gradFill rotWithShape="0">
              <a:gsLst>
                <a:gs pos="0">
                  <a:srgbClr val="FFCCFF"/>
                </a:gs>
                <a:gs pos="100000">
                  <a:srgbClr val="FF00FF"/>
                </a:gs>
              </a:gsLst>
              <a:lin ang="5400000" scaled="1"/>
            </a:gradFill>
            <a:ln w="19050">
              <a:solidFill>
                <a:srgbClr val="CC00CC"/>
              </a:solidFill>
              <a:round/>
              <a:headEnd/>
              <a:tailEnd/>
            </a:ln>
            <a:effectLst/>
          </p:spPr>
          <p:txBody>
            <a:bodyPr wrap="none" anchor="ctr"/>
            <a:lstStyle/>
            <a:p>
              <a:endParaRPr lang="en-US"/>
            </a:p>
          </p:txBody>
        </p:sp>
        <p:sp>
          <p:nvSpPr>
            <p:cNvPr id="285806" name="Oval 110"/>
            <p:cNvSpPr>
              <a:spLocks noChangeArrowheads="1"/>
            </p:cNvSpPr>
            <p:nvPr/>
          </p:nvSpPr>
          <p:spPr bwMode="auto">
            <a:xfrm>
              <a:off x="1860" y="1469"/>
              <a:ext cx="744" cy="744"/>
            </a:xfrm>
            <a:prstGeom prst="ellipse">
              <a:avLst/>
            </a:prstGeom>
            <a:gradFill rotWithShape="0">
              <a:gsLst>
                <a:gs pos="0">
                  <a:schemeClr val="bg1"/>
                </a:gs>
                <a:gs pos="100000">
                  <a:srgbClr val="FFCCFF"/>
                </a:gs>
              </a:gsLst>
              <a:path path="shape">
                <a:fillToRect l="50000" t="50000" r="50000" b="50000"/>
              </a:path>
            </a:gradFill>
            <a:ln w="19050">
              <a:noFill/>
              <a:round/>
              <a:headEnd/>
              <a:tailEnd/>
            </a:ln>
            <a:effectLst/>
          </p:spPr>
          <p:txBody>
            <a:bodyPr wrap="none" anchor="ctr"/>
            <a:lstStyle/>
            <a:p>
              <a:endParaRPr lang="en-US"/>
            </a:p>
          </p:txBody>
        </p:sp>
        <p:sp>
          <p:nvSpPr>
            <p:cNvPr id="285807" name="Oval 111"/>
            <p:cNvSpPr>
              <a:spLocks noChangeArrowheads="1"/>
            </p:cNvSpPr>
            <p:nvPr/>
          </p:nvSpPr>
          <p:spPr bwMode="auto">
            <a:xfrm>
              <a:off x="1860" y="2237"/>
              <a:ext cx="744" cy="744"/>
            </a:xfrm>
            <a:prstGeom prst="ellipse">
              <a:avLst/>
            </a:prstGeom>
            <a:gradFill rotWithShape="0">
              <a:gsLst>
                <a:gs pos="0">
                  <a:srgbClr val="CCFF33"/>
                </a:gs>
                <a:gs pos="50000">
                  <a:srgbClr val="008000"/>
                </a:gs>
                <a:gs pos="100000">
                  <a:srgbClr val="CCFF33"/>
                </a:gs>
              </a:gsLst>
              <a:lin ang="5400000" scaled="1"/>
            </a:gradFill>
            <a:ln w="28575">
              <a:noFill/>
              <a:round/>
              <a:headEnd/>
              <a:tailEnd/>
            </a:ln>
            <a:effectLst/>
          </p:spPr>
          <p:txBody>
            <a:bodyPr wrap="none" anchor="ctr"/>
            <a:lstStyle/>
            <a:p>
              <a:endParaRPr lang="en-US"/>
            </a:p>
          </p:txBody>
        </p:sp>
        <p:sp>
          <p:nvSpPr>
            <p:cNvPr id="285808" name="Text Box 112"/>
            <p:cNvSpPr txBox="1">
              <a:spLocks noChangeArrowheads="1"/>
            </p:cNvSpPr>
            <p:nvPr/>
          </p:nvSpPr>
          <p:spPr bwMode="auto">
            <a:xfrm>
              <a:off x="1704" y="2981"/>
              <a:ext cx="1056" cy="434"/>
            </a:xfrm>
            <a:prstGeom prst="rect">
              <a:avLst/>
            </a:prstGeom>
            <a:noFill/>
            <a:ln w="9525">
              <a:noFill/>
              <a:miter lim="800000"/>
              <a:headEnd/>
              <a:tailEnd/>
            </a:ln>
            <a:effectLst>
              <a:outerShdw dist="45791" dir="2021404" algn="ctr" rotWithShape="0">
                <a:schemeClr val="tx1"/>
              </a:outerShdw>
            </a:effectLst>
          </p:spPr>
          <p:txBody>
            <a:bodyPr>
              <a:spAutoFit/>
            </a:bodyPr>
            <a:lstStyle/>
            <a:p>
              <a:pPr algn="ctr"/>
              <a:r>
                <a:rPr lang="en-US" sz="2600">
                  <a:solidFill>
                    <a:srgbClr val="FFFFCC"/>
                  </a:solidFill>
                </a:rPr>
                <a:t>Physical</a:t>
              </a:r>
            </a:p>
            <a:p>
              <a:pPr algn="ctr"/>
              <a:r>
                <a:rPr lang="en-US" sz="2600">
                  <a:solidFill>
                    <a:srgbClr val="FFFFCC"/>
                  </a:solidFill>
                </a:rPr>
                <a:t>body</a:t>
              </a:r>
            </a:p>
          </p:txBody>
        </p:sp>
        <p:grpSp>
          <p:nvGrpSpPr>
            <p:cNvPr id="285809" name="Group 113"/>
            <p:cNvGrpSpPr>
              <a:grpSpLocks/>
            </p:cNvGrpSpPr>
            <p:nvPr/>
          </p:nvGrpSpPr>
          <p:grpSpPr bwMode="auto">
            <a:xfrm>
              <a:off x="1440" y="1824"/>
              <a:ext cx="1584" cy="816"/>
              <a:chOff x="1344" y="1824"/>
              <a:chExt cx="1584" cy="816"/>
            </a:xfrm>
          </p:grpSpPr>
          <p:sp>
            <p:nvSpPr>
              <p:cNvPr id="285810" name="AutoShape 114"/>
              <p:cNvSpPr>
                <a:spLocks noChangeArrowheads="1"/>
              </p:cNvSpPr>
              <p:nvPr/>
            </p:nvSpPr>
            <p:spPr bwMode="auto">
              <a:xfrm>
                <a:off x="2726" y="1890"/>
                <a:ext cx="202" cy="750"/>
              </a:xfrm>
              <a:prstGeom prst="curvedLeftArrow">
                <a:avLst>
                  <a:gd name="adj1" fmla="val 74257"/>
                  <a:gd name="adj2" fmla="val 148515"/>
                  <a:gd name="adj3" fmla="val 33333"/>
                </a:avLst>
              </a:prstGeom>
              <a:gradFill rotWithShape="0">
                <a:gsLst>
                  <a:gs pos="0">
                    <a:srgbClr val="006699"/>
                  </a:gs>
                  <a:gs pos="9500">
                    <a:srgbClr val="1170FF"/>
                  </a:gs>
                  <a:gs pos="14499">
                    <a:srgbClr val="3333CC"/>
                  </a:gs>
                  <a:gs pos="20000">
                    <a:srgbClr val="2E6792"/>
                  </a:gs>
                  <a:gs pos="26500">
                    <a:srgbClr val="9999FF"/>
                  </a:gs>
                  <a:gs pos="42000">
                    <a:srgbClr val="00CCCC"/>
                  </a:gs>
                  <a:gs pos="50000">
                    <a:srgbClr val="3399FF"/>
                  </a:gs>
                  <a:gs pos="58000">
                    <a:srgbClr val="00CCCC"/>
                  </a:gs>
                  <a:gs pos="73500">
                    <a:srgbClr val="9999FF"/>
                  </a:gs>
                  <a:gs pos="80001">
                    <a:srgbClr val="2E6792"/>
                  </a:gs>
                  <a:gs pos="85501">
                    <a:srgbClr val="3333CC"/>
                  </a:gs>
                  <a:gs pos="90500">
                    <a:srgbClr val="1170FF"/>
                  </a:gs>
                  <a:gs pos="100000">
                    <a:srgbClr val="006699"/>
                  </a:gs>
                </a:gsLst>
                <a:lin ang="2700000" scaled="1"/>
              </a:gradFill>
              <a:ln w="28575">
                <a:solidFill>
                  <a:srgbClr val="0000CC"/>
                </a:solidFill>
                <a:miter lim="800000"/>
                <a:headEnd/>
                <a:tailEnd/>
              </a:ln>
              <a:effectLst/>
            </p:spPr>
            <p:txBody>
              <a:bodyPr wrap="none" anchor="ctr"/>
              <a:lstStyle/>
              <a:p>
                <a:endParaRPr lang="en-US"/>
              </a:p>
            </p:txBody>
          </p:sp>
          <p:sp>
            <p:nvSpPr>
              <p:cNvPr id="285811" name="AutoShape 115"/>
              <p:cNvSpPr>
                <a:spLocks noChangeArrowheads="1"/>
              </p:cNvSpPr>
              <p:nvPr/>
            </p:nvSpPr>
            <p:spPr bwMode="auto">
              <a:xfrm rot="-10800000">
                <a:off x="1344" y="1824"/>
                <a:ext cx="202" cy="750"/>
              </a:xfrm>
              <a:prstGeom prst="curvedLeftArrow">
                <a:avLst>
                  <a:gd name="adj1" fmla="val 74257"/>
                  <a:gd name="adj2" fmla="val 148515"/>
                  <a:gd name="adj3" fmla="val 33333"/>
                </a:avLst>
              </a:prstGeom>
              <a:gradFill rotWithShape="0">
                <a:gsLst>
                  <a:gs pos="0">
                    <a:srgbClr val="3399FF"/>
                  </a:gs>
                  <a:gs pos="16000">
                    <a:srgbClr val="00CCCC"/>
                  </a:gs>
                  <a:gs pos="47000">
                    <a:srgbClr val="9999FF"/>
                  </a:gs>
                  <a:gs pos="60001">
                    <a:srgbClr val="2E6792"/>
                  </a:gs>
                  <a:gs pos="71001">
                    <a:srgbClr val="3333CC"/>
                  </a:gs>
                  <a:gs pos="81000">
                    <a:srgbClr val="1170FF"/>
                  </a:gs>
                  <a:gs pos="100000">
                    <a:srgbClr val="006699"/>
                  </a:gs>
                </a:gsLst>
                <a:lin ang="5400000" scaled="1"/>
              </a:gradFill>
              <a:ln w="28575">
                <a:solidFill>
                  <a:srgbClr val="0000CC"/>
                </a:solidFill>
                <a:miter lim="800000"/>
                <a:headEnd/>
                <a:tailEnd/>
              </a:ln>
              <a:effectLst/>
            </p:spPr>
            <p:txBody>
              <a:bodyPr wrap="none" anchor="ctr"/>
              <a:lstStyle/>
              <a:p>
                <a:endParaRPr lang="en-US"/>
              </a:p>
            </p:txBody>
          </p:sp>
        </p:grpSp>
        <p:sp>
          <p:nvSpPr>
            <p:cNvPr id="285812" name="Text Box 116"/>
            <p:cNvSpPr txBox="1">
              <a:spLocks noChangeArrowheads="1"/>
            </p:cNvSpPr>
            <p:nvPr/>
          </p:nvSpPr>
          <p:spPr bwMode="auto">
            <a:xfrm>
              <a:off x="1800" y="2448"/>
              <a:ext cx="864" cy="404"/>
            </a:xfrm>
            <a:prstGeom prst="rect">
              <a:avLst/>
            </a:prstGeom>
            <a:noFill/>
            <a:ln w="9525">
              <a:noFill/>
              <a:miter lim="800000"/>
              <a:headEnd/>
              <a:tailEnd/>
            </a:ln>
            <a:effectLst>
              <a:outerShdw dist="45791" dir="2021404" algn="ctr" rotWithShape="0">
                <a:schemeClr val="tx1"/>
              </a:outerShdw>
            </a:effectLst>
          </p:spPr>
          <p:txBody>
            <a:bodyPr>
              <a:spAutoFit/>
            </a:bodyPr>
            <a:lstStyle/>
            <a:p>
              <a:pPr algn="ctr"/>
              <a:r>
                <a:rPr lang="en-US" sz="2400">
                  <a:solidFill>
                    <a:srgbClr val="FFFF66"/>
                  </a:solidFill>
                </a:rPr>
                <a:t>Physical</a:t>
              </a:r>
            </a:p>
            <a:p>
              <a:pPr algn="ctr"/>
              <a:r>
                <a:rPr lang="en-US" sz="2400">
                  <a:solidFill>
                    <a:srgbClr val="FFFF66"/>
                  </a:solidFill>
                </a:rPr>
                <a:t>mind</a:t>
              </a:r>
            </a:p>
          </p:txBody>
        </p:sp>
        <p:sp>
          <p:nvSpPr>
            <p:cNvPr id="285813" name="Text Box 117"/>
            <p:cNvSpPr txBox="1">
              <a:spLocks noChangeArrowheads="1"/>
            </p:cNvSpPr>
            <p:nvPr/>
          </p:nvSpPr>
          <p:spPr bwMode="auto">
            <a:xfrm>
              <a:off x="1536" y="2140"/>
              <a:ext cx="1392" cy="104"/>
            </a:xfrm>
            <a:prstGeom prst="rect">
              <a:avLst/>
            </a:prstGeom>
            <a:noFill/>
            <a:ln w="57150">
              <a:noFill/>
              <a:miter lim="800000"/>
              <a:headEnd/>
              <a:tailEnd/>
            </a:ln>
            <a:effectLst/>
          </p:spPr>
          <p:txBody>
            <a:bodyPr>
              <a:spAutoFit/>
            </a:bodyPr>
            <a:lstStyle/>
            <a:p>
              <a:pPr algn="ctr">
                <a:lnSpc>
                  <a:spcPct val="20000"/>
                </a:lnSpc>
              </a:pPr>
              <a:r>
                <a:rPr lang="en-US" sz="2400">
                  <a:solidFill>
                    <a:srgbClr val="0000FF"/>
                  </a:solidFill>
                  <a:latin typeface="Latin Wide" pitchFamily="2" charset="0"/>
                </a:rPr>
                <a:t>_____________</a:t>
              </a:r>
            </a:p>
          </p:txBody>
        </p:sp>
      </p:grpSp>
      <p:sp>
        <p:nvSpPr>
          <p:cNvPr id="285814" name="Text Box 118"/>
          <p:cNvSpPr txBox="1">
            <a:spLocks noChangeArrowheads="1"/>
          </p:cNvSpPr>
          <p:nvPr/>
        </p:nvSpPr>
        <p:spPr bwMode="auto">
          <a:xfrm>
            <a:off x="1981200" y="1949450"/>
            <a:ext cx="1790700" cy="412750"/>
          </a:xfrm>
          <a:prstGeom prst="rect">
            <a:avLst/>
          </a:prstGeom>
          <a:noFill/>
          <a:ln w="9525">
            <a:noFill/>
            <a:miter lim="800000"/>
            <a:headEnd/>
            <a:tailEnd/>
          </a:ln>
          <a:effectLst>
            <a:outerShdw dist="25400" dir="2700000" algn="ctr" rotWithShape="0">
              <a:schemeClr val="bg1"/>
            </a:outerShdw>
          </a:effectLst>
        </p:spPr>
        <p:txBody>
          <a:bodyPr>
            <a:spAutoFit/>
          </a:bodyPr>
          <a:lstStyle/>
          <a:p>
            <a:r>
              <a:rPr lang="en-US" sz="2800" dirty="0">
                <a:solidFill>
                  <a:srgbClr val="660066"/>
                </a:solidFill>
              </a:rPr>
              <a:t>Spirit body</a:t>
            </a:r>
          </a:p>
        </p:txBody>
      </p:sp>
      <p:sp>
        <p:nvSpPr>
          <p:cNvPr id="285815" name="Text Box 119"/>
          <p:cNvSpPr txBox="1">
            <a:spLocks noChangeArrowheads="1"/>
          </p:cNvSpPr>
          <p:nvPr/>
        </p:nvSpPr>
        <p:spPr bwMode="auto">
          <a:xfrm>
            <a:off x="2362200" y="2619375"/>
            <a:ext cx="990600" cy="733425"/>
          </a:xfrm>
          <a:prstGeom prst="rect">
            <a:avLst/>
          </a:prstGeom>
          <a:noFill/>
          <a:ln w="9525">
            <a:noFill/>
            <a:miter lim="800000"/>
            <a:headEnd/>
            <a:tailEnd/>
          </a:ln>
          <a:effectLst>
            <a:outerShdw dist="35921" dir="2700000" algn="ctr" rotWithShape="0">
              <a:schemeClr val="bg1"/>
            </a:outerShdw>
          </a:effectLst>
        </p:spPr>
        <p:txBody>
          <a:bodyPr>
            <a:spAutoFit/>
          </a:bodyPr>
          <a:lstStyle/>
          <a:p>
            <a:pPr algn="ctr"/>
            <a:r>
              <a:rPr lang="en-US" sz="2800">
                <a:solidFill>
                  <a:srgbClr val="800080"/>
                </a:solidFill>
              </a:rPr>
              <a:t>Spirit</a:t>
            </a:r>
          </a:p>
          <a:p>
            <a:pPr algn="ctr"/>
            <a:r>
              <a:rPr lang="en-US" sz="2800">
                <a:solidFill>
                  <a:srgbClr val="800080"/>
                </a:solidFill>
              </a:rPr>
              <a:t>mind</a:t>
            </a:r>
          </a:p>
        </p:txBody>
      </p:sp>
      <p:sp>
        <p:nvSpPr>
          <p:cNvPr id="285817" name="Text Box 121"/>
          <p:cNvSpPr txBox="1">
            <a:spLocks noChangeArrowheads="1"/>
          </p:cNvSpPr>
          <p:nvPr/>
        </p:nvSpPr>
        <p:spPr bwMode="auto">
          <a:xfrm>
            <a:off x="152400" y="4191000"/>
            <a:ext cx="1631950" cy="920750"/>
          </a:xfrm>
          <a:prstGeom prst="rect">
            <a:avLst/>
          </a:prstGeom>
          <a:noFill/>
          <a:ln w="9525">
            <a:noFill/>
            <a:miter lim="800000"/>
            <a:headEnd/>
            <a:tailEnd/>
          </a:ln>
          <a:effectLst>
            <a:outerShdw dist="35921" dir="2700000" algn="ctr" rotWithShape="0">
              <a:schemeClr val="bg1"/>
            </a:outerShdw>
          </a:effectLst>
        </p:spPr>
        <p:txBody>
          <a:bodyPr>
            <a:spAutoFit/>
          </a:bodyPr>
          <a:lstStyle/>
          <a:p>
            <a:pPr algn="r">
              <a:lnSpc>
                <a:spcPct val="85000"/>
              </a:lnSpc>
            </a:pPr>
            <a:r>
              <a:rPr lang="en-US" sz="3200">
                <a:solidFill>
                  <a:srgbClr val="003300"/>
                </a:solidFill>
              </a:rPr>
              <a:t>Physical</a:t>
            </a:r>
          </a:p>
          <a:p>
            <a:pPr algn="r">
              <a:lnSpc>
                <a:spcPct val="85000"/>
              </a:lnSpc>
            </a:pPr>
            <a:r>
              <a:rPr lang="en-US" sz="3200">
                <a:solidFill>
                  <a:srgbClr val="003300"/>
                </a:solidFill>
              </a:rPr>
              <a:t>self</a:t>
            </a:r>
          </a:p>
        </p:txBody>
      </p:sp>
      <p:sp>
        <p:nvSpPr>
          <p:cNvPr id="285820" name="Text Box 124"/>
          <p:cNvSpPr txBox="1">
            <a:spLocks noChangeArrowheads="1"/>
          </p:cNvSpPr>
          <p:nvPr/>
        </p:nvSpPr>
        <p:spPr bwMode="auto">
          <a:xfrm>
            <a:off x="304800" y="609600"/>
            <a:ext cx="7467600" cy="455613"/>
          </a:xfrm>
          <a:prstGeom prst="rect">
            <a:avLst/>
          </a:prstGeom>
          <a:noFill/>
          <a:ln w="9525">
            <a:noFill/>
            <a:miter lim="800000"/>
            <a:headEnd/>
            <a:tailEnd/>
          </a:ln>
          <a:effectLst>
            <a:outerShdw dist="12700" dir="2700000" algn="ctr" rotWithShape="0">
              <a:schemeClr val="bg1"/>
            </a:outerShdw>
          </a:effectLst>
        </p:spPr>
        <p:txBody>
          <a:bodyPr>
            <a:spAutoFit/>
          </a:bodyPr>
          <a:lstStyle/>
          <a:p>
            <a:pPr>
              <a:lnSpc>
                <a:spcPct val="85000"/>
              </a:lnSpc>
            </a:pPr>
            <a:r>
              <a:rPr lang="en-US" sz="2800" u="sng" dirty="0"/>
              <a:t>6.3.2</a:t>
            </a:r>
            <a:r>
              <a:rPr lang="en-US" sz="2800" dirty="0"/>
              <a:t>  </a:t>
            </a:r>
            <a:r>
              <a:rPr lang="en-US" sz="2800" u="sng" dirty="0"/>
              <a:t>The Structure and Functions of the Spirit Self</a:t>
            </a: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285819"/>
                                        </p:tgtEl>
                                        <p:attrNameLst>
                                          <p:attrName>style.visibility</p:attrName>
                                        </p:attrNameLst>
                                      </p:cBhvr>
                                      <p:to>
                                        <p:strVal val="visible"/>
                                      </p:to>
                                    </p:set>
                                    <p:animEffect transition="in" filter="barn(outVertical)">
                                      <p:cBhvr>
                                        <p:cTn id="7" dur="500"/>
                                        <p:tgtEl>
                                          <p:spTgt spid="2858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85756"/>
                                        </p:tgtEl>
                                        <p:attrNameLst>
                                          <p:attrName>style.visibility</p:attrName>
                                        </p:attrNameLst>
                                      </p:cBhvr>
                                      <p:to>
                                        <p:strVal val="visible"/>
                                      </p:to>
                                    </p:set>
                                    <p:animEffect transition="in" filter="fade">
                                      <p:cBhvr>
                                        <p:cTn id="12" dur="2000"/>
                                        <p:tgtEl>
                                          <p:spTgt spid="285756"/>
                                        </p:tgtEl>
                                      </p:cBhvr>
                                    </p:animEffect>
                                  </p:childTnLst>
                                </p:cTn>
                              </p:par>
                              <p:par>
                                <p:cTn id="13" presetID="17" presetClass="entr" presetSubtype="10" fill="hold" grpId="0" nodeType="withEffect">
                                  <p:stCondLst>
                                    <p:cond delay="0"/>
                                  </p:stCondLst>
                                  <p:iterate type="wd">
                                    <p:tmPct val="10000"/>
                                  </p:iterate>
                                  <p:childTnLst>
                                    <p:set>
                                      <p:cBhvr>
                                        <p:cTn id="14" dur="1" fill="hold">
                                          <p:stCondLst>
                                            <p:cond delay="0"/>
                                          </p:stCondLst>
                                        </p:cTn>
                                        <p:tgtEl>
                                          <p:spTgt spid="285731"/>
                                        </p:tgtEl>
                                        <p:attrNameLst>
                                          <p:attrName>style.visibility</p:attrName>
                                        </p:attrNameLst>
                                      </p:cBhvr>
                                      <p:to>
                                        <p:strVal val="visible"/>
                                      </p:to>
                                    </p:set>
                                    <p:anim calcmode="lin" valueType="num">
                                      <p:cBhvr>
                                        <p:cTn id="15" dur="1000" fill="hold"/>
                                        <p:tgtEl>
                                          <p:spTgt spid="285731"/>
                                        </p:tgtEl>
                                        <p:attrNameLst>
                                          <p:attrName>ppt_w</p:attrName>
                                        </p:attrNameLst>
                                      </p:cBhvr>
                                      <p:tavLst>
                                        <p:tav tm="0">
                                          <p:val>
                                            <p:fltVal val="0"/>
                                          </p:val>
                                        </p:tav>
                                        <p:tav tm="100000">
                                          <p:val>
                                            <p:strVal val="#ppt_w"/>
                                          </p:val>
                                        </p:tav>
                                      </p:tavLst>
                                    </p:anim>
                                    <p:anim calcmode="lin" valueType="num">
                                      <p:cBhvr>
                                        <p:cTn id="16" dur="1000" fill="hold"/>
                                        <p:tgtEl>
                                          <p:spTgt spid="28573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5731" grpId="0"/>
      <p:bldP spid="285756" grpId="0" autoUpdateAnimBg="0"/>
    </p:bldLst>
  </p:timing>
</p:sld>
</file>

<file path=ppt/slides/slide9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80994" name="Text Box 2"/>
          <p:cNvSpPr txBox="1">
            <a:spLocks noChangeArrowheads="1"/>
          </p:cNvSpPr>
          <p:nvPr/>
        </p:nvSpPr>
        <p:spPr bwMode="auto">
          <a:xfrm>
            <a:off x="1581150" y="1770063"/>
            <a:ext cx="5905500" cy="1136650"/>
          </a:xfrm>
          <a:prstGeom prst="rect">
            <a:avLst/>
          </a:prstGeom>
          <a:noFill/>
          <a:ln w="38100" algn="ctr">
            <a:noFill/>
            <a:miter lim="800000"/>
            <a:headEnd/>
            <a:tailEnd/>
          </a:ln>
          <a:effectLst/>
        </p:spPr>
        <p:txBody>
          <a:bodyPr>
            <a:spAutoFit/>
          </a:bodyPr>
          <a:lstStyle/>
          <a:p>
            <a:pPr algn="ctr" eaLnBrk="1" hangingPunct="1">
              <a:lnSpc>
                <a:spcPct val="95000"/>
              </a:lnSpc>
              <a:spcBef>
                <a:spcPct val="50000"/>
              </a:spcBef>
            </a:pPr>
            <a:r>
              <a:rPr lang="en-US" sz="3600" b="1">
                <a:solidFill>
                  <a:schemeClr val="bg1"/>
                </a:solidFill>
                <a:latin typeface="Eurostile" pitchFamily="34" charset="0"/>
              </a:rPr>
              <a:t>For more information visit our website</a:t>
            </a:r>
          </a:p>
        </p:txBody>
      </p:sp>
      <p:sp>
        <p:nvSpPr>
          <p:cNvPr id="980995" name="Text Box 3"/>
          <p:cNvSpPr txBox="1">
            <a:spLocks noChangeArrowheads="1"/>
          </p:cNvSpPr>
          <p:nvPr/>
        </p:nvSpPr>
        <p:spPr bwMode="auto">
          <a:xfrm>
            <a:off x="533400" y="3403600"/>
            <a:ext cx="8001000" cy="787400"/>
          </a:xfrm>
          <a:prstGeom prst="rect">
            <a:avLst/>
          </a:prstGeom>
          <a:noFill/>
          <a:ln w="38100" algn="ctr">
            <a:noFill/>
            <a:miter lim="800000"/>
            <a:headEnd/>
            <a:tailEnd/>
          </a:ln>
          <a:effectLst/>
        </p:spPr>
        <p:txBody>
          <a:bodyPr>
            <a:spAutoFit/>
          </a:bodyPr>
          <a:lstStyle/>
          <a:p>
            <a:pPr algn="ctr" eaLnBrk="1" hangingPunct="1">
              <a:lnSpc>
                <a:spcPct val="95000"/>
              </a:lnSpc>
              <a:spcBef>
                <a:spcPct val="50000"/>
              </a:spcBef>
            </a:pPr>
            <a:r>
              <a:rPr lang="en-US" sz="4800" b="1">
                <a:solidFill>
                  <a:srgbClr val="FFEA91"/>
                </a:solidFill>
                <a:latin typeface="Arial Narrow" pitchFamily="34" charset="0"/>
              </a:rPr>
              <a:t>http://www.unificationstudy.com</a:t>
            </a:r>
          </a:p>
        </p:txBody>
      </p:sp>
    </p:spTree>
  </p:cSld>
  <p:clrMapOvr>
    <a:masterClrMapping/>
  </p:clrMapOvr>
  <p:transition spd="slow">
    <p:dissolve/>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outerShdw dist="17961" dir="2700000" algn="ctr" rotWithShape="0">
            <a:srgbClr val="00FFFF"/>
          </a:outerShdw>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75000"/>
          </a:lnSpc>
          <a:spcBef>
            <a:spcPct val="0"/>
          </a:spcBef>
          <a:spcAft>
            <a:spcPct val="0"/>
          </a:spcAft>
          <a:buClrTx/>
          <a:buSzTx/>
          <a:buFontTx/>
          <a:buNone/>
          <a:tabLst/>
          <a:defRPr kumimoji="0" lang="en-US" sz="2700" b="0" i="0" u="none" strike="noStrike" cap="none" normalizeH="0" baseline="0" smtClean="0">
            <a:ln>
              <a:noFill/>
            </a:ln>
            <a:solidFill>
              <a:srgbClr val="000099"/>
            </a:solidFill>
            <a:effectLst/>
            <a:latin typeface="Impact"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outerShdw dist="17961" dir="2700000" algn="ctr" rotWithShape="0">
            <a:srgbClr val="00FFFF"/>
          </a:outerShdw>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75000"/>
          </a:lnSpc>
          <a:spcBef>
            <a:spcPct val="0"/>
          </a:spcBef>
          <a:spcAft>
            <a:spcPct val="0"/>
          </a:spcAft>
          <a:buClrTx/>
          <a:buSzTx/>
          <a:buFontTx/>
          <a:buNone/>
          <a:tabLst/>
          <a:defRPr kumimoji="0" lang="en-US" sz="2700" b="0" i="0" u="none" strike="noStrike" cap="none" normalizeH="0" baseline="0" smtClean="0">
            <a:ln>
              <a:noFill/>
            </a:ln>
            <a:solidFill>
              <a:srgbClr val="000099"/>
            </a:solidFill>
            <a:effectLst/>
            <a:latin typeface="Impact" pitchFamily="34"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29710</TotalTime>
  <Words>4601</Words>
  <Application>Microsoft PowerPoint</Application>
  <PresentationFormat>On-screen Show (4:3)</PresentationFormat>
  <Paragraphs>1625</Paragraphs>
  <Slides>93</Slides>
  <Notes>93</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1</vt:i4>
      </vt:variant>
      <vt:variant>
        <vt:lpstr>Slide Titles</vt:lpstr>
      </vt:variant>
      <vt:variant>
        <vt:i4>93</vt:i4>
      </vt:variant>
    </vt:vector>
  </HeadingPairs>
  <TitlesOfParts>
    <vt:vector size="106" baseType="lpstr">
      <vt:lpstr>Arial</vt:lpstr>
      <vt:lpstr>Times New Roman</vt:lpstr>
      <vt:lpstr>Arial Black</vt:lpstr>
      <vt:lpstr>Impact</vt:lpstr>
      <vt:lpstr>Arial Narrow</vt:lpstr>
      <vt:lpstr>CommonBullets</vt:lpstr>
      <vt:lpstr>Papyrus</vt:lpstr>
      <vt:lpstr>Eurostile</vt:lpstr>
      <vt:lpstr>Palatino Linotype</vt:lpstr>
      <vt:lpstr>Fette Engschrift</vt:lpstr>
      <vt:lpstr>Latin Wide</vt:lpstr>
      <vt:lpstr>Default Design</vt:lpstr>
      <vt:lpstr>Clip</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lpstr>Slide 75</vt:lpstr>
      <vt:lpstr>Slide 76</vt:lpstr>
      <vt:lpstr>Slide 77</vt:lpstr>
      <vt:lpstr>Slide 78</vt:lpstr>
      <vt:lpstr>Slide 79</vt:lpstr>
      <vt:lpstr>Slide 80</vt:lpstr>
      <vt:lpstr>Slide 81</vt:lpstr>
      <vt:lpstr>Slide 82</vt:lpstr>
      <vt:lpstr>Slide 83</vt:lpstr>
      <vt:lpstr>Slide 84</vt:lpstr>
      <vt:lpstr>Slide 85</vt:lpstr>
      <vt:lpstr>Slide 86</vt:lpstr>
      <vt:lpstr>Slide 87</vt:lpstr>
      <vt:lpstr>Slide 88</vt:lpstr>
      <vt:lpstr>Slide 89</vt:lpstr>
      <vt:lpstr>Slide 90</vt:lpstr>
      <vt:lpstr>Slide 91</vt:lpstr>
      <vt:lpstr>Slide 92</vt:lpstr>
      <vt:lpstr>Slide 93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Exposition of the Divine Principle</dc:title>
  <dc:subject>Chapter 1 - The Principle of Creation</dc:subject>
  <dc:creator>Eleonore de Watteville</dc:creator>
  <dc:description>Diagramed Lecture Manual for the Red Part</dc:description>
  <cp:lastModifiedBy>Eleonore</cp:lastModifiedBy>
  <cp:revision>792</cp:revision>
  <dcterms:created xsi:type="dcterms:W3CDTF">2000-06-26T19:09:36Z</dcterms:created>
  <dcterms:modified xsi:type="dcterms:W3CDTF">2008-08-05T00:23:07Z</dcterms:modified>
</cp:coreProperties>
</file>